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6673850"/>
  <p:notesSz cx="6858000" cy="9144000"/>
  <p:defaultTextStyle>
    <a:defPPr>
      <a:defRPr lang="en-US"/>
    </a:defPPr>
    <a:lvl1pPr marL="0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1pPr>
    <a:lvl2pPr marL="346695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2pPr>
    <a:lvl3pPr marL="693390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3pPr>
    <a:lvl4pPr marL="1040084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4pPr>
    <a:lvl5pPr marL="1386779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5pPr>
    <a:lvl6pPr marL="1733474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6pPr>
    <a:lvl7pPr marL="2080169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7pPr>
    <a:lvl8pPr marL="2426863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8pPr>
    <a:lvl9pPr marL="2773558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92225"/>
            <a:ext cx="6606540" cy="232348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505316"/>
            <a:ext cx="5829300" cy="161130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33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46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55321"/>
            <a:ext cx="1675924" cy="56557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55321"/>
            <a:ext cx="4930616" cy="56557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5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663830"/>
            <a:ext cx="6703695" cy="277613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466229"/>
            <a:ext cx="6703695" cy="145990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82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76603"/>
            <a:ext cx="3303270" cy="42344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76603"/>
            <a:ext cx="3303270" cy="42344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55322"/>
            <a:ext cx="6703695" cy="1289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636021"/>
            <a:ext cx="3288089" cy="80178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437809"/>
            <a:ext cx="3288089" cy="3585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636021"/>
            <a:ext cx="3304282" cy="80178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437809"/>
            <a:ext cx="3304282" cy="3585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36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9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3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44923"/>
            <a:ext cx="2506801" cy="155723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60912"/>
            <a:ext cx="3934778" cy="474275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02155"/>
            <a:ext cx="2506801" cy="370924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3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44923"/>
            <a:ext cx="2506801" cy="155723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60912"/>
            <a:ext cx="3934778" cy="474275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02155"/>
            <a:ext cx="2506801" cy="370924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5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55322"/>
            <a:ext cx="6703695" cy="128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76603"/>
            <a:ext cx="6703695" cy="423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185672"/>
            <a:ext cx="1748790" cy="35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DFF9-AE18-476C-AA8F-471C03CF927A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185672"/>
            <a:ext cx="2623185" cy="35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185672"/>
            <a:ext cx="1748790" cy="35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49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642"/>
            <a:ext cx="7772416" cy="6675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3" t="23917" r="22520" b="8591"/>
          <a:stretch/>
        </p:blipFill>
        <p:spPr>
          <a:xfrm>
            <a:off x="1960950" y="5430826"/>
            <a:ext cx="631595" cy="70002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2" t="4261" r="18903" b="13540"/>
          <a:stretch/>
        </p:blipFill>
        <p:spPr>
          <a:xfrm>
            <a:off x="4545296" y="328482"/>
            <a:ext cx="597810" cy="7754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3" t="6873" r="22447" b="6804"/>
          <a:stretch/>
        </p:blipFill>
        <p:spPr>
          <a:xfrm>
            <a:off x="5572725" y="2463771"/>
            <a:ext cx="484784" cy="52672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t="1" r="40714" b="19862"/>
          <a:stretch/>
        </p:blipFill>
        <p:spPr>
          <a:xfrm>
            <a:off x="538916" y="328482"/>
            <a:ext cx="644934" cy="6975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9" r="27396" b="6368"/>
          <a:stretch/>
        </p:blipFill>
        <p:spPr>
          <a:xfrm>
            <a:off x="4553502" y="5432032"/>
            <a:ext cx="589605" cy="7353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13333" r="25739" b="-1375"/>
          <a:stretch/>
        </p:blipFill>
        <p:spPr>
          <a:xfrm>
            <a:off x="7185126" y="3538300"/>
            <a:ext cx="503218" cy="6174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21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</dc:creator>
  <cp:lastModifiedBy>CTC</cp:lastModifiedBy>
  <cp:revision>3</cp:revision>
  <dcterms:created xsi:type="dcterms:W3CDTF">2020-03-24T04:24:04Z</dcterms:created>
  <dcterms:modified xsi:type="dcterms:W3CDTF">2020-05-08T03:25:50Z</dcterms:modified>
</cp:coreProperties>
</file>