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54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35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1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11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80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7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66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5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0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04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DFF9-AE18-476C-AA8F-471C03CF927A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77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91433"/>
            <a:ext cx="7772416" cy="6675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3" t="23917" r="22520" b="8591"/>
          <a:stretch/>
        </p:blipFill>
        <p:spPr>
          <a:xfrm>
            <a:off x="4213781" y="2382537"/>
            <a:ext cx="631595" cy="70002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2" t="4261" r="18903" b="13540"/>
          <a:stretch/>
        </p:blipFill>
        <p:spPr>
          <a:xfrm>
            <a:off x="6755096" y="420557"/>
            <a:ext cx="597810" cy="7754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3" t="6873" r="22447" b="6804"/>
          <a:stretch/>
        </p:blipFill>
        <p:spPr>
          <a:xfrm>
            <a:off x="7782525" y="2555845"/>
            <a:ext cx="484784" cy="52672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4" t="1" r="40714" b="19862"/>
          <a:stretch/>
        </p:blipFill>
        <p:spPr>
          <a:xfrm>
            <a:off x="2758143" y="3630375"/>
            <a:ext cx="644934" cy="69758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9" r="27396" b="6368"/>
          <a:stretch/>
        </p:blipFill>
        <p:spPr>
          <a:xfrm>
            <a:off x="6763301" y="5524106"/>
            <a:ext cx="589605" cy="73534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7" t="13333" r="25739" b="-1375"/>
          <a:stretch/>
        </p:blipFill>
        <p:spPr>
          <a:xfrm>
            <a:off x="9394926" y="3630375"/>
            <a:ext cx="503218" cy="61745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9215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CTC</dc:creator>
  <cp:lastModifiedBy>CTC</cp:lastModifiedBy>
  <cp:revision>1</cp:revision>
  <dcterms:created xsi:type="dcterms:W3CDTF">2020-03-24T04:24:04Z</dcterms:created>
  <dcterms:modified xsi:type="dcterms:W3CDTF">2020-03-24T04:32:47Z</dcterms:modified>
</cp:coreProperties>
</file>