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3" r:id="rId4"/>
    <p:sldId id="274" r:id="rId5"/>
    <p:sldId id="275" r:id="rId6"/>
    <p:sldId id="278" r:id="rId7"/>
    <p:sldId id="279" r:id="rId8"/>
    <p:sldId id="272" r:id="rId9"/>
    <p:sldId id="277" r:id="rId10"/>
    <p:sldId id="258" r:id="rId11"/>
    <p:sldId id="261" r:id="rId12"/>
    <p:sldId id="262" r:id="rId13"/>
    <p:sldId id="259" r:id="rId14"/>
    <p:sldId id="263" r:id="rId15"/>
    <p:sldId id="267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60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11F"/>
    <a:srgbClr val="B2B2B2"/>
    <a:srgbClr val="808080"/>
    <a:srgbClr val="777777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AA36-B2E3-4D53-AC2F-CE10B3AA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0DCAA-0471-4434-8E8D-C0500BE0B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D0F7-DAC1-4FD0-B23C-714C19FA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F61A-9C02-489E-9334-B203CE4A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F621-AD19-4DB9-B43F-41EABAA6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0A1-53AC-4F8E-87D7-3BDFAD86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EA000-4933-4BE9-B1EF-4571A7B1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391D-8D38-4FE9-AEE2-885F302D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F8BB-8153-44BA-BD37-59F1A083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9E6E-8A68-493C-94FD-97A7B8A2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F05DC-0A38-47F3-8B93-1BC3C432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7D323-BA9E-46C0-917E-908DD187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D4AE-D4F8-49B8-A07D-1556F2D5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2C6D-3669-43D4-B6BF-B5D757A7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1FF2-5E14-49B5-81BA-55F38651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DF78-49D4-4286-8BAF-3ED9B8FA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7007-B6C7-4AFC-90F3-92EE0225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F440-1759-4910-837D-2EABD8E2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1852-33C8-473E-8666-70FC5B66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3FC2-6704-455B-9407-A023CE0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7FD2-EDA1-4F5C-9A3E-1C16DD2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9167-EC8C-4799-A54B-43083AA8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5EF7-C4BA-45F4-AA36-BA52AB98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B06F-A14C-4B33-BBC1-512B497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74D5-FB21-4298-B1B9-5EBFC7D6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6BE5-16F4-4CA9-AC73-9C32B3DB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955C-4BE6-4866-8FFC-C8D0BD8E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783B-DB9F-40A5-8AB9-71B5FF1F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C1A20-D3A6-424F-A16B-972C67F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30248-FFDC-4338-B578-9BBDA075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A31C-E9A3-4175-9D0A-BED106C2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383A-A322-4DE2-9498-191A632E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8A14-7113-4701-91ED-F434C101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7340-0A70-4144-9D50-46CAA5DA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12D6F-49EC-41AA-8C9F-CAE2ECF5B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8D0C2-9E5D-481D-B478-7F6A817C4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B4473-87DC-4E53-8F05-9F6EABD8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2A966-4171-4F83-B291-4516A0BF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C2002-BB6D-49BE-83A4-BF43730C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694F-D136-4B57-9894-F0D3A17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5323E-965D-405B-BDFA-CAAF65AF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2C7DD-A67C-4533-8A76-E1454C6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E1D8C-8E18-417B-B209-E7652DF6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1AEEB-364D-4401-ABC0-773C9F93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C3D87-DF78-4BE0-B880-397E9D6B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0827-4746-4638-A5C9-41DF4429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F4BA-A05F-484C-AA35-8F050A89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0FA8-F41E-45EF-B7F1-5A7C354D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15A6C-ABFC-4A8A-B229-86004C20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9E35D-ADD9-4B3D-AB20-6CAB1CE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05B83-DDE4-451D-A589-927BCF01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0F39-A16B-43AD-A7A6-D0571405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7FA-6F4F-4476-9C75-651D01A4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A10CA-181C-464E-96A1-35EE6BBC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F4BF-6148-45E3-9A33-5BBB5021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82FC-FDEC-4998-A14E-DE414CF0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05F0F-7ABD-4DE6-8867-2767CA11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0E311-76EA-455F-848D-BB77EDE6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FE1CC-E510-4950-8F38-B80DD041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F23B-F2A4-4FDB-9B67-F05CA479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024C-17CF-4BE9-9A0A-49067882D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919F-77C0-4AF6-922E-F90125F25C0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6E7F-2C90-414B-94D5-D44947E8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3CB8-24B1-4B43-8EE6-FDBE87BF6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7DA38E-561B-471B-9287-B2AFB2EEAD42}"/>
              </a:ext>
            </a:extLst>
          </p:cNvPr>
          <p:cNvGrpSpPr/>
          <p:nvPr/>
        </p:nvGrpSpPr>
        <p:grpSpPr>
          <a:xfrm>
            <a:off x="22196" y="424343"/>
            <a:ext cx="5711092" cy="2501737"/>
            <a:chOff x="22196" y="424343"/>
            <a:chExt cx="10372366" cy="496122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33D6847-DBB1-4590-AF90-B3A06BF0ACE1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5CC0C9-47E0-4D81-9A17-3939E6D8B809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8E7272E-BBE5-436C-9284-CBC7B74A0A55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A196F61-8823-46F6-8055-8039D4FE00B9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B260DC0-C7D9-4837-ABE5-41323922C87C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8721374-FAF6-477B-B104-0685EAC8DC13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57B6FD2-1A55-4B5B-AFBB-2530546CD8FD}"/>
                </a:ext>
              </a:extLst>
            </p:cNvPr>
            <p:cNvGrpSpPr/>
            <p:nvPr/>
          </p:nvGrpSpPr>
          <p:grpSpPr>
            <a:xfrm>
              <a:off x="741680" y="2988085"/>
              <a:ext cx="1676400" cy="1544320"/>
              <a:chOff x="741680" y="802640"/>
              <a:chExt cx="1676400" cy="1544320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7F6F76F-D8FB-49BE-BAF1-31D813228AE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34B2A52-A1EA-43DA-894C-E1A0684B37F6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AC80B75-D2D0-4B89-AD7F-93AF9D6B3757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C1FDF98-C3F0-4435-937D-D7849DA33321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677ADBA-0988-4014-90C1-D039C845E82B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4A8506-07DB-487F-BE32-A4BC4F6C5030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57BF9296-8CAA-423B-9AF9-4B6C458F641A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22A102A-37D4-4361-BDC4-0CBB554F95B6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8408CCD-18E2-45DB-BE75-747E25283C3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995FD1A7-0340-41A3-A8F9-99153FDFD53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D20596E-AC46-488F-9DFF-0DF521EB9E0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E6EFA55B-CA8B-4F06-95F6-A39B8F1DCB7F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94B33AE-8AC6-4573-9CCE-16EF078FB30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09F4010-C228-47BC-A394-4A9F5C4A41B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3433FE-231A-4903-B62C-AC1B735940E3}"/>
                </a:ext>
              </a:extLst>
            </p:cNvPr>
            <p:cNvGrpSpPr/>
            <p:nvPr/>
          </p:nvGrpSpPr>
          <p:grpSpPr>
            <a:xfrm>
              <a:off x="2843212" y="1031418"/>
              <a:ext cx="1671057" cy="1423649"/>
              <a:chOff x="3295332" y="1118122"/>
              <a:chExt cx="1671057" cy="142364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C5D113-D230-4B68-99C7-5CB9FFC8D8A3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893E837B-A499-4AC3-90FC-A8349B7BF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070429-4B07-46D5-8203-76CD4D3EB335}"/>
                  </a:ext>
                </a:extLst>
              </p:cNvPr>
              <p:cNvSpPr txBox="1"/>
              <p:nvPr/>
            </p:nvSpPr>
            <p:spPr>
              <a:xfrm>
                <a:off x="3439159" y="2114521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96FBD6-BEC1-43D1-AA7C-6E863000059E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D4FB97C-32A3-43D9-BA52-35A1F376A2B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C824F89-498A-4C0A-8FAC-3B79F9E8B26A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C305093-A925-431E-BEDC-E986F628F7B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0667FCBD-12A2-411E-9B3B-F216F9E500BB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8A8D7A86-3F3D-4B98-841B-4FA8F04CA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B90B07C-A541-40C5-9011-32BCAF32B692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1EF4BEE-BC21-4A5F-BB00-8643FA25A2F7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B6A1E02F-BF6F-4B7C-BC7D-84704DBBD09E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06B8638-E850-4469-A62E-CCD485340128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1EE5650-DC34-48F5-8429-650A7F81697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6DF11AAD-4E8E-4890-8C1D-C471F9BC914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13A4D41-A7A5-4FB7-AC80-E3927E1B597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79185520-5ADB-4884-8585-6D8E2CA010D7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987815DF-0941-4639-B3FB-1201B0A7669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4BFDED26-BD05-4E2E-B073-9E7C3D7F416B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7ED63ABB-3DCB-4E73-8ED3-5F4402DAEBF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58640D1-6FDE-4663-A458-488107A0A6D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E812F40A-25A0-41C3-BBF7-438F0F061B24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4B6C541-3943-4521-907F-3BE21A1109B4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A2F3B557-8CC9-4312-8A4E-953CEF3C7F4C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FD47F817-A2A5-43E4-AD58-132104B263E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9EE8E78-98AB-4EEF-92AD-02D713476260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23A4A892-D849-4D8B-8816-1F4DA7AF596D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E638B50-0C07-470E-B255-B2A2290D9E89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FFA32021-93CA-41DF-828D-6DD75DF1462F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62D380F-EF1E-4DBF-9C18-A74A6DC6EDA5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4BF076D-DD29-473E-BA8B-65DD1B7D92C6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F0CEA7-DAC1-4AD5-B4DB-B7BA1218CF19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425864-8E10-4DFB-913F-54CB4667DC07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63FF221-3643-46DE-AF64-042CBF74F355}"/>
                </a:ext>
              </a:extLst>
            </p:cNvPr>
            <p:cNvGrpSpPr/>
            <p:nvPr/>
          </p:nvGrpSpPr>
          <p:grpSpPr>
            <a:xfrm>
              <a:off x="2801620" y="3263091"/>
              <a:ext cx="1712649" cy="1423649"/>
              <a:chOff x="3295332" y="1118122"/>
              <a:chExt cx="1712649" cy="142364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6C1FCD2-2F21-49BE-9A62-C0471A22DFC7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E5C8F72-BEF2-4969-88FF-4A8AB690B6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3A53F65-03CE-4C02-ACB7-F091131267E2}"/>
                  </a:ext>
                </a:extLst>
              </p:cNvPr>
              <p:cNvSpPr txBox="1"/>
              <p:nvPr/>
            </p:nvSpPr>
            <p:spPr>
              <a:xfrm>
                <a:off x="3439161" y="2114521"/>
                <a:ext cx="156882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0D2DB9-82D2-4F84-87D7-7E0202EBE5CD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D187C87-CCD5-4BB7-84B9-A62CDE900AEF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D32EA31-1074-459C-8F0B-B3E7330CE69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3B2BFE89-CB37-4865-B87D-4A4384E160ED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4" name="Arrow: Right 253">
              <a:extLst>
                <a:ext uri="{FF2B5EF4-FFF2-40B4-BE49-F238E27FC236}">
                  <a16:creationId xmlns:a16="http://schemas.microsoft.com/office/drawing/2014/main" id="{D317AC5D-507B-495C-8715-CA27575BB6E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5" name="Arrow: Right 254">
              <a:extLst>
                <a:ext uri="{FF2B5EF4-FFF2-40B4-BE49-F238E27FC236}">
                  <a16:creationId xmlns:a16="http://schemas.microsoft.com/office/drawing/2014/main" id="{2F701B0A-B4EE-49F7-AE74-B3441417ADC8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0359B8D-1B2D-4CA1-9987-F504AC3ECA9C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D766740-6733-4832-8696-2BC1C09CB53F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74177623-92B3-49B1-9400-AB93E794C902}"/>
                </a:ext>
              </a:extLst>
            </p:cNvPr>
            <p:cNvSpPr/>
            <p:nvPr/>
          </p:nvSpPr>
          <p:spPr>
            <a:xfrm>
              <a:off x="9403882" y="1096235"/>
              <a:ext cx="990680" cy="3302135"/>
            </a:xfrm>
            <a:prstGeom prst="rightBrace">
              <a:avLst>
                <a:gd name="adj1" fmla="val 6177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4C3273D7-E006-43A9-8A58-323CB12A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98C2E8"/>
                </a:clrFrom>
                <a:clrTo>
                  <a:srgbClr val="98C2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6" y="537337"/>
              <a:ext cx="1279676" cy="940500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D36F8F48-38B4-42C3-90A7-9C7E20EBE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87A5BF"/>
                </a:clrFrom>
                <a:clrTo>
                  <a:srgbClr val="87A5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0" t="25284" r="14737" b="9282"/>
            <a:stretch/>
          </p:blipFill>
          <p:spPr>
            <a:xfrm flipH="1">
              <a:off x="52344" y="4152972"/>
              <a:ext cx="1683327" cy="123259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74ABCC-D4CA-4D3F-9EDB-2BA69C741662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660A90-5FBD-4C6E-9CBD-2D1AF295ED6C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97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825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523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85D163-21A0-4D7C-97F8-3DCC71EB3295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4E89FE9-7C4A-4374-8F53-C2B653F36B81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1966BD-AF99-40EE-8E92-F4B0B276C96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3D1C96-EB65-4403-84AB-64DA8291839F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BFDC353-5CCF-455A-8701-34140452D6A0}"/>
              </a:ext>
            </a:extLst>
          </p:cNvPr>
          <p:cNvSpPr txBox="1"/>
          <p:nvPr/>
        </p:nvSpPr>
        <p:spPr>
          <a:xfrm>
            <a:off x="5016435" y="482566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Environmental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DDA63D-E228-4AA0-AE58-2CF0B7A0E1D7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A8B9E6-0342-4696-972E-32500AE01182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80B95C-CBE1-4FF0-A181-40F1F3F20B52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4273F06-773C-4986-9AFB-3FF86E17DB0D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20C56AF-C100-4598-91CA-47B01CFA5B2F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3611ABB-B939-40FD-A957-8A5943B06172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8B15E1-8B6B-47C6-A021-15709C33771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1905226-77FC-44CA-9480-1EC794B93B42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A62FA1F-25D4-433C-A64A-D1CE1840AADB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1C501-BE30-4BEC-BC78-84D357CCC664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D675357-2568-4314-B597-143D5BA3472B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EE521C8-CF8C-4A74-BCB7-BE7E497A9664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5C29F6D-24F7-4FF1-9B6C-D93A547B71E7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2FCCBEE-20BD-4278-8961-1115D2A30B56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D3C618B-37D3-4862-8DA8-FEACD733D48F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3BFF00F-8B16-4F9F-B5E0-57BBBAA16F32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F0BE8D3-C44C-4105-A903-0086A0C092F1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1931E64-D8BE-46FA-95BD-5C4354CF987E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70B1DB9-5239-4304-A9EE-62EA8809C1C2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17B2709-7454-4BBC-AC15-B7B4BB7848D1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278446-5878-45B6-A320-07CFA9125D8B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D736581-1578-42D2-B052-E9C9E947CC19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E063DF9-4FC4-45CE-9EC9-47ACAE98F202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114D2B-9A11-4859-B505-A97B7CCC9E6C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8B3CAD6-8FDD-4B54-9429-1FC46E48DAF6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F2A7ADE-303E-4E06-93CD-3DE7F39FC5F5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FC2D78-97DE-4D09-A415-DCE0C197D2B8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94B50BB-B001-4AC9-8024-C8F8ACFD203D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34ABFF-8A69-4D6C-B126-EF7AC50234A1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0BA83-7C07-4FC7-A95A-4092DAD0473A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2CF63D-6B98-4D4E-A0FC-76C8B21DCBE8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3187576" y="941034"/>
            <a:ext cx="2116630" cy="36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697273-EF63-4743-AC25-24F3061EDE7D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7229178" y="1281994"/>
            <a:ext cx="1771109" cy="100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CF0316-1BD0-4931-9610-198066F7D46E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164576" y="4046229"/>
            <a:ext cx="2070985" cy="38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7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88C23-6571-44E8-9B58-2FE4CC1B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22" y="666608"/>
            <a:ext cx="7880755" cy="55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C7E0F8-0F0D-4AF0-8CCB-E086A92F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46" y="650732"/>
            <a:ext cx="7912507" cy="555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4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52DC0A-1CFC-4FD6-A916-E34AB7BC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21" y="695184"/>
            <a:ext cx="7931558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2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1BF2E-7636-4A92-B382-BDAA38A7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94" y="672958"/>
            <a:ext cx="7893456" cy="5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067CE-54D5-4843-A495-EB49B2C8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089" y="821351"/>
            <a:ext cx="7906156" cy="5499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9F6B6-D88A-4B06-8A43-014A15224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5" y="258586"/>
            <a:ext cx="5213461" cy="22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AF2A79-8E04-4BEF-A40C-B8E6531F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47" y="695184"/>
            <a:ext cx="7887105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7DA38E-561B-471B-9287-B2AFB2EEAD42}"/>
              </a:ext>
            </a:extLst>
          </p:cNvPr>
          <p:cNvGrpSpPr/>
          <p:nvPr/>
        </p:nvGrpSpPr>
        <p:grpSpPr>
          <a:xfrm>
            <a:off x="22196" y="424343"/>
            <a:ext cx="9670444" cy="4202521"/>
            <a:chOff x="22196" y="424343"/>
            <a:chExt cx="10372366" cy="496122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33D6847-DBB1-4590-AF90-B3A06BF0ACE1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5CC0C9-47E0-4D81-9A17-3939E6D8B809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8E7272E-BBE5-436C-9284-CBC7B74A0A55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A196F61-8823-46F6-8055-8039D4FE00B9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B260DC0-C7D9-4837-ABE5-41323922C87C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8721374-FAF6-477B-B104-0685EAC8DC13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57B6FD2-1A55-4B5B-AFBB-2530546CD8FD}"/>
                </a:ext>
              </a:extLst>
            </p:cNvPr>
            <p:cNvGrpSpPr/>
            <p:nvPr/>
          </p:nvGrpSpPr>
          <p:grpSpPr>
            <a:xfrm>
              <a:off x="741679" y="2988084"/>
              <a:ext cx="1698631" cy="1544307"/>
              <a:chOff x="741679" y="802639"/>
              <a:chExt cx="1698631" cy="1544307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7F6F76F-D8FB-49BE-BAF1-31D813228AEE}"/>
                  </a:ext>
                </a:extLst>
              </p:cNvPr>
              <p:cNvSpPr/>
              <p:nvPr/>
            </p:nvSpPr>
            <p:spPr>
              <a:xfrm>
                <a:off x="741679" y="802639"/>
                <a:ext cx="1698631" cy="1544307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34B2A52-A1EA-43DA-894C-E1A0684B37F6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AC80B75-D2D0-4B89-AD7F-93AF9D6B3757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C1FDF98-C3F0-4435-937D-D7849DA33321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677ADBA-0988-4014-90C1-D039C845E82B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4A8506-07DB-487F-BE32-A4BC4F6C5030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57BF9296-8CAA-423B-9AF9-4B6C458F641A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22A102A-37D4-4361-BDC4-0CBB554F95B6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8408CCD-18E2-45DB-BE75-747E25283C3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995FD1A7-0340-41A3-A8F9-99153FDFD53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D20596E-AC46-488F-9DFF-0DF521EB9E0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E6EFA55B-CA8B-4F06-95F6-A39B8F1DCB7F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94B33AE-8AC6-4573-9CCE-16EF078FB30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09F4010-C228-47BC-A394-4A9F5C4A41B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3433FE-231A-4903-B62C-AC1B735940E3}"/>
                </a:ext>
              </a:extLst>
            </p:cNvPr>
            <p:cNvGrpSpPr/>
            <p:nvPr/>
          </p:nvGrpSpPr>
          <p:grpSpPr>
            <a:xfrm>
              <a:off x="2843212" y="1031418"/>
              <a:ext cx="1671057" cy="1423649"/>
              <a:chOff x="3295332" y="1118122"/>
              <a:chExt cx="1671057" cy="142364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C5D113-D230-4B68-99C7-5CB9FFC8D8A3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893E837B-A499-4AC3-90FC-A8349B7BF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070429-4B07-46D5-8203-76CD4D3EB335}"/>
                  </a:ext>
                </a:extLst>
              </p:cNvPr>
              <p:cNvSpPr txBox="1"/>
              <p:nvPr/>
            </p:nvSpPr>
            <p:spPr>
              <a:xfrm>
                <a:off x="3439159" y="2114521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96FBD6-BEC1-43D1-AA7C-6E863000059E}"/>
                </a:ext>
              </a:extLst>
            </p:cNvPr>
            <p:cNvGrpSpPr/>
            <p:nvPr/>
          </p:nvGrpSpPr>
          <p:grpSpPr>
            <a:xfrm>
              <a:off x="741681" y="802640"/>
              <a:ext cx="1676400" cy="1544319"/>
              <a:chOff x="741681" y="802640"/>
              <a:chExt cx="1676400" cy="154431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D4FB97C-32A3-43D9-BA52-35A1F376A2BF}"/>
                  </a:ext>
                </a:extLst>
              </p:cNvPr>
              <p:cNvGrpSpPr/>
              <p:nvPr/>
            </p:nvGrpSpPr>
            <p:grpSpPr>
              <a:xfrm>
                <a:off x="741681" y="802640"/>
                <a:ext cx="1676400" cy="1544319"/>
                <a:chOff x="741681" y="802640"/>
                <a:chExt cx="1676400" cy="154431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C824F89-498A-4C0A-8FAC-3B79F9E8B26A}"/>
                    </a:ext>
                  </a:extLst>
                </p:cNvPr>
                <p:cNvSpPr/>
                <p:nvPr/>
              </p:nvSpPr>
              <p:spPr>
                <a:xfrm>
                  <a:off x="741681" y="802640"/>
                  <a:ext cx="1676400" cy="1544319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C305093-A925-431E-BEDC-E986F628F7B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0667FCBD-12A2-411E-9B3B-F216F9E500BB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8A8D7A86-3F3D-4B98-841B-4FA8F04CA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B90B07C-A541-40C5-9011-32BCAF32B692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1EF4BEE-BC21-4A5F-BB00-8643FA25A2F7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B6A1E02F-BF6F-4B7C-BC7D-84704DBBD09E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06B8638-E850-4469-A62E-CCD485340128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1EE5650-DC34-48F5-8429-650A7F81697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6DF11AAD-4E8E-4890-8C1D-C471F9BC914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13A4D41-A7A5-4FB7-AC80-E3927E1B597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79185520-5ADB-4884-8585-6D8E2CA010D7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987815DF-0941-4639-B3FB-1201B0A7669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4BFDED26-BD05-4E2E-B073-9E7C3D7F416B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7ED63ABB-3DCB-4E73-8ED3-5F4402DAEBF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58640D1-6FDE-4663-A458-488107A0A6D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E812F40A-25A0-41C3-BBF7-438F0F061B24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4B6C541-3943-4521-907F-3BE21A1109B4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A2F3B557-8CC9-4312-8A4E-953CEF3C7F4C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FD47F817-A2A5-43E4-AD58-132104B263E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9EE8E78-98AB-4EEF-92AD-02D713476260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23A4A892-D849-4D8B-8816-1F4DA7AF596D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E638B50-0C07-470E-B255-B2A2290D9E89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FFA32021-93CA-41DF-828D-6DD75DF1462F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62D380F-EF1E-4DBF-9C18-A74A6DC6EDA5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4BF076D-DD29-473E-BA8B-65DD1B7D92C6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F0CEA7-DAC1-4AD5-B4DB-B7BA1218CF19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425864-8E10-4DFB-913F-54CB4667DC07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63FF221-3643-46DE-AF64-042CBF74F355}"/>
                </a:ext>
              </a:extLst>
            </p:cNvPr>
            <p:cNvGrpSpPr/>
            <p:nvPr/>
          </p:nvGrpSpPr>
          <p:grpSpPr>
            <a:xfrm>
              <a:off x="2801620" y="3263091"/>
              <a:ext cx="1712649" cy="1423649"/>
              <a:chOff x="3295332" y="1118122"/>
              <a:chExt cx="1712649" cy="142364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6C1FCD2-2F21-49BE-9A62-C0471A22DFC7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E5C8F72-BEF2-4969-88FF-4A8AB690B6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3A53F65-03CE-4C02-ACB7-F091131267E2}"/>
                  </a:ext>
                </a:extLst>
              </p:cNvPr>
              <p:cNvSpPr txBox="1"/>
              <p:nvPr/>
            </p:nvSpPr>
            <p:spPr>
              <a:xfrm>
                <a:off x="3439161" y="2114521"/>
                <a:ext cx="156882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0D2DB9-82D2-4F84-87D7-7E0202EBE5CD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D187C87-CCD5-4BB7-84B9-A62CDE900AEF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D32EA31-1074-459C-8F0B-B3E7330CE69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3B2BFE89-CB37-4865-B87D-4A4384E160ED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4" name="Arrow: Right 253">
              <a:extLst>
                <a:ext uri="{FF2B5EF4-FFF2-40B4-BE49-F238E27FC236}">
                  <a16:creationId xmlns:a16="http://schemas.microsoft.com/office/drawing/2014/main" id="{D317AC5D-507B-495C-8715-CA27575BB6E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5" name="Arrow: Right 254">
              <a:extLst>
                <a:ext uri="{FF2B5EF4-FFF2-40B4-BE49-F238E27FC236}">
                  <a16:creationId xmlns:a16="http://schemas.microsoft.com/office/drawing/2014/main" id="{2F701B0A-B4EE-49F7-AE74-B3441417ADC8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0359B8D-1B2D-4CA1-9987-F504AC3ECA9C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D766740-6733-4832-8696-2BC1C09CB53F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74177623-92B3-49B1-9400-AB93E794C902}"/>
                </a:ext>
              </a:extLst>
            </p:cNvPr>
            <p:cNvSpPr/>
            <p:nvPr/>
          </p:nvSpPr>
          <p:spPr>
            <a:xfrm>
              <a:off x="9403882" y="1096235"/>
              <a:ext cx="990680" cy="3302135"/>
            </a:xfrm>
            <a:prstGeom prst="rightBrace">
              <a:avLst>
                <a:gd name="adj1" fmla="val 6177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4C3273D7-E006-43A9-8A58-323CB12A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98C2E8"/>
                </a:clrFrom>
                <a:clrTo>
                  <a:srgbClr val="98C2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6" y="537337"/>
              <a:ext cx="1279676" cy="940500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D36F8F48-38B4-42C3-90A7-9C7E20EBE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87A5BF"/>
                </a:clrFrom>
                <a:clrTo>
                  <a:srgbClr val="87A5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0" t="25284" r="14737" b="9282"/>
            <a:stretch/>
          </p:blipFill>
          <p:spPr>
            <a:xfrm flipH="1">
              <a:off x="52344" y="4152972"/>
              <a:ext cx="1683327" cy="123259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74ABCC-D4CA-4D3F-9EDB-2BA69C741662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660A90-5FBD-4C6E-9CBD-2D1AF295ED6C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98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EEBDD4-6961-4433-B8E6-AB5722C9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22" y="682484"/>
            <a:ext cx="7906156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E6EF9-B39A-4F5E-8F8F-A664725C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46" y="688834"/>
            <a:ext cx="7912507" cy="54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9DB7BC-68C4-4963-9243-0B21EE53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3" y="260609"/>
            <a:ext cx="3086259" cy="3105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EFDE01-E6BE-4F5B-8332-D26FA9A7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14" y="94166"/>
            <a:ext cx="3086259" cy="3086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B5FB9-FF65-4120-BAA5-288F080C9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8" y="3001930"/>
            <a:ext cx="3118010" cy="3073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B44FB-5B64-440A-9289-10802AA16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668" y="3429000"/>
            <a:ext cx="3086259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7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85D163-21A0-4D7C-97F8-3DCC71EB3295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4E89FE9-7C4A-4374-8F53-C2B653F36B81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1966BD-AF99-40EE-8E92-F4B0B276C96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3D1C96-EB65-4403-84AB-64DA8291839F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BFDC353-5CCF-455A-8701-34140452D6A0}"/>
              </a:ext>
            </a:extLst>
          </p:cNvPr>
          <p:cNvSpPr txBox="1"/>
          <p:nvPr/>
        </p:nvSpPr>
        <p:spPr>
          <a:xfrm>
            <a:off x="5016435" y="482566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Environmental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DDA63D-E228-4AA0-AE58-2CF0B7A0E1D7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A8B9E6-0342-4696-972E-32500AE01182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80B95C-CBE1-4FF0-A181-40F1F3F20B52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4273F06-773C-4986-9AFB-3FF86E17DB0D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20C56AF-C100-4598-91CA-47B01CFA5B2F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3611ABB-B939-40FD-A957-8A5943B06172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8B15E1-8B6B-47C6-A021-15709C33771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1905226-77FC-44CA-9480-1EC794B93B42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A62FA1F-25D4-433C-A64A-D1CE1840AADB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1C501-BE30-4BEC-BC78-84D357CCC664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D675357-2568-4314-B597-143D5BA3472B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EE521C8-CF8C-4A74-BCB7-BE7E497A9664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5C29F6D-24F7-4FF1-9B6C-D93A547B71E7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2FCCBEE-20BD-4278-8961-1115D2A30B56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D3C618B-37D3-4862-8DA8-FEACD733D48F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3BFF00F-8B16-4F9F-B5E0-57BBBAA16F32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F0BE8D3-C44C-4105-A903-0086A0C092F1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1931E64-D8BE-46FA-95BD-5C4354CF987E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70B1DB9-5239-4304-A9EE-62EA8809C1C2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17B2709-7454-4BBC-AC15-B7B4BB7848D1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278446-5878-45B6-A320-07CFA9125D8B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D736581-1578-42D2-B052-E9C9E947CC19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E063DF9-4FC4-45CE-9EC9-47ACAE98F202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114D2B-9A11-4859-B505-A97B7CCC9E6C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8B3CAD6-8FDD-4B54-9429-1FC46E48DAF6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F2A7ADE-303E-4E06-93CD-3DE7F39FC5F5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FC2D78-97DE-4D09-A415-DCE0C197D2B8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94B50BB-B001-4AC9-8024-C8F8ACFD203D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34ABFF-8A69-4D6C-B126-EF7AC50234A1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0BA83-7C07-4FC7-A95A-4092DAD0473A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2CF63D-6B98-4D4E-A0FC-76C8B21DCBE8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3187576" y="941034"/>
            <a:ext cx="2116630" cy="36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697273-EF63-4743-AC25-24F3061EDE7D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7229178" y="1281994"/>
            <a:ext cx="1771109" cy="100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CF0316-1BD0-4931-9610-198066F7D46E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164576" y="4046229"/>
            <a:ext cx="2070985" cy="38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6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D0BD8E-3919-4EE0-94A7-9A71B585F8E2}"/>
              </a:ext>
            </a:extLst>
          </p:cNvPr>
          <p:cNvGrpSpPr/>
          <p:nvPr/>
        </p:nvGrpSpPr>
        <p:grpSpPr>
          <a:xfrm>
            <a:off x="4489704" y="1434084"/>
            <a:ext cx="718192" cy="658368"/>
            <a:chOff x="4489704" y="1434084"/>
            <a:chExt cx="718192" cy="6583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018F02-5550-40B3-B58B-962CE7FCE989}"/>
                </a:ext>
              </a:extLst>
            </p:cNvPr>
            <p:cNvGrpSpPr/>
            <p:nvPr/>
          </p:nvGrpSpPr>
          <p:grpSpPr>
            <a:xfrm>
              <a:off x="4489704" y="1434084"/>
              <a:ext cx="676656" cy="658368"/>
              <a:chOff x="1088136" y="448056"/>
              <a:chExt cx="676656" cy="65836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55991B-4477-4B96-8A32-EE7742BBB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629AEC3-872A-45D2-94FD-2B496E6687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4C4EA49-B1CD-463B-87B8-80794C8B88DD}"/>
                </a:ext>
              </a:extLst>
            </p:cNvPr>
            <p:cNvSpPr/>
            <p:nvPr/>
          </p:nvSpPr>
          <p:spPr>
            <a:xfrm>
              <a:off x="4531244" y="1517643"/>
              <a:ext cx="676652" cy="515636"/>
            </a:xfrm>
            <a:custGeom>
              <a:avLst/>
              <a:gdLst>
                <a:gd name="connsiteX0" fmla="*/ 0 w 676656"/>
                <a:gd name="connsiteY0" fmla="*/ 508635 h 542655"/>
                <a:gd name="connsiteX1" fmla="*/ 246888 w 676656"/>
                <a:gd name="connsiteY1" fmla="*/ 462915 h 542655"/>
                <a:gd name="connsiteX2" fmla="*/ 365760 w 676656"/>
                <a:gd name="connsiteY2" fmla="*/ 307467 h 542655"/>
                <a:gd name="connsiteX3" fmla="*/ 438912 w 676656"/>
                <a:gd name="connsiteY3" fmla="*/ 33147 h 542655"/>
                <a:gd name="connsiteX4" fmla="*/ 512064 w 676656"/>
                <a:gd name="connsiteY4" fmla="*/ 24003 h 542655"/>
                <a:gd name="connsiteX5" fmla="*/ 548640 w 676656"/>
                <a:gd name="connsiteY5" fmla="*/ 206883 h 542655"/>
                <a:gd name="connsiteX6" fmla="*/ 576072 w 676656"/>
                <a:gd name="connsiteY6" fmla="*/ 398907 h 542655"/>
                <a:gd name="connsiteX7" fmla="*/ 640080 w 676656"/>
                <a:gd name="connsiteY7" fmla="*/ 526923 h 542655"/>
                <a:gd name="connsiteX8" fmla="*/ 676656 w 676656"/>
                <a:gd name="connsiteY8" fmla="*/ 536067 h 54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656" h="542655">
                  <a:moveTo>
                    <a:pt x="0" y="508635"/>
                  </a:moveTo>
                  <a:cubicBezTo>
                    <a:pt x="92964" y="502539"/>
                    <a:pt x="185928" y="496443"/>
                    <a:pt x="246888" y="462915"/>
                  </a:cubicBezTo>
                  <a:cubicBezTo>
                    <a:pt x="307848" y="429387"/>
                    <a:pt x="333756" y="379095"/>
                    <a:pt x="365760" y="307467"/>
                  </a:cubicBezTo>
                  <a:cubicBezTo>
                    <a:pt x="397764" y="235839"/>
                    <a:pt x="414528" y="80391"/>
                    <a:pt x="438912" y="33147"/>
                  </a:cubicBezTo>
                  <a:cubicBezTo>
                    <a:pt x="463296" y="-14097"/>
                    <a:pt x="493776" y="-4953"/>
                    <a:pt x="512064" y="24003"/>
                  </a:cubicBezTo>
                  <a:cubicBezTo>
                    <a:pt x="530352" y="52959"/>
                    <a:pt x="537972" y="144399"/>
                    <a:pt x="548640" y="206883"/>
                  </a:cubicBezTo>
                  <a:cubicBezTo>
                    <a:pt x="559308" y="269367"/>
                    <a:pt x="560832" y="345567"/>
                    <a:pt x="576072" y="398907"/>
                  </a:cubicBezTo>
                  <a:cubicBezTo>
                    <a:pt x="591312" y="452247"/>
                    <a:pt x="640080" y="526923"/>
                    <a:pt x="640080" y="526923"/>
                  </a:cubicBezTo>
                  <a:cubicBezTo>
                    <a:pt x="656844" y="549783"/>
                    <a:pt x="666750" y="542925"/>
                    <a:pt x="676656" y="53606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803826-E87C-4338-9ABE-F21AC9FEEF2E}"/>
              </a:ext>
            </a:extLst>
          </p:cNvPr>
          <p:cNvGrpSpPr/>
          <p:nvPr/>
        </p:nvGrpSpPr>
        <p:grpSpPr>
          <a:xfrm>
            <a:off x="5625083" y="1655895"/>
            <a:ext cx="676656" cy="658368"/>
            <a:chOff x="4489704" y="2409444"/>
            <a:chExt cx="676656" cy="65836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C6E19B-6D6B-44FA-BE5B-060470EDEADD}"/>
                </a:ext>
              </a:extLst>
            </p:cNvPr>
            <p:cNvGrpSpPr/>
            <p:nvPr/>
          </p:nvGrpSpPr>
          <p:grpSpPr>
            <a:xfrm>
              <a:off x="4489704" y="2409444"/>
              <a:ext cx="676656" cy="658368"/>
              <a:chOff x="1088136" y="448056"/>
              <a:chExt cx="676656" cy="65836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2153FAD-BDF1-4BD8-8413-92383ED40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7427AC8-AEE5-4899-B8C4-C6DA64979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FDA630-88D2-4654-9A6B-FA638FE93495}"/>
                </a:ext>
              </a:extLst>
            </p:cNvPr>
            <p:cNvSpPr/>
            <p:nvPr/>
          </p:nvSpPr>
          <p:spPr>
            <a:xfrm>
              <a:off x="4553712" y="2468521"/>
              <a:ext cx="612648" cy="530900"/>
            </a:xfrm>
            <a:custGeom>
              <a:avLst/>
              <a:gdLst>
                <a:gd name="connsiteX0" fmla="*/ 0 w 612648"/>
                <a:gd name="connsiteY0" fmla="*/ 512423 h 530900"/>
                <a:gd name="connsiteX1" fmla="*/ 137160 w 612648"/>
                <a:gd name="connsiteY1" fmla="*/ 283823 h 530900"/>
                <a:gd name="connsiteX2" fmla="*/ 201168 w 612648"/>
                <a:gd name="connsiteY2" fmla="*/ 82655 h 530900"/>
                <a:gd name="connsiteX3" fmla="*/ 301752 w 612648"/>
                <a:gd name="connsiteY3" fmla="*/ 359 h 530900"/>
                <a:gd name="connsiteX4" fmla="*/ 356616 w 612648"/>
                <a:gd name="connsiteY4" fmla="*/ 110087 h 530900"/>
                <a:gd name="connsiteX5" fmla="*/ 402336 w 612648"/>
                <a:gd name="connsiteY5" fmla="*/ 320399 h 530900"/>
                <a:gd name="connsiteX6" fmla="*/ 548640 w 612648"/>
                <a:gd name="connsiteY6" fmla="*/ 512423 h 530900"/>
                <a:gd name="connsiteX7" fmla="*/ 612648 w 612648"/>
                <a:gd name="connsiteY7" fmla="*/ 512423 h 5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48" h="530900">
                  <a:moveTo>
                    <a:pt x="0" y="512423"/>
                  </a:moveTo>
                  <a:cubicBezTo>
                    <a:pt x="51816" y="433937"/>
                    <a:pt x="103632" y="355451"/>
                    <a:pt x="137160" y="283823"/>
                  </a:cubicBezTo>
                  <a:cubicBezTo>
                    <a:pt x="170688" y="212195"/>
                    <a:pt x="173736" y="129899"/>
                    <a:pt x="201168" y="82655"/>
                  </a:cubicBezTo>
                  <a:cubicBezTo>
                    <a:pt x="228600" y="35411"/>
                    <a:pt x="275844" y="-4213"/>
                    <a:pt x="301752" y="359"/>
                  </a:cubicBezTo>
                  <a:cubicBezTo>
                    <a:pt x="327660" y="4931"/>
                    <a:pt x="339852" y="56747"/>
                    <a:pt x="356616" y="110087"/>
                  </a:cubicBezTo>
                  <a:cubicBezTo>
                    <a:pt x="373380" y="163427"/>
                    <a:pt x="370332" y="253343"/>
                    <a:pt x="402336" y="320399"/>
                  </a:cubicBezTo>
                  <a:cubicBezTo>
                    <a:pt x="434340" y="387455"/>
                    <a:pt x="513588" y="480419"/>
                    <a:pt x="548640" y="512423"/>
                  </a:cubicBezTo>
                  <a:cubicBezTo>
                    <a:pt x="583692" y="544427"/>
                    <a:pt x="598170" y="528425"/>
                    <a:pt x="612648" y="5124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58DF8-4B7D-4986-9539-48FCA1E77D59}"/>
              </a:ext>
            </a:extLst>
          </p:cNvPr>
          <p:cNvGrpSpPr/>
          <p:nvPr/>
        </p:nvGrpSpPr>
        <p:grpSpPr>
          <a:xfrm>
            <a:off x="5713476" y="2385060"/>
            <a:ext cx="676656" cy="658368"/>
            <a:chOff x="4489704" y="2409444"/>
            <a:chExt cx="676656" cy="6583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A4B4C15-E28F-47A5-9FC0-A4106DEB2B4D}"/>
                </a:ext>
              </a:extLst>
            </p:cNvPr>
            <p:cNvGrpSpPr/>
            <p:nvPr/>
          </p:nvGrpSpPr>
          <p:grpSpPr>
            <a:xfrm>
              <a:off x="4489704" y="2409444"/>
              <a:ext cx="676656" cy="658368"/>
              <a:chOff x="1088136" y="448056"/>
              <a:chExt cx="676656" cy="65836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9312B9-1A7A-49EC-BF78-B54B1B0CD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C10E06-C234-4E13-9FF1-F74C53303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0C8FC9-4007-4DA6-BF6D-A3D0AA784A2A}"/>
                </a:ext>
              </a:extLst>
            </p:cNvPr>
            <p:cNvSpPr/>
            <p:nvPr/>
          </p:nvSpPr>
          <p:spPr>
            <a:xfrm>
              <a:off x="4553712" y="2468521"/>
              <a:ext cx="612648" cy="530900"/>
            </a:xfrm>
            <a:custGeom>
              <a:avLst/>
              <a:gdLst>
                <a:gd name="connsiteX0" fmla="*/ 0 w 612648"/>
                <a:gd name="connsiteY0" fmla="*/ 512423 h 530900"/>
                <a:gd name="connsiteX1" fmla="*/ 137160 w 612648"/>
                <a:gd name="connsiteY1" fmla="*/ 283823 h 530900"/>
                <a:gd name="connsiteX2" fmla="*/ 201168 w 612648"/>
                <a:gd name="connsiteY2" fmla="*/ 82655 h 530900"/>
                <a:gd name="connsiteX3" fmla="*/ 301752 w 612648"/>
                <a:gd name="connsiteY3" fmla="*/ 359 h 530900"/>
                <a:gd name="connsiteX4" fmla="*/ 356616 w 612648"/>
                <a:gd name="connsiteY4" fmla="*/ 110087 h 530900"/>
                <a:gd name="connsiteX5" fmla="*/ 402336 w 612648"/>
                <a:gd name="connsiteY5" fmla="*/ 320399 h 530900"/>
                <a:gd name="connsiteX6" fmla="*/ 548640 w 612648"/>
                <a:gd name="connsiteY6" fmla="*/ 512423 h 530900"/>
                <a:gd name="connsiteX7" fmla="*/ 612648 w 612648"/>
                <a:gd name="connsiteY7" fmla="*/ 512423 h 5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48" h="530900">
                  <a:moveTo>
                    <a:pt x="0" y="512423"/>
                  </a:moveTo>
                  <a:cubicBezTo>
                    <a:pt x="51816" y="433937"/>
                    <a:pt x="103632" y="355451"/>
                    <a:pt x="137160" y="283823"/>
                  </a:cubicBezTo>
                  <a:cubicBezTo>
                    <a:pt x="170688" y="212195"/>
                    <a:pt x="173736" y="129899"/>
                    <a:pt x="201168" y="82655"/>
                  </a:cubicBezTo>
                  <a:cubicBezTo>
                    <a:pt x="228600" y="35411"/>
                    <a:pt x="275844" y="-4213"/>
                    <a:pt x="301752" y="359"/>
                  </a:cubicBezTo>
                  <a:cubicBezTo>
                    <a:pt x="327660" y="4931"/>
                    <a:pt x="339852" y="56747"/>
                    <a:pt x="356616" y="110087"/>
                  </a:cubicBezTo>
                  <a:cubicBezTo>
                    <a:pt x="373380" y="163427"/>
                    <a:pt x="370332" y="253343"/>
                    <a:pt x="402336" y="320399"/>
                  </a:cubicBezTo>
                  <a:cubicBezTo>
                    <a:pt x="434340" y="387455"/>
                    <a:pt x="513588" y="480419"/>
                    <a:pt x="548640" y="512423"/>
                  </a:cubicBezTo>
                  <a:cubicBezTo>
                    <a:pt x="583692" y="544427"/>
                    <a:pt x="598170" y="528425"/>
                    <a:pt x="612648" y="5124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BC9C3B-F3F5-4171-A7AF-48CF98F49855}"/>
              </a:ext>
            </a:extLst>
          </p:cNvPr>
          <p:cNvGrpSpPr/>
          <p:nvPr/>
        </p:nvGrpSpPr>
        <p:grpSpPr>
          <a:xfrm>
            <a:off x="6970894" y="3610401"/>
            <a:ext cx="676656" cy="658368"/>
            <a:chOff x="6970894" y="3610401"/>
            <a:chExt cx="676656" cy="6583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39785E-6005-4C58-9BD9-CE0ADB61B534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3610401"/>
              <a:ext cx="0" cy="6583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CA2B09-6DCF-47CA-B615-15D76090D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0894" y="4268769"/>
              <a:ext cx="67665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C9B65A-B237-4FA3-9EA0-44220730D4EF}"/>
                </a:ext>
              </a:extLst>
            </p:cNvPr>
            <p:cNvSpPr/>
            <p:nvPr/>
          </p:nvSpPr>
          <p:spPr>
            <a:xfrm>
              <a:off x="7029937" y="3634786"/>
              <a:ext cx="558570" cy="549108"/>
            </a:xfrm>
            <a:custGeom>
              <a:avLst/>
              <a:gdLst>
                <a:gd name="connsiteX0" fmla="*/ 0 w 558570"/>
                <a:gd name="connsiteY0" fmla="*/ 546962 h 549108"/>
                <a:gd name="connsiteX1" fmla="*/ 310896 w 558570"/>
                <a:gd name="connsiteY1" fmla="*/ 510386 h 549108"/>
                <a:gd name="connsiteX2" fmla="*/ 429768 w 558570"/>
                <a:gd name="connsiteY2" fmla="*/ 281786 h 549108"/>
                <a:gd name="connsiteX3" fmla="*/ 539496 w 558570"/>
                <a:gd name="connsiteY3" fmla="*/ 34898 h 549108"/>
                <a:gd name="connsiteX4" fmla="*/ 557784 w 558570"/>
                <a:gd name="connsiteY4" fmla="*/ 7466 h 54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70" h="549108">
                  <a:moveTo>
                    <a:pt x="0" y="546962"/>
                  </a:moveTo>
                  <a:cubicBezTo>
                    <a:pt x="119634" y="550772"/>
                    <a:pt x="239268" y="554582"/>
                    <a:pt x="310896" y="510386"/>
                  </a:cubicBezTo>
                  <a:cubicBezTo>
                    <a:pt x="382524" y="466190"/>
                    <a:pt x="391668" y="361034"/>
                    <a:pt x="429768" y="281786"/>
                  </a:cubicBezTo>
                  <a:cubicBezTo>
                    <a:pt x="467868" y="202538"/>
                    <a:pt x="518160" y="80618"/>
                    <a:pt x="539496" y="34898"/>
                  </a:cubicBezTo>
                  <a:cubicBezTo>
                    <a:pt x="560832" y="-10822"/>
                    <a:pt x="559308" y="-1678"/>
                    <a:pt x="557784" y="746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45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EE511D2-F381-488E-AF96-77C6414675E0}"/>
              </a:ext>
            </a:extLst>
          </p:cNvPr>
          <p:cNvGrpSpPr/>
          <p:nvPr/>
        </p:nvGrpSpPr>
        <p:grpSpPr>
          <a:xfrm>
            <a:off x="7329414" y="196222"/>
            <a:ext cx="911324" cy="911860"/>
            <a:chOff x="741680" y="802640"/>
            <a:chExt cx="1676400" cy="154432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530F13-EE79-48AA-8018-91AC5A2A85F1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EE502C4-BA25-4966-9E0C-7AED375C6385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42000">
                    <a:schemeClr val="accent6">
                      <a:lumMod val="60000"/>
                      <a:lumOff val="40000"/>
                    </a:schemeClr>
                  </a:gs>
                  <a:gs pos="73000">
                    <a:schemeClr val="bg1">
                      <a:lumMod val="85000"/>
                    </a:schemeClr>
                  </a:gs>
                  <a:gs pos="85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20C748-D11E-4F2D-BAAC-FED1C9220FBE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3A740C7-5693-436D-B66D-539DF3200472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BD23A4-555F-4A41-8105-11EEFA7346AC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1EC1448-3565-4520-8DCB-5ECF2744628C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86EB59-F49E-4926-A171-ECFF667D748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FE62A27-4A85-46B8-AB72-3409B3C8E53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7B2EA4-5504-4DA2-9A18-5C6171AB9D78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C35FC5C-CA54-47D4-8442-16038CBED3CF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0A6E1AF-26B8-4F57-9E77-0F3BB4869B5D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35BA97A-708C-4DEA-AF70-264C464548C2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13A60-4F81-4EFA-B1CE-25D383A2DAE0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D8261B5-ABCA-4077-A7CA-7DB52A616D91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2647A02-81BE-469D-928C-DA2218F733BD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738204-35F6-47C4-B3BB-E9944012B88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672E20-6663-49CF-83F4-C116F912FC83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85026-A56D-4F7D-BAD0-7E41E90D1F09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4857F8-A3C9-4BE7-83DB-8DB66F0270C5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2419889-3B03-4372-923F-4CE64567D6C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19772E-8284-408D-A40F-BD7464115C08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6631644-7770-4755-A27F-2ECD6A4817C5}"/>
              </a:ext>
            </a:extLst>
          </p:cNvPr>
          <p:cNvGrpSpPr/>
          <p:nvPr/>
        </p:nvGrpSpPr>
        <p:grpSpPr>
          <a:xfrm>
            <a:off x="3113732" y="208220"/>
            <a:ext cx="911324" cy="911860"/>
            <a:chOff x="741680" y="802640"/>
            <a:chExt cx="1676400" cy="154432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613D02A-7105-40E6-8A1B-B05E428A8B25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DFEEEB7-5BD9-4B22-9FC6-C84D5C7A5C22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3211F91-3422-4590-A423-158977A1F20C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9A4E3A-B9C8-43B9-9222-6EBBABFD220E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1CF4393-0BA6-424B-AC31-B708C8C2D28E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3363416-38A8-4B2F-82B8-861172FDE4CA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FEDC1F8-1C0F-4BB4-A45F-8649C773866C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845C1AD-65B3-4C01-8184-4D0568425C0E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83FCFE3-AA82-44DC-858F-F0078C00C4C1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73B47A2-FAD6-4AB8-9E25-B486C511D107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BF290F4-975D-401E-A0BC-C88BFEAFCF45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3659825-11F2-486B-A80D-199EDCFADCD2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42B2F10-2DF2-4F50-8ACC-410827F0DA4D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770F435-E634-4469-906D-AD506FA4AA1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4F54A1B-10C0-4DCB-AE29-D8B5F0E0CE10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82DB364-2AAF-4D97-9A31-464D014FFD32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6DA3DD-7398-443F-8CF8-778393BF124F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FED3AB9-5936-4FBF-901D-1E78FEC452FB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64FAD3A-E634-4A4A-9FE1-83A8D0C64C8C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4B69039-B151-452D-9C82-48F93BA0B3D9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BBBC89C-7167-4AF3-B25C-BC84B534A8FD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4D2D714-1724-48ED-800D-112064CC3D8D}"/>
              </a:ext>
            </a:extLst>
          </p:cNvPr>
          <p:cNvGrpSpPr/>
          <p:nvPr/>
        </p:nvGrpSpPr>
        <p:grpSpPr>
          <a:xfrm>
            <a:off x="8507090" y="5447389"/>
            <a:ext cx="911324" cy="911860"/>
            <a:chOff x="741680" y="802640"/>
            <a:chExt cx="1676400" cy="154432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1F2E003-47D7-489B-A5B4-DDECF40B3250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6032971-7839-4CB5-9775-D2FD76BE2187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09E87A-8E49-47CD-844A-52536899642F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147994C-5371-4A18-8190-1336DA1690BC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1586E26-FCDA-4D65-8A79-7E716615E6E2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B354237-7411-4C9B-84E9-822C84ED9FE1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36B8328-F102-4A87-AFC2-14D09E0B035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73EB85D-2B83-437E-87FD-917E0D17F86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688D099-D9D2-4026-BEA7-857095BD1E0B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6E24C63-AEB8-48DB-A5BF-CF661483E170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CF9B99E-3747-4CC9-ADF5-34A270F1838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0C1AB14-2E9B-48DC-BED6-CDB3595AC54C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37EA808-A2E0-4724-B763-B028744697C9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A0681EE-9C65-47B5-8B4C-731C2AE4110D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CF7E87A-1590-4F7E-9258-D3D53F6F999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0EEC3-A103-404A-AFA4-45ECA9EA9593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C54480D-2F6B-4829-B77E-269940877027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8EB5FB0-828A-4D91-8299-25104D238B5C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17D0A84-8895-4293-82C8-FC473BCD2E2E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4FD4F90-35DC-4735-A5E8-7C5BEDD0849B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449C4A7-C831-4DE6-82AD-82F5ADFF9370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C6D78CF-6456-41E2-B9C6-EEF34D205927}"/>
              </a:ext>
            </a:extLst>
          </p:cNvPr>
          <p:cNvGrpSpPr/>
          <p:nvPr/>
        </p:nvGrpSpPr>
        <p:grpSpPr>
          <a:xfrm>
            <a:off x="241777" y="5591675"/>
            <a:ext cx="911324" cy="911860"/>
            <a:chOff x="741680" y="802640"/>
            <a:chExt cx="1676400" cy="154432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1038AAD-DB66-47E7-9F6D-79C20426D7B4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6385250-6ACE-454D-B82D-0DF442566A4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ECB1719-26DC-4C86-8F25-EE4607C7A223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B4E890A6-DCC4-4214-A926-1DF3F52ED8B3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E930710-C69A-481A-831D-95DD73DB6428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3EFA0698-753A-4CF2-A481-1A295374769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96C0CCC-C1AE-4C3E-A5FC-37C9921070D3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AB9E22F-23CD-4AB3-A0BA-6FB4A13F2778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2E071CF-2E4D-4B32-802D-A95894D99424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23E172D-DC47-4137-915B-7D46D79298C7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4707041-AD2D-4DBA-97BF-9DD78A342D43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155BFBE-6D68-4D34-BE65-CE1C2AB50CE5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8F7122A-5EB7-47D2-94CD-BAAC09A27024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36DC840A-FC50-465F-B3A8-B2A8E0432792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36376E0-54DB-4D7C-9005-4E54735904F8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15492A0-DC5C-4C18-B6B0-6EC1B2FA97A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A4FB645-9DA2-4EC9-9B87-1A46CD480A6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D76C7F-AF19-4DF0-A023-FD8BEB7ABC8E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E85E8E8-653F-4C8F-8882-7C2703D90E47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0884470-5C15-44DC-9394-A1B3291C6C4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F3C764-4C3D-4701-BB1F-6577F73C3BEB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0C15BAA-2139-48BF-8F0E-B789968D1297}"/>
              </a:ext>
            </a:extLst>
          </p:cNvPr>
          <p:cNvGrpSpPr/>
          <p:nvPr/>
        </p:nvGrpSpPr>
        <p:grpSpPr>
          <a:xfrm>
            <a:off x="5376233" y="334201"/>
            <a:ext cx="911324" cy="911860"/>
            <a:chOff x="741680" y="802640"/>
            <a:chExt cx="1676400" cy="154432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540CF2F-39F1-4D44-B3F5-5E3DC4E2F3CD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48EAA30-BA5D-4B4C-9B9D-FBDBBBD688D7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D720324-F7CB-4574-94AE-660EB9335AED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BCC28076-1B4A-40F7-8F85-9F090AC4E7BE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3F8005E-0BF5-40D6-965F-F373FE28E20B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CFADB25-18CF-4D2E-A1EF-B0BC3E542C84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9098A16-FADC-487E-9E3D-A6E76AAA2321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E4368A6-D0AA-4059-A101-A2AF6D407F3C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0FC418F-9798-478D-9265-3DF1CB351ED1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383C782-FD99-4FFD-B392-5A9DDFE4F02C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3B27E1F-BCFE-446B-A531-E0FD2BAD31A0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4CEA242-9E65-483F-B6F0-6D09C3A25B2B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57F1857E-304D-4819-B11D-83919A7F0618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5E76307-BBB0-45C5-BAC9-DD2D13373316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AC5E174F-34B0-4DB3-B466-74DEF1C307B4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202FA56-4FC2-4C76-B30F-1293259F1C50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56F4345-EBA1-45CC-AE13-3502843F923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C3496F2-0A7C-4609-9F24-8D4209965F27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E7D29DD-79E2-4508-B261-F1F11C75F8E2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175AF23-58B9-47AD-AD06-2576E5A187F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57ECD3B-36EF-45A5-AE99-0398D476181A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137E91-A97B-42D6-9118-8697028D6EF3}"/>
              </a:ext>
            </a:extLst>
          </p:cNvPr>
          <p:cNvGrpSpPr/>
          <p:nvPr/>
        </p:nvGrpSpPr>
        <p:grpSpPr>
          <a:xfrm>
            <a:off x="2762765" y="5615363"/>
            <a:ext cx="911324" cy="911860"/>
            <a:chOff x="741680" y="802640"/>
            <a:chExt cx="1676400" cy="1544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CF7396-FBF4-43B2-83F1-19D4AB3D5DE1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9829CA-9791-4DA4-B368-BADFAC2ED118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5D81953-C5DC-4D31-AF21-64456FA778F5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6EE436-AB20-4254-898C-FF29235F559A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26CD6AA-3F7A-4B4E-B9E8-3A52BFB5CD2B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042430-F9A6-4787-AD16-156A0FDF2219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0D671D6-29FA-4210-A274-B89C1A734149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AB55D8-3F7C-49C6-AE56-71510D2D69C3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9C374D-1E44-4B0E-8E32-8451C23D40FF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B9ED8B7-D2D6-49E8-97DB-52F938C462C1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C618D26-F520-4F33-A504-11ED3EB089E2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A4A170D-9B72-41C6-A8BE-612717DF382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1212348-8B38-4481-A2CD-95FBC2A48FFA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F5F11AD-54D8-4DE5-933B-51F1D0A5C748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5C1D03-661F-4AF1-848D-BC037B18AD04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5CD898-FF11-4D24-AA9D-095897ADEB25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D2A7AC-99D2-4FCD-B3A8-DB42B134F21F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D2E65B-2291-4EB5-BCE8-65331BBC3881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B6F53-95B5-41E6-82AA-D72F58EC34F0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D5533B-ECC9-44B2-95B3-D486534BE1A7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B0D4F7-3267-46C9-B0C4-5F6EA952A9B5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B62E7CC-ECEB-4523-9E65-340B7F5C96C0}"/>
              </a:ext>
            </a:extLst>
          </p:cNvPr>
          <p:cNvCxnSpPr>
            <a:cxnSpLocks/>
            <a:endCxn id="34" idx="5"/>
          </p:cNvCxnSpPr>
          <p:nvPr/>
        </p:nvCxnSpPr>
        <p:spPr>
          <a:xfrm flipV="1">
            <a:off x="6672957" y="891813"/>
            <a:ext cx="855013" cy="200072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0554EA9-A948-406F-A6D1-1DE00C50C64C}"/>
              </a:ext>
            </a:extLst>
          </p:cNvPr>
          <p:cNvGrpSpPr/>
          <p:nvPr/>
        </p:nvGrpSpPr>
        <p:grpSpPr>
          <a:xfrm>
            <a:off x="3665285" y="2728732"/>
            <a:ext cx="2875051" cy="2076093"/>
            <a:chOff x="3665285" y="2728732"/>
            <a:chExt cx="2875051" cy="207609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938B25D-5A2A-4928-ABCE-1FA0B3A5C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611" y="3349297"/>
              <a:ext cx="2520106" cy="1295343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0FE1F1D-5E70-42B0-867D-2EC8A68DEF0A}"/>
                </a:ext>
              </a:extLst>
            </p:cNvPr>
            <p:cNvGrpSpPr/>
            <p:nvPr/>
          </p:nvGrpSpPr>
          <p:grpSpPr>
            <a:xfrm>
              <a:off x="6239116" y="3571153"/>
              <a:ext cx="301220" cy="320370"/>
              <a:chOff x="741680" y="802640"/>
              <a:chExt cx="1676400" cy="154432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ED1DD6-6FD6-448D-8135-A4472B596BED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A9CB429-11C1-4092-9E41-4FDDCDCAA5A1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3EEF537-A39E-4EE4-B865-ADA4DF028D24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D1D3A405-82B1-4AE2-9731-4A1AFC41F78A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849FA3F-869D-4D0C-8E44-1546871CC225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ADA0E4D-D01F-472B-965C-64583F0AB6A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9769C7D-C79F-4D4B-8ED0-0BFBD5FA763E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528F371-3AF0-4A40-9A4E-56753499C61A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82D236A-C470-4A8F-BDCE-D1F39294C49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3CBBE9D-7252-4B17-878C-4A0A78962601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A4EF0C3-B6D0-4803-9E0B-1CC7E515D31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67B4CC0-C4ED-412F-81CB-562F8B5441BA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4FF603C1-ED45-4807-8808-28DFDE116A8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935807D3-506C-4F4F-948E-EB82D4599FCA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111F58D-BD8E-4330-837F-445E2A811699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2448175-80D2-4655-8B96-161D54900B2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41AF971-BB71-45FF-AAD0-9F1D67050139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0DF08AC-7D35-44C7-83BC-ADD62356CCDA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6820685-578D-4F43-A16F-F4E8B4D2E8F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91510E-EA1A-4917-A401-1D9D0E4EF37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CD067CC-9412-49F1-B438-165DCA9F778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2E2AD38-F89F-4621-BEA2-71F2333366D4}"/>
                </a:ext>
              </a:extLst>
            </p:cNvPr>
            <p:cNvGrpSpPr/>
            <p:nvPr/>
          </p:nvGrpSpPr>
          <p:grpSpPr>
            <a:xfrm>
              <a:off x="3694494" y="3464192"/>
              <a:ext cx="301220" cy="320370"/>
              <a:chOff x="741680" y="802640"/>
              <a:chExt cx="1676400" cy="1544320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2F39BD6-AC11-4041-951D-801B1144CB9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B1A73484-A87B-4446-A038-60C0EF37EC00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F21F001D-1851-4A04-BF0C-ADCA4BBF281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464B00F4-A47B-414D-A5E8-C3FF033B76C0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5ED3D32B-4926-420B-9456-739DFC20827E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AC6AC28-BCA7-45E6-99EF-1B48E3E12FA4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15013956-5C2E-48ED-B10D-6497F7DE8259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3C32589A-5A13-45EC-BB64-B3A6FACC8C4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DE7751E-3D89-44F2-9DEB-1901574A4623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1EF826D-0ACF-4355-B83F-1308AF5595E9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493A82FB-DF2A-4F61-8928-29CBF6C533B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E82E1A60-6E6F-46C6-9F86-72B8AE49C44E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7432A8B3-347E-4450-BCE8-92CF28D57536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DFBE119-8B34-4AA4-8749-EA1ACE68F55F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550DD693-FB82-4175-A718-E4861804360F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B4B0C5E4-6081-4709-9528-8C678EED30E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F6DA0B5-A93B-4884-BF04-C1A018B9FCDB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4C0AF562-1583-4E66-9F59-EE4033EE1616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AE407F2F-D9F6-401D-A53E-A459FC434161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41D90E95-9835-4CD5-8B5E-6BE408FD03B0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600B2CF-8C10-4DAF-B4E0-E49675307700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EF18080-7E4B-4533-A757-BAAAA0FCA194}"/>
                </a:ext>
              </a:extLst>
            </p:cNvPr>
            <p:cNvGrpSpPr/>
            <p:nvPr/>
          </p:nvGrpSpPr>
          <p:grpSpPr>
            <a:xfrm>
              <a:off x="6171570" y="4313240"/>
              <a:ext cx="301220" cy="320370"/>
              <a:chOff x="741680" y="802640"/>
              <a:chExt cx="1676400" cy="154432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3520A8EC-B989-407F-BD28-D1898C1DB597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9314646B-11FB-4DB0-B070-640BFFAAFFDC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79735F65-D9A6-4F3B-B693-18AD0D4FAFA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0D664574-E79D-4791-AB2C-56FB7C93E52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DD57A0D0-B2CC-4AFF-B351-EDF0D73EBBF8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B51BB21C-1F88-4147-9F35-6ECAC6D51153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C4DAE610-D1F4-495D-ABE3-2DFE739C91C1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7F97105-CC6A-452B-BF95-D9C4DD993BFB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B372B6B3-112A-4752-9511-2629FC65E8C2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DC3B050E-7132-4081-AE14-2F55A8F2761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C9EF3F14-E183-4192-A8F8-700D5AB612C1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A9A62B-CBDB-4AD4-A8B3-3811DF3BFD7A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30E67E59-8CCA-48CC-A4D2-26ACC55FD8F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4D338534-C884-417A-840E-014AA809C03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C39024C-8D11-4323-977B-C62B62E8E900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2972553-6556-4A45-8FF6-0D500431911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297C4A62-5D47-4D10-AEC4-F29185883BA8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3C8B1D5-35B8-4AAF-9971-5FE45B1CA4C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978BE519-4BB7-4B7D-892A-E1C9AAF9F8DD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BAAADB6-E5EB-47E0-BBC6-A9B5BB06C33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8EDD81F-C377-4973-8591-3F4885856122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F194103-5EEB-4DCB-9D34-1CA3427A577D}"/>
                </a:ext>
              </a:extLst>
            </p:cNvPr>
            <p:cNvGrpSpPr/>
            <p:nvPr/>
          </p:nvGrpSpPr>
          <p:grpSpPr>
            <a:xfrm>
              <a:off x="4264352" y="4484455"/>
              <a:ext cx="301220" cy="320370"/>
              <a:chOff x="741680" y="802640"/>
              <a:chExt cx="1676400" cy="154432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96B069A-6B55-412E-9F71-78D8C93853BB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6AE3ED8E-1D6F-437C-95C0-7A83BBB5A89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532CDE05-8B31-4A95-B7B6-4457198CDF5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ED0DAB4-DB06-4193-AB18-76CEB40AE572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72335C4C-97FC-4A3F-BB71-A185293C633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8975C0D5-C082-429F-94CB-032FCF4A7FA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7BA45C3-B8FC-473D-9FAF-6E629884EC95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3158A7CE-0B70-4AA3-B940-777A67DF2708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5AD0F1C6-84FC-47B6-B2B3-3789C9D78A15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6A9BA602-F8EC-4186-8F56-836AD6008E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81AD0B35-225C-4956-A91A-01AE24BB030D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3F4705AE-359A-4FB1-AFE0-342AE646BAFB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6C12F5A9-352C-48DB-BE6C-DD4E444289C3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50BED74B-F24F-4BFE-AB76-45F0E1E6AB7D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E8D8FD2E-12F3-4EA4-AAB6-12111464B6E8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1BCBDC7-B27D-4F4A-9FCB-D5E1BA3FC1D0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7C3CC6A7-6887-43DB-9EF2-6AE8B16B9D28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3230F4B-0AD7-4321-BCAB-3C0308F40446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57B8F463-DD96-4032-A34D-FA6C4C7245C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D00B5AA-13FE-4C45-AFAD-C2DDD867BA2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7A5455D-ECAD-419F-9BB7-6A552D90F8C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0C61C146-61E6-4F78-A22D-B7C7D0E26F7B}"/>
                </a:ext>
              </a:extLst>
            </p:cNvPr>
            <p:cNvGrpSpPr/>
            <p:nvPr/>
          </p:nvGrpSpPr>
          <p:grpSpPr>
            <a:xfrm>
              <a:off x="5431465" y="3008345"/>
              <a:ext cx="301220" cy="320370"/>
              <a:chOff x="741680" y="802640"/>
              <a:chExt cx="1676400" cy="154432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08B0DCC7-74F0-4B9E-9E10-DC0B8052386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49E37078-E570-4525-9B12-ABB2572ECE0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F49449D5-476D-4D72-A820-241489736422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5F461C91-637B-4721-A9A4-CEC3E14B0BA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11897208-450E-4BBC-80EA-154E6F3A784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4D63290B-1577-4704-A93A-22F8AE3C583D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9570222E-D192-4776-8985-F1113EAF3C03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813AF6AE-7AB9-493D-BB5E-01892A9A5E34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B6E9DCF1-96E7-4364-8134-54B6AF2DD32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5AAE19A6-E26E-4E2F-8B22-550762DD7EA5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16175229-2D38-4B34-9E0B-DBE05C0711F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463326D2-9922-4A70-9FEF-CDB60FD9717B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49EEFC01-598C-4DC1-8991-DFD40A36884D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BB1A6EF2-6901-40B4-8DB0-120E5BC54A00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B54BF592-BE5A-4E1A-A400-6DBC851CA0E3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3CC9C486-F029-4E68-BC17-A2CE5C7F6D4E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5D741DB-C390-43DC-87B3-761C1DFBA42B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6D39627-7EE4-400C-9338-19898A3CE67C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E4F558F1-94EB-45FB-B82F-82308CDCCA5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AC076B6A-7234-45C2-9D43-9CD509FC48AC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7617525F-92C2-4F3B-A688-BFDEDB5734C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3C29F98-474D-40E0-8BE0-2C4DAF15B1AD}"/>
                </a:ext>
              </a:extLst>
            </p:cNvPr>
            <p:cNvGrpSpPr/>
            <p:nvPr/>
          </p:nvGrpSpPr>
          <p:grpSpPr>
            <a:xfrm>
              <a:off x="3665285" y="4166781"/>
              <a:ext cx="301220" cy="320370"/>
              <a:chOff x="741680" y="802640"/>
              <a:chExt cx="1676400" cy="1544320"/>
            </a:xfrm>
          </p:grpSpPr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1A1782EF-0E68-4F09-AC35-2D340E62F9AC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A8D51FE-C44E-4E77-A72B-15689AD3A333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9E69E0B4-5BF3-458F-87A3-BF741E075BF4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926119A2-24E1-40A1-ABED-1D721F337B29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EECB698C-D7EA-4A3E-B138-ABF58230835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A9C2B86-7936-4A14-931F-2D0B14014A7E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C792619-413B-45A7-8148-AC00D0CCFC8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98B4AECF-C215-415C-8924-071E7071846F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DE0B4FB4-EB8D-47BB-BC86-CF9152C8FB5C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1BF0C461-E826-4B6C-818E-24CE00ED9A2C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946CD939-21E6-4E6A-8D03-EAE25D78AF0B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6FA5E963-A6DB-4105-A8E3-4D7C2319079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A74703FF-430F-4D89-8D40-9877B453630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99811B97-A175-4F74-81D1-6D902B12112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2ED8A17F-C01D-4761-8564-1BA2E3882AB4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2C70ADAF-503C-46DD-89A7-80FFEAE161B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F1EE293A-5713-48E8-B2D1-6CA9418F123B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7FD1742-C04F-43E3-89CD-3D61F3A130F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54599DB0-098B-479D-A30B-25ECA8C4D3E3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6DCCA55-9AC3-4E7E-AF07-BB5413F408E4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AADC7C23-B65B-4A4B-91B5-BCF1C453B1CD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5C1CA2E6-59E2-40C6-8C1F-A2D31EC3E0E8}"/>
                </a:ext>
              </a:extLst>
            </p:cNvPr>
            <p:cNvGrpSpPr/>
            <p:nvPr/>
          </p:nvGrpSpPr>
          <p:grpSpPr>
            <a:xfrm>
              <a:off x="4713714" y="2991521"/>
              <a:ext cx="301220" cy="320370"/>
              <a:chOff x="741680" y="802640"/>
              <a:chExt cx="1676400" cy="1544320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71F3D7D5-6AF7-488D-BC8B-C8C31AA1ED4A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65C99683-39A9-454B-B23F-D2AFC051D5E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B000A153-D435-4B2F-B4DF-777D7A83F49C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7DD5C676-39A7-465C-9945-E3C297A365F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B1116AA7-1868-44A2-AEAD-1FF779100126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BD7DFB14-18EE-4A6A-B289-C03483BB0BE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125DA031-22CE-483C-8BD4-9AA72254050C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4E6249F8-ED1E-4282-A54B-F02B19972672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34404D61-DEA4-4FE8-BFED-9DCD59E8912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A42BE433-26B0-4DCB-B65A-0974998DEBFC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018EB07F-CAB3-4CA8-B69B-A08272BA1563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78F966B3-12C7-42E5-9483-F934A60EADF6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49468534-FEAC-47C0-A681-922E359CFAB3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7B08FA39-F642-45A6-9E01-D1893A56B42D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49D740F8-631A-4670-BF7D-1FDC2967A0F1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23C76404-F5C4-462F-9FF5-771A86CBBB4A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B2A3839D-0FCD-4370-A7BF-0A5A32C5E82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814ADF9-F1E5-4D1C-BA4D-1B65505356AA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5C207340-0800-4301-B4F4-BC88CE3F6780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E2880D22-0FFC-4903-8EBD-68500814EFC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870D366F-C03F-4E0E-B3B8-77167B6CBFA0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C23E270-1323-48C4-AB2A-EA4F854C3F11}"/>
                </a:ext>
              </a:extLst>
            </p:cNvPr>
            <p:cNvSpPr txBox="1"/>
            <p:nvPr/>
          </p:nvSpPr>
          <p:spPr>
            <a:xfrm>
              <a:off x="4264352" y="2728732"/>
              <a:ext cx="19747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N=2000 randomly sampled buffers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817017F8-5D95-44A8-AEEE-B256306A608B}"/>
              </a:ext>
            </a:extLst>
          </p:cNvPr>
          <p:cNvGrpSpPr/>
          <p:nvPr/>
        </p:nvGrpSpPr>
        <p:grpSpPr>
          <a:xfrm>
            <a:off x="513561" y="910112"/>
            <a:ext cx="1521522" cy="1509833"/>
            <a:chOff x="727816" y="1665275"/>
            <a:chExt cx="1521522" cy="150983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7A44FCD-6C8A-44F9-AF0D-CDE5DA201E46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D539B4A5-BE75-47C5-89C2-5AF0C8E18CAA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4ECD3A77-AF0B-421B-9E5F-4C9955E4FF4F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136540A1-CEE7-4810-A4FA-F68B52C6BACC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47D8F65C-3215-4E8D-BB42-E3D8C241164F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448D8760-0F1C-4526-B8E2-A3583AB95A58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2FD6F934-19F2-46F0-B643-F1552137F8A7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5539CF24-2B0C-4D99-9D70-49063ED53072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ED5A8A6E-E227-4D00-82ED-BCA9FEE6A5D9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01490481-E781-4625-B193-7E8A64EDBF65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1FBF6422-D7C0-45F4-A1EA-4E154E66D557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80B91835-9DFD-4EDB-898E-57331F31B6AF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30443A1-1020-41CD-AC5C-F58611821AED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890696A-0720-41B2-96D4-5C60B586DFE6}"/>
              </a:ext>
            </a:extLst>
          </p:cNvPr>
          <p:cNvGrpSpPr/>
          <p:nvPr/>
        </p:nvGrpSpPr>
        <p:grpSpPr>
          <a:xfrm>
            <a:off x="635433" y="3223571"/>
            <a:ext cx="1521522" cy="1509833"/>
            <a:chOff x="727816" y="1665275"/>
            <a:chExt cx="1521522" cy="1509833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4FD6B6D7-E947-4B60-AD6B-745FC8547638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A803D1E8-0DD5-4D84-A480-DA49A31D36D7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1CF75A08-296C-4E05-B588-3770F76334B9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9BC5E708-F753-40D4-978E-BC6DE693BC27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110D12A0-FBA4-4656-8282-6A2B752A89D3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1FB2B889-AA2B-434A-80AE-7C559CE67D74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68E04E84-E2D9-41F4-8DE5-6488137BF295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B653F69E-6D07-455D-9EB1-AC7E541169FE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D2135E24-B232-49BA-8E60-22270ED1B530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B7417525-C3BB-4544-A428-13B757BC1B65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5BDBBF4-B6B0-4B9F-A233-A180C044F790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3B3175E-00DE-44A7-8E9D-860674F46966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1E34FC53-E9A8-48F9-A03D-207B41E2ABC6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FF36BAE-C1ED-438E-A45D-760A61339A19}"/>
              </a:ext>
            </a:extLst>
          </p:cNvPr>
          <p:cNvGrpSpPr/>
          <p:nvPr/>
        </p:nvGrpSpPr>
        <p:grpSpPr>
          <a:xfrm>
            <a:off x="3519440" y="1192105"/>
            <a:ext cx="1521522" cy="1509833"/>
            <a:chOff x="727816" y="1665275"/>
            <a:chExt cx="1521522" cy="1509833"/>
          </a:xfrm>
        </p:grpSpPr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A181A831-B2B1-49FE-AFBD-F51F8972BB37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EC0CABAC-E83A-432C-B2A3-6B2D309313B8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2C828379-FB78-4F7E-AD8B-F1C8BE0A5956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275F9F0A-5C95-421D-B970-9576D0BA9386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60C2B337-08A5-4E84-89BD-4B94E5500664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044B9E56-66CD-4651-9037-CF26E5769CF4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DF913922-58C8-46CA-A7C1-547221D93942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9175A95E-E41C-4FFE-9A3D-F8B56837DFC0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05258AA7-CFFA-4C8C-AA5B-AC04A7531116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39386305-BAF6-4212-AC47-7C58A73E763B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62F2A099-5FCA-42BE-AA03-B51C4E3CFC06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BDE98C15-6FC0-4188-A6DA-C2D7472C2CFD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CF355A45-B610-4A3F-B235-86D7D2C46CA6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1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D46525-2043-44AB-8641-41572E7CCA76}"/>
              </a:ext>
            </a:extLst>
          </p:cNvPr>
          <p:cNvGrpSpPr/>
          <p:nvPr/>
        </p:nvGrpSpPr>
        <p:grpSpPr>
          <a:xfrm>
            <a:off x="1442191" y="3074310"/>
            <a:ext cx="911324" cy="911860"/>
            <a:chOff x="741680" y="802640"/>
            <a:chExt cx="1676400" cy="1544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EE799B-38E5-4F06-A271-4E813B880438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F134030-21C0-4DEB-AAC5-4EBB45054843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BC3E570-950C-4C44-9C3D-84C9450A6D87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E54852-F16E-4512-9DEE-E59EFFD28905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1A6720-132E-432E-BB82-BAE853143E24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226550-C491-459F-9663-D5782C4C747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551EAB8-840E-4189-AC51-BCC14AA3550C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BE00E0-A08C-4A42-BD6F-968D7CB37A6D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305B7C3-0895-466C-BEBE-5AD7C4B8E033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94BCA31-B56C-4677-A97A-B58DDBEDCD96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5B5F8B-513C-4C1B-817A-639011C5E5FC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4607E5-E89F-463F-A6FF-A7F47F6B5ADB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1C70E4-841E-4204-AC7A-26C86D2BABF1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E89B78B-19D2-4E7E-8864-04912077B2C1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6592A8-79DA-4864-9DFB-A649B251BAF1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AC4F08B-1846-4108-8DF5-926982B6CCA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5A62A3E-DFB6-4234-922A-F2FBBB4C26C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A5221C-44B3-4581-8DB8-1E6445929A3D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9BB6C5-46E0-4A37-A14B-6140B6EE20CA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F9CF60-53ED-474C-8C1D-6C56ACA72408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B1475C-65C6-4AC7-8BD1-1586DB30176E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DF0EFC-B05C-4863-942B-81E913CBDC01}"/>
              </a:ext>
            </a:extLst>
          </p:cNvPr>
          <p:cNvGrpSpPr/>
          <p:nvPr/>
        </p:nvGrpSpPr>
        <p:grpSpPr>
          <a:xfrm>
            <a:off x="1437114" y="995679"/>
            <a:ext cx="911324" cy="911860"/>
            <a:chOff x="741680" y="802640"/>
            <a:chExt cx="1676400" cy="15443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17A9F4-D2DB-4A7B-8399-0040E8D363A5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A2C1A3B-CF49-42B8-8988-601DC934EC21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B173279-55DF-4E04-A69B-ABAB380EA767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0ED232-CE13-4C3E-879D-E6C754E6BD70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A04ECBD-273E-4B17-907C-C0909E24A5E7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375D3B4-FCC7-41E1-9F0F-4B2875E22B5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3B6E4AC-50A9-4E40-8B12-555FE05BA409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4DEC25-D19A-4518-A0EC-FF16475C59E0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9E6B60C-13BC-483F-AA6C-85647B7EE139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3C90AB5-3454-488B-B654-F24F6BEB0698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8727F26-346E-451C-AE2B-625BD2B20D4E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010835C-A8D1-4E99-B3CE-3C63E1B81BDE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246F884-9D5D-4BED-975E-047E82C47747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AC2474F-9B24-4B0E-9DDA-2D3AB0A824FE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208EB73-8A8B-4C7F-95DA-0B92985ED4A2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DD3F1E-0586-48DF-AF73-FDA0737E20F9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863CCB-2E29-4E04-9CEE-F4A2A00B114D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DD1CA4-FF72-4507-8FE6-A58FA513AFDE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FD8187-E796-4D43-8543-020BD5581EC4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F5B6EE-2671-487E-88D2-52B353D77DB6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8096DFF-8AF5-456A-BC24-7AEBA4F4D5AC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58A6D4-3BBE-46FB-B697-FF4F6CC3708A}"/>
              </a:ext>
            </a:extLst>
          </p:cNvPr>
          <p:cNvGrpSpPr/>
          <p:nvPr/>
        </p:nvGrpSpPr>
        <p:grpSpPr>
          <a:xfrm>
            <a:off x="1442191" y="2036469"/>
            <a:ext cx="911324" cy="911860"/>
            <a:chOff x="741680" y="802640"/>
            <a:chExt cx="1676400" cy="154432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A153922-ABC9-45B3-8F66-35D521E0459C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A688EA-2BEE-4BE3-86D3-3A3AAC086E5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9DC5302-DB37-4D86-92ED-57C259298EA2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B7F97F3-11AA-4AF8-AE18-75857CAA0C2D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B3D3A66-1E29-4F2A-941D-1FFE039D258E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2D29385-93B8-4450-B066-FDE4055EC4EA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F18CA0D-8C5F-44DF-9E71-5230956E6F8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74F725C-FD09-4993-8514-4662F6AF488D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3919545-8515-421B-A877-9AA26AF72AFC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3216B46-BFEE-455D-9D21-FF2A3ADB117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8F8955A-D6B1-4D29-A7E9-952F32837A11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E06EAAF-2860-48B4-9022-196828D95D8C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D6E352D-ED59-48B0-B57C-2625439DC129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D59E2A1-65DD-4573-B4DB-D1F12D5A48CE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6BEA21D-A1A8-460C-A1CB-A99E2601295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E6B9D7-36E0-448C-814F-BA6928EB5E79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133F91-9C57-4DE0-8F97-FC147D827DAD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075BD2F-9A3A-4552-8E08-9A98EFE4FFF8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126B6BB-365A-42A7-8808-49EAEF75ABDD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5C8E578-D3EB-40F3-BB0D-329FB4921DB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828FE9-42ED-4C7C-8154-46806F8EAAAD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93D339AD-FF6E-4F26-A3F6-60BC305C0E57}"/>
              </a:ext>
            </a:extLst>
          </p:cNvPr>
          <p:cNvSpPr/>
          <p:nvPr/>
        </p:nvSpPr>
        <p:spPr>
          <a:xfrm>
            <a:off x="6409150" y="989646"/>
            <a:ext cx="911324" cy="911860"/>
          </a:xfrm>
          <a:prstGeom prst="ellipse">
            <a:avLst/>
          </a:prstGeom>
          <a:gradFill>
            <a:gsLst>
              <a:gs pos="46000">
                <a:schemeClr val="accent6">
                  <a:lumMod val="60000"/>
                  <a:lumOff val="40000"/>
                </a:schemeClr>
              </a:gs>
              <a:gs pos="71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6331BCD-07A6-41D0-87A6-E76C53F52237}"/>
              </a:ext>
            </a:extLst>
          </p:cNvPr>
          <p:cNvSpPr/>
          <p:nvPr/>
        </p:nvSpPr>
        <p:spPr>
          <a:xfrm>
            <a:off x="6409150" y="1978147"/>
            <a:ext cx="911324" cy="911860"/>
          </a:xfrm>
          <a:prstGeom prst="ellipse">
            <a:avLst/>
          </a:prstGeom>
          <a:gradFill>
            <a:gsLst>
              <a:gs pos="3000">
                <a:schemeClr val="accent6">
                  <a:lumMod val="60000"/>
                  <a:lumOff val="40000"/>
                </a:schemeClr>
              </a:gs>
              <a:gs pos="28000">
                <a:schemeClr val="bg1">
                  <a:lumMod val="85000"/>
                </a:schemeClr>
              </a:gs>
              <a:gs pos="52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D525023-3C08-4700-8EE8-FC1A86C527C9}"/>
              </a:ext>
            </a:extLst>
          </p:cNvPr>
          <p:cNvSpPr/>
          <p:nvPr/>
        </p:nvSpPr>
        <p:spPr>
          <a:xfrm>
            <a:off x="6409150" y="3043290"/>
            <a:ext cx="911324" cy="911860"/>
          </a:xfrm>
          <a:prstGeom prst="ellipse">
            <a:avLst/>
          </a:prstGeom>
          <a:gradFill>
            <a:gsLst>
              <a:gs pos="29000">
                <a:schemeClr val="accent6">
                  <a:lumMod val="60000"/>
                  <a:lumOff val="40000"/>
                </a:schemeClr>
              </a:gs>
              <a:gs pos="50000">
                <a:schemeClr val="bg1">
                  <a:lumMod val="85000"/>
                </a:schemeClr>
              </a:gs>
              <a:gs pos="71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E7A12C-8960-4698-A16D-D878CD62C2B0}"/>
              </a:ext>
            </a:extLst>
          </p:cNvPr>
          <p:cNvSpPr/>
          <p:nvPr/>
        </p:nvSpPr>
        <p:spPr>
          <a:xfrm>
            <a:off x="6409150" y="4132474"/>
            <a:ext cx="911324" cy="91186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23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6E6B61C-B872-4292-AD2E-74EA5FE9EAAF}"/>
              </a:ext>
            </a:extLst>
          </p:cNvPr>
          <p:cNvGrpSpPr/>
          <p:nvPr/>
        </p:nvGrpSpPr>
        <p:grpSpPr>
          <a:xfrm>
            <a:off x="860525" y="5309556"/>
            <a:ext cx="1495614" cy="470322"/>
            <a:chOff x="1579264" y="5412390"/>
            <a:chExt cx="1495614" cy="47032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68C04C-0066-4487-AA9E-F41BCA541510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AEAE7A-761F-4D99-A585-B4AE8121799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8B8FF0-A31B-494D-B0E7-A30460CE064D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76A2FC-90A4-4F8D-B20A-6DC2D52766CB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67B6517F-120C-49EE-9690-6BC36A6B6714}"/>
              </a:ext>
            </a:extLst>
          </p:cNvPr>
          <p:cNvSpPr/>
          <p:nvPr/>
        </p:nvSpPr>
        <p:spPr>
          <a:xfrm>
            <a:off x="5125457" y="995696"/>
            <a:ext cx="911324" cy="911860"/>
          </a:xfrm>
          <a:prstGeom prst="ellipse">
            <a:avLst/>
          </a:prstGeom>
          <a:gradFill>
            <a:gsLst>
              <a:gs pos="46000">
                <a:schemeClr val="accent6">
                  <a:lumMod val="60000"/>
                  <a:lumOff val="40000"/>
                </a:schemeClr>
              </a:gs>
              <a:gs pos="71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498B83-6196-4D91-90B6-277AF0B1B94D}"/>
              </a:ext>
            </a:extLst>
          </p:cNvPr>
          <p:cNvSpPr/>
          <p:nvPr/>
        </p:nvSpPr>
        <p:spPr>
          <a:xfrm>
            <a:off x="5125457" y="1984197"/>
            <a:ext cx="911324" cy="911860"/>
          </a:xfrm>
          <a:prstGeom prst="ellipse">
            <a:avLst/>
          </a:prstGeom>
          <a:gradFill>
            <a:gsLst>
              <a:gs pos="3000">
                <a:schemeClr val="accent6">
                  <a:lumMod val="60000"/>
                  <a:lumOff val="40000"/>
                </a:schemeClr>
              </a:gs>
              <a:gs pos="28000">
                <a:schemeClr val="bg1">
                  <a:lumMod val="85000"/>
                </a:schemeClr>
              </a:gs>
              <a:gs pos="52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844F8A4-275A-4C06-82A9-BC0E5C6416CB}"/>
              </a:ext>
            </a:extLst>
          </p:cNvPr>
          <p:cNvSpPr/>
          <p:nvPr/>
        </p:nvSpPr>
        <p:spPr>
          <a:xfrm>
            <a:off x="5125457" y="3049340"/>
            <a:ext cx="911324" cy="911860"/>
          </a:xfrm>
          <a:prstGeom prst="ellipse">
            <a:avLst/>
          </a:prstGeom>
          <a:gradFill>
            <a:gsLst>
              <a:gs pos="29000">
                <a:schemeClr val="accent6">
                  <a:lumMod val="60000"/>
                  <a:lumOff val="40000"/>
                </a:schemeClr>
              </a:gs>
              <a:gs pos="50000">
                <a:schemeClr val="bg1">
                  <a:lumMod val="85000"/>
                </a:schemeClr>
              </a:gs>
              <a:gs pos="71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82A6565-6F54-42CD-B421-E3B16147EE1E}"/>
              </a:ext>
            </a:extLst>
          </p:cNvPr>
          <p:cNvSpPr/>
          <p:nvPr/>
        </p:nvSpPr>
        <p:spPr>
          <a:xfrm>
            <a:off x="5125457" y="4138524"/>
            <a:ext cx="911324" cy="91186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23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04FA52F-3FBC-411E-B7FC-80B86FB6685A}"/>
              </a:ext>
            </a:extLst>
          </p:cNvPr>
          <p:cNvGrpSpPr/>
          <p:nvPr/>
        </p:nvGrpSpPr>
        <p:grpSpPr>
          <a:xfrm>
            <a:off x="4556412" y="5242536"/>
            <a:ext cx="824242" cy="740867"/>
            <a:chOff x="7810745" y="989643"/>
            <a:chExt cx="2013082" cy="190036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BFBF2BE-F6A1-4B1A-B968-ED36ABBB9065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35CB890-0976-40ED-806D-08415FB25E21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CCC387F-4BED-4040-955F-F7D7B874286E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E98AAA-6372-49F6-9A5A-78816C970D90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41CEF8-85DD-4226-ACDD-4F29B9B3762C}"/>
              </a:ext>
            </a:extLst>
          </p:cNvPr>
          <p:cNvGrpSpPr/>
          <p:nvPr/>
        </p:nvGrpSpPr>
        <p:grpSpPr>
          <a:xfrm>
            <a:off x="7855172" y="4856075"/>
            <a:ext cx="816481" cy="740867"/>
            <a:chOff x="7810745" y="989643"/>
            <a:chExt cx="1994127" cy="190036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2F9454F-9851-46F8-A6FB-7C978B0FE34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DBAD446-8AD1-4AD2-B717-67F85DD4373A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88A25A-91B0-4B97-8AE1-BAEA899A6BAF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01B5565-5472-4C05-98F5-468D6B0FFC91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46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ctangle 615">
            <a:extLst>
              <a:ext uri="{FF2B5EF4-FFF2-40B4-BE49-F238E27FC236}">
                <a16:creationId xmlns:a16="http://schemas.microsoft.com/office/drawing/2014/main" id="{8E4953D4-0A7A-496A-B8F6-F65E84A1CE43}"/>
              </a:ext>
            </a:extLst>
          </p:cNvPr>
          <p:cNvSpPr/>
          <p:nvPr/>
        </p:nvSpPr>
        <p:spPr>
          <a:xfrm>
            <a:off x="0" y="0"/>
            <a:ext cx="1160087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3FE2AC-D754-4AD7-82E6-4CD200756302}"/>
              </a:ext>
            </a:extLst>
          </p:cNvPr>
          <p:cNvCxnSpPr>
            <a:cxnSpLocks/>
          </p:cNvCxnSpPr>
          <p:nvPr/>
        </p:nvCxnSpPr>
        <p:spPr>
          <a:xfrm flipV="1">
            <a:off x="2889669" y="459861"/>
            <a:ext cx="2109347" cy="74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8D0F10B-20C5-4DC0-9F16-D48278D54EC0}"/>
              </a:ext>
            </a:extLst>
          </p:cNvPr>
          <p:cNvCxnSpPr>
            <a:cxnSpLocks/>
            <a:stCxn id="218" idx="6"/>
          </p:cNvCxnSpPr>
          <p:nvPr/>
        </p:nvCxnSpPr>
        <p:spPr>
          <a:xfrm flipV="1">
            <a:off x="3022023" y="1134141"/>
            <a:ext cx="2463138" cy="9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367110A-8E5D-4476-A274-11B4C5B7C2A2}"/>
              </a:ext>
            </a:extLst>
          </p:cNvPr>
          <p:cNvGrpSpPr/>
          <p:nvPr/>
        </p:nvGrpSpPr>
        <p:grpSpPr>
          <a:xfrm>
            <a:off x="4420648" y="104703"/>
            <a:ext cx="5939706" cy="2770703"/>
            <a:chOff x="22196" y="424343"/>
            <a:chExt cx="9796939" cy="49612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2C29BA-EA40-497B-9562-C7BF7E63D82C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C1FC3B-0DBB-4211-A033-340A0F5B1708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DE455-8224-4B4B-B9F8-48B2175D993A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E49AA87-7E4F-43AB-A210-6C27D395133E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A849E4-C35B-451D-9D4F-7F11B8560FB9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7937D-5E9A-4956-929A-830E02B14A2F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BD21CF-CFF2-4126-956D-470F9A8A610F}"/>
                </a:ext>
              </a:extLst>
            </p:cNvPr>
            <p:cNvGrpSpPr/>
            <p:nvPr/>
          </p:nvGrpSpPr>
          <p:grpSpPr>
            <a:xfrm>
              <a:off x="741680" y="2988085"/>
              <a:ext cx="1676400" cy="1544320"/>
              <a:chOff x="741680" y="802640"/>
              <a:chExt cx="1676400" cy="154432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D4180EE-EDDB-4AFE-BA6D-914F97C0D474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EEDFAE9-6CF0-44B7-AEFB-15AA138F1A45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D83962-082F-4850-9CD8-78AEF19E434D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D646395-1D63-4614-B746-0A25ED9F8A48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EF2C8A9-B9EE-46BB-8A3E-93F27A1922D8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92593EB-5789-43E1-B374-9F52ACB57735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F594F93-3467-4A35-AE46-499D570D96B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0463D1C-FFC5-42C5-A80B-08D0A8450ACF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92BE66-040E-495D-818D-401027141786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CE7BB9B-F415-4486-A57C-7EE9D926AD43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43A95CD-054F-4521-914C-2141E2FE5C2A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369ED74-4275-4D8B-A1F9-90BE2AE972C5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D34A43E-C4B6-49E0-BEFE-54376CC49F32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F9A36B2-1B70-45CA-B5AD-2E7901FB70B9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647086-DF4D-4AAE-8301-BE9DC8DD1A28}"/>
                </a:ext>
              </a:extLst>
            </p:cNvPr>
            <p:cNvGrpSpPr/>
            <p:nvPr/>
          </p:nvGrpSpPr>
          <p:grpSpPr>
            <a:xfrm>
              <a:off x="2751355" y="1031418"/>
              <a:ext cx="1527230" cy="1404653"/>
              <a:chOff x="3203475" y="1118122"/>
              <a:chExt cx="1527230" cy="14046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9F6B3-7333-42F3-A0E1-BC5FAE11375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88124-283F-4A75-B503-5E10BD338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669E7F-DD00-41FA-B541-A474556960CD}"/>
                  </a:ext>
                </a:extLst>
              </p:cNvPr>
              <p:cNvSpPr txBox="1"/>
              <p:nvPr/>
            </p:nvSpPr>
            <p:spPr>
              <a:xfrm>
                <a:off x="3203475" y="2095525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8B0F78-3FEC-492B-A33A-1279AAD3CC42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844E60B-5C05-41C3-8384-0D53A16814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209C91A-3E51-47E3-8AF6-CC6D92354ED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345903A-72B6-4B1A-BEAA-A64CE27E85A2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C7F92D7-73D9-4DBB-888C-ECD8B6AC02D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7031274-5C22-44B8-90A6-AD08340F532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78EEBCF-9E6E-46B1-B369-FCB31DFF4D9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61106B7-7DB0-4BF4-9F8A-8B070615EA3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17D0CE5-DCB0-4994-95AD-AACF3E6DE74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91F482F-F620-4B7A-A95C-72B535C0A6FB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C3DC627-A86C-4A0E-A70A-5349888C08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DB0C11C-B907-4412-9040-AFD827ADDE6D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8843093-4C70-4FAF-8C58-6A4D667A906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B19276F-79E8-41BA-B859-9B62A6CBD9A2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E1075DD-E886-4833-9937-412B19174182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5851B92-37DA-4735-A6CB-AE6879A1C05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7EE453-43F5-4EAB-92B2-E74AF5443A4B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06AEAB2-6ACD-4171-9855-12197597B933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77FE08F-5D6D-43D8-B7C6-61E9CC05CDB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CE3665D-4E85-450F-9994-20D1765BCEE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79467A4-10B4-4FAC-904C-BC3BF7E02277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A585B2-F87D-4BCC-A955-020B4C86892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623A13-2279-4D00-8BFF-04644BCBE1E9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C95F2B-EB67-45C7-8BA1-9C1CD39CCB1A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512486-FDBF-4D10-9596-688687735EFD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4F8483-0280-46FA-B7F4-A1C0E51C09C2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2732D4-D804-4EE4-86A5-992B9FCDC416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2471D5-CBDB-4057-8B7D-294099D2213E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D46B1-8007-4460-B487-4C95874EEC41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D3D72-8957-4033-BB0B-6B53596B287D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7AFC2-B6A9-4E9A-A17E-5B132AF9BB35}"/>
                </a:ext>
              </a:extLst>
            </p:cNvPr>
            <p:cNvGrpSpPr/>
            <p:nvPr/>
          </p:nvGrpSpPr>
          <p:grpSpPr>
            <a:xfrm>
              <a:off x="2713784" y="3263091"/>
              <a:ext cx="1568820" cy="1459498"/>
              <a:chOff x="3207496" y="1118122"/>
              <a:chExt cx="1568820" cy="14594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68578-50B2-432D-B0FA-2F7F4D0E04E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710C7C-C7A9-423C-A43F-98B8A1EE8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43186-ECB7-4A09-ACA1-04C9A84802F8}"/>
                  </a:ext>
                </a:extLst>
              </p:cNvPr>
              <p:cNvSpPr txBox="1"/>
              <p:nvPr/>
            </p:nvSpPr>
            <p:spPr>
              <a:xfrm>
                <a:off x="3207496" y="2150371"/>
                <a:ext cx="1568820" cy="42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68DCD-3ECA-4AB2-9102-4EBA991659DC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3FC929-7F02-4413-9C12-BB5B18DF4D22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4A43DF0-608D-4DB3-B2C8-9A79BF731E6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531F26-0A22-4A0B-8546-CB14EC8F0574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84E838-0D8D-4988-AC2F-29CF926B9ED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735A3F6-5A79-472F-AF09-B2A827AF0F5F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8B89D-96F5-4C16-92B6-315EDE232C96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6D1900-9E8D-46CA-8FE9-5CA319333E1A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FB3850F-759D-45A0-9D9D-652CE4691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98C2E8"/>
                </a:clrFrom>
                <a:clrTo>
                  <a:srgbClr val="98C2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6" y="537337"/>
              <a:ext cx="1279676" cy="9405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F767E2-F826-41C9-B309-DB7D99144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87A5BF"/>
                </a:clrFrom>
                <a:clrTo>
                  <a:srgbClr val="87A5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0" t="25284" r="14737" b="9282"/>
            <a:stretch/>
          </p:blipFill>
          <p:spPr>
            <a:xfrm flipH="1">
              <a:off x="52344" y="4152972"/>
              <a:ext cx="1683327" cy="1232595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BE59B5-C4A2-4EF3-8152-74F8F46E1B09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401771-892C-468E-99DC-F250613A2E5A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F581D8-0AF0-466D-8842-6A5DB2C629AA}"/>
              </a:ext>
            </a:extLst>
          </p:cNvPr>
          <p:cNvGrpSpPr/>
          <p:nvPr/>
        </p:nvGrpSpPr>
        <p:grpSpPr>
          <a:xfrm>
            <a:off x="146972" y="257961"/>
            <a:ext cx="2875051" cy="2047980"/>
            <a:chOff x="3665285" y="2756845"/>
            <a:chExt cx="2875051" cy="2047980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037FE91-5EB7-4AC8-BEBA-993CBE82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611" y="3349297"/>
              <a:ext cx="2520106" cy="1295343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96FF3AD-A721-4B20-BA02-9FDC142B8E5E}"/>
                </a:ext>
              </a:extLst>
            </p:cNvPr>
            <p:cNvGrpSpPr/>
            <p:nvPr/>
          </p:nvGrpSpPr>
          <p:grpSpPr>
            <a:xfrm>
              <a:off x="6239116" y="3571153"/>
              <a:ext cx="301220" cy="320370"/>
              <a:chOff x="741680" y="802640"/>
              <a:chExt cx="1676400" cy="1544320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14FDA5B-AD98-4010-8E55-E555F8A138D7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9A1EA1C-4549-40C8-A9B6-A0A5AF9C922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2F73BE42-2945-4BB5-8D50-521E5ED57CD3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9D12D6-E867-4DB1-8D90-933F1674F12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669050FD-14AB-4BD2-93B9-A1E357498E7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F07AE7E5-ACAD-4465-9595-A6398B0F718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AAC2E62-2FF8-471D-B763-639A1AD35B09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C5CE29AB-CB92-406F-84C2-FACA41DBE63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7F479F4-6D7B-4694-825E-D57D6CE8E029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2AE6FA9A-7F47-4318-BA0F-BD7FE438D4A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DD31410-F50D-4F96-9C28-D494396C6B9E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C7282E72-AF84-4FC0-B12A-5E397C1C510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F490EEA0-F2EA-42E1-BDE1-87052BC7E62F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5EBCE06F-FFEB-4051-B428-6B62AA7DA3E3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D9F94EB-2F6D-4C01-81C1-4A9CADF1B5FD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05F8752-EF04-4AE5-AAB7-4C63BAF1C675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12017BD-80DB-4AB7-BB9C-7AD420CE385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8687A4E-39C4-4428-9CFB-2A55F026C488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A6863393-7DF3-4AB4-83FD-A414D963861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1EFF4A9-5F51-41AD-A708-0A4F8C929683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8BCB7F9-2C68-472B-ACB4-F11BF5D7F26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5D216E-F515-4FF9-9C85-A3DDFCA7022B}"/>
                </a:ext>
              </a:extLst>
            </p:cNvPr>
            <p:cNvGrpSpPr/>
            <p:nvPr/>
          </p:nvGrpSpPr>
          <p:grpSpPr>
            <a:xfrm>
              <a:off x="3694494" y="3464192"/>
              <a:ext cx="301220" cy="320370"/>
              <a:chOff x="741680" y="802640"/>
              <a:chExt cx="1676400" cy="1544320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AA1FA2D-71EE-4BD4-A3FF-F872C559EF1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4C402A1-166E-49B4-9BF4-3C78D7636E2C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62C7B06A-9568-4DFD-BE85-798FF158080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B2655979-AEBD-41EC-9294-DC13365FA9E6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8F4E6E2D-214B-42AC-8C66-A5A2E5BCF786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17E210F-3FE8-4D50-AABB-CB8D50D9E18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F8A6E228-2879-4517-9C8D-A7790B278BDD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B0EBEA86-5FB0-4560-8FB6-90B973266F4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598B6249-AFAA-4773-9BED-EC8DAA5FF440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E05827E-14F9-4905-A68C-78A6F4DBA250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702A960A-7EE3-4343-A288-BD6817DBD72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C48D068-81C6-4BF2-BBE1-851554C2A396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9C7B56F-384B-4A9C-845E-0A423391598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C619950-C2C6-4881-B9DF-14E37E3ACC2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65E9B3A3-C878-4610-8182-FAB987D5D2F7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10F2CD7-5DE2-4562-939C-06F73585F68A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E501928-4D79-4CED-99E5-55CCA06E4DE9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C85A1F8-DE46-4030-A997-5CCC87087279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9FADA04-6D21-40F6-BED6-CE54173527D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15168CC-F2F1-4869-9F2A-0E18A34B5434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FC26661-7D50-4224-B820-812DEE3B3B5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3E31336-4C6B-4E21-AB7F-F46C0FA4C5F5}"/>
                </a:ext>
              </a:extLst>
            </p:cNvPr>
            <p:cNvGrpSpPr/>
            <p:nvPr/>
          </p:nvGrpSpPr>
          <p:grpSpPr>
            <a:xfrm>
              <a:off x="6171570" y="4313240"/>
              <a:ext cx="301220" cy="320370"/>
              <a:chOff x="741680" y="802640"/>
              <a:chExt cx="1676400" cy="1544320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DC26FDFC-3249-4ACC-A7D1-56D1B78FBCC0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1EC6BB55-BCAC-4F74-8088-947382AA770F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318F39C9-87D4-4A5A-9B16-AD2F498EA76D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826D255A-7980-4EBC-92A9-D017990D9AC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B479F70-AB26-435F-8A90-A9458FFFF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D33C3E0F-3AFB-4427-8968-747D0D2633A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A46F74A4-9AAA-4650-8034-9922AF172154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9C906918-A2E1-4D86-860F-5DF9F5B60BE4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02D32F2-11FB-49B6-B6AB-C4ACB7BBEB1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449825F-0ABF-4210-B285-93E358648F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ADCB9165-F60D-4C92-A209-CF209B83E392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F6F5B166-FE2B-45EC-8EA7-C4D5C6C1B75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130B6E0-5369-4177-BA31-85713B5CD158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10D45183-D2D5-4843-8253-331371656C3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7F72730-7B17-400C-9955-FC45016149A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707C3C-3D5D-46EE-A6F4-26A2EA06DDC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E850D22-B859-4CA6-BFFC-2BF824E8BA0C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23D2479-F425-4433-A272-A6A03BECB2FB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B4E7944-A83C-4D34-913E-A7D17214C86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F6691A0-D5E7-4F3D-8476-695CB674094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73D1FED-8132-4DE3-A66F-5164B8D8247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980A25D-8BDD-49D5-96DA-A1582528763C}"/>
                </a:ext>
              </a:extLst>
            </p:cNvPr>
            <p:cNvGrpSpPr/>
            <p:nvPr/>
          </p:nvGrpSpPr>
          <p:grpSpPr>
            <a:xfrm>
              <a:off x="4264352" y="4484455"/>
              <a:ext cx="301220" cy="320370"/>
              <a:chOff x="741680" y="802640"/>
              <a:chExt cx="1676400" cy="154432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5CECA2A9-A5CE-43DE-8385-44FFBE9A758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26DEF1FC-204A-4519-A14A-9AEAA8FF2973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65CE959-F336-4E8D-84FC-4B0EB5AD4495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185197E-444B-420A-9793-B77C995546A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EE14D26-8757-4A1F-BB59-491B6D197F2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5D79ACA8-982B-4C25-8592-3D3732E0079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76FDEA9C-EDC7-40F5-90F4-8DD958D8B25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30A8F39D-1E1C-4295-A5D8-8945628A4228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DC818027-918B-4BB2-8715-DAE605988FE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DFC97E18-8507-4128-96F0-691F43682925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44FD4DD8-C75B-40E2-A511-AEA991BF2D3B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D28B8C75-FC18-44DD-8C40-7D8FD614025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B305A33B-66A6-4CB5-8AB1-7620AE0E319C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FDAE025-C416-49C7-B4AB-8A22C6030294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B6B998F-BACC-40C8-8D18-DFFE42D3EBAC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1B102A9-0769-45A5-A05A-9740832495F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FD57F66-7F83-4F63-BDE7-819447DA0DC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CD69389-9A08-4E2E-A423-FEA1B2A2F222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FD523A-BA9C-4D93-960F-A117B771999B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CB14D87-AE7B-457A-A6E4-47F1E8067885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5B18483-5EDC-4DC0-A9D2-6AFC575E9BA6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DE523A5-C103-463D-92DA-C8F4CC36A262}"/>
                </a:ext>
              </a:extLst>
            </p:cNvPr>
            <p:cNvGrpSpPr/>
            <p:nvPr/>
          </p:nvGrpSpPr>
          <p:grpSpPr>
            <a:xfrm>
              <a:off x="5431465" y="3008345"/>
              <a:ext cx="301220" cy="320370"/>
              <a:chOff x="741680" y="802640"/>
              <a:chExt cx="1676400" cy="1544320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851DA22F-FECA-4A48-837B-BDAAACBD81E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37028C8-2D33-4029-93C3-E1970B82810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0B1C5997-0EE0-4552-BC37-45846AC19136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05FA14B-EB47-49C2-8810-BED85946119B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5206393-BEEA-4BA6-8B48-A8FABE3EEA5E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34067483-569C-438A-BCB5-9EFFE69DBF96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68EEDD28-064A-4981-A50D-EDB9E9B8CF6B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6E8E27ED-8261-4E97-A3B0-628DD781A4D0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C8D83212-6617-4713-9C8D-C10692E5847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34DDA4B8-9F7F-4B37-B357-1C38E420EDB6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B9670FEB-4BB9-4245-A62D-2066FD24176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17DBC0EF-026A-468B-83E2-762354B5922F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170E5D73-E30D-48DB-B7B4-4CDC1DDDB6C1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583F6212-5A78-44AC-A938-B8B569D672C7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38A4E3A4-D74E-42AF-8E47-1165CA7A0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FDAD34B-054F-4D76-A2AB-B481B021864C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40311EF-1432-4C8B-A4E6-05957F3A0167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8E694D8-DD9A-412D-95B1-DAFE5723653E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2227E95-BA88-4841-B712-92C2BC4FA03E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17DBA4C-C6B1-4A6B-A42A-39D34844DB51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C9A9653-B63C-4DB8-AA66-8976951FC7A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70861BF-4E52-4DAC-9D23-47B808D1C148}"/>
                </a:ext>
              </a:extLst>
            </p:cNvPr>
            <p:cNvGrpSpPr/>
            <p:nvPr/>
          </p:nvGrpSpPr>
          <p:grpSpPr>
            <a:xfrm>
              <a:off x="3665285" y="4166781"/>
              <a:ext cx="301220" cy="320370"/>
              <a:chOff x="741680" y="802640"/>
              <a:chExt cx="1676400" cy="1544320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283AA90-C679-47B2-9060-27F540D2E55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93AF79E-1F7E-4D95-AA91-064D7B14E364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02471E5-BEBE-4197-9F64-61C490B51F70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6DE87FC-D830-4826-B5EA-701235FE5840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0ABD4C5-BFD8-41D8-AF79-F4811085A1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4B8F9F6-6463-4305-93B3-42F1773A0EC1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7C47DEC-9F1F-4244-983D-99E016C9C5FE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848C93A-FC64-4E84-8AF0-A5747C72EF1F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AF5346F-973D-4F3B-938A-D0A5AFB24F3F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377EF46-0486-486E-B2D3-C4269BE97D1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1004608-6D7F-4B53-9B2F-D1DA0620C9B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ACFF9E7-D7F8-4EDB-A529-AF1002147255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BA282EA-726E-4E59-A399-F9061E5F196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B9FBBB45-EFF0-483F-992E-4983928E97C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67EFAEA-BF21-4515-8308-B3080C2BC2E2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F3DA13F-6228-4BD8-A06C-8433C90E8E9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1D05AB7-F4D3-4E21-A79C-1FBF66BDDFCA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5A3A52E-7D4E-4D07-8126-2CA42BF3B5C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5581022-2AE3-40A4-AA7F-78BF3ED7F0F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4B90F8A-953D-43FD-926B-7B07300CFB26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8860505-E4DC-41D4-931B-DF518CE6AA6F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BF2781F-A1DB-4C1E-8FEB-25D7814AE7BB}"/>
                </a:ext>
              </a:extLst>
            </p:cNvPr>
            <p:cNvGrpSpPr/>
            <p:nvPr/>
          </p:nvGrpSpPr>
          <p:grpSpPr>
            <a:xfrm>
              <a:off x="4713714" y="2991521"/>
              <a:ext cx="301220" cy="320370"/>
              <a:chOff x="741680" y="802640"/>
              <a:chExt cx="1676400" cy="154432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EE9C0B6-4C79-486E-A326-8F66C67C40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A37D4C8-FB44-4896-A866-F241548F2C6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80F8438-0BDC-4549-944A-233A44D1E71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4D4840E-87F2-4022-B8A4-04D63A56206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6D3827-7948-48B5-93AB-EFA50F7AAA6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47E3D15-0D41-45F3-BFC1-7E3B2495016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5B4DB78-7799-4854-B52B-FF75B001F50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E5812E0-388B-4B67-9B86-6651A9133571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3E15B2B-20C5-49E4-8F85-7F9B0C34ED03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C93C3A-3B07-4C80-A56F-844DAB12F26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4106647-06FF-4DDB-8B18-80180C043FF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47702E42-AE70-482A-87D5-BF79C7ED5F91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70747EC-BD52-4BB4-BD40-F0FD6603505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65E169D-288C-433B-81B2-8A4A2F00A195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F268718-9875-440D-976E-7436C2C3C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F33F308-9A1B-47AC-86E7-2B67657B969E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FE410-B4D6-40BE-AF24-0489E307765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B73C906-1106-4BC6-875A-F585B2DC788D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89D1614-8F35-4BDE-B375-876D8EAB0D1A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AE75604-ED74-4613-BCA3-91EEE062361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A03134B-E143-4C2D-AD3B-6EF0F02FC6D5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B19238-605C-4F8A-92C4-E85A8A6348B8}"/>
                </a:ext>
              </a:extLst>
            </p:cNvPr>
            <p:cNvSpPr txBox="1"/>
            <p:nvPr/>
          </p:nvSpPr>
          <p:spPr>
            <a:xfrm>
              <a:off x="3981843" y="2756845"/>
              <a:ext cx="2407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N=2000 randomly sampled 500 km landscapes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B9F82585-023D-4C40-97E2-5A1ABF8C9ED3}"/>
              </a:ext>
            </a:extLst>
          </p:cNvPr>
          <p:cNvSpPr txBox="1"/>
          <p:nvPr/>
        </p:nvSpPr>
        <p:spPr>
          <a:xfrm>
            <a:off x="40171" y="-132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3690BE-5EAE-4F38-A909-949F97F54371}"/>
              </a:ext>
            </a:extLst>
          </p:cNvPr>
          <p:cNvSpPr txBox="1"/>
          <p:nvPr/>
        </p:nvSpPr>
        <p:spPr>
          <a:xfrm>
            <a:off x="3770531" y="-4905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6AF12ED-A55A-4359-A82C-FC8603DE05B6}"/>
              </a:ext>
            </a:extLst>
          </p:cNvPr>
          <p:cNvCxnSpPr>
            <a:cxnSpLocks/>
          </p:cNvCxnSpPr>
          <p:nvPr/>
        </p:nvCxnSpPr>
        <p:spPr>
          <a:xfrm>
            <a:off x="5814282" y="1579477"/>
            <a:ext cx="0" cy="46975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632A1FC-00FC-40FE-B2F3-EF3F4663A19B}"/>
              </a:ext>
            </a:extLst>
          </p:cNvPr>
          <p:cNvCxnSpPr>
            <a:cxnSpLocks/>
          </p:cNvCxnSpPr>
          <p:nvPr/>
        </p:nvCxnSpPr>
        <p:spPr>
          <a:xfrm>
            <a:off x="5749698" y="1544870"/>
            <a:ext cx="0" cy="507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F2F-155B-4875-A471-FF5164E64AF1}"/>
              </a:ext>
            </a:extLst>
          </p:cNvPr>
          <p:cNvGrpSpPr/>
          <p:nvPr/>
        </p:nvGrpSpPr>
        <p:grpSpPr>
          <a:xfrm>
            <a:off x="229625" y="6355730"/>
            <a:ext cx="1495614" cy="470322"/>
            <a:chOff x="1579264" y="5412390"/>
            <a:chExt cx="1495614" cy="4703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3D74DBB-C718-49D8-875F-EFA25C7D2386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C93A5B-7A0F-4A9D-9BA8-CBEE09DD59E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601C5FC-7B2F-4CB6-BE96-D5347C082A31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AE36492-A2C8-4789-AF2C-66063AA4EB46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66F9D25-7F4D-45D3-8A78-0C30B07B9FBF}"/>
              </a:ext>
            </a:extLst>
          </p:cNvPr>
          <p:cNvGrpSpPr/>
          <p:nvPr/>
        </p:nvGrpSpPr>
        <p:grpSpPr>
          <a:xfrm>
            <a:off x="352174" y="3387155"/>
            <a:ext cx="824242" cy="740867"/>
            <a:chOff x="7810745" y="989643"/>
            <a:chExt cx="2013082" cy="190036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26D567-7AF0-45E5-8F07-BF9A90E34D4D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E4967D0-F315-4BAB-991A-9A64AB7D2747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E34361-9BE8-4B30-81BF-A54CE06D5423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D74F4F4-60CD-4B68-BADA-2132D3D33BC5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57CE4F3-940F-466F-A08E-3DB0797CACE9}"/>
              </a:ext>
            </a:extLst>
          </p:cNvPr>
          <p:cNvSpPr txBox="1"/>
          <p:nvPr/>
        </p:nvSpPr>
        <p:spPr>
          <a:xfrm>
            <a:off x="106133" y="27893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57FACE3-6ED5-42EC-BF5A-2887CA35252D}"/>
              </a:ext>
            </a:extLst>
          </p:cNvPr>
          <p:cNvGrpSpPr/>
          <p:nvPr/>
        </p:nvGrpSpPr>
        <p:grpSpPr>
          <a:xfrm>
            <a:off x="8602387" y="2904480"/>
            <a:ext cx="2786332" cy="2985450"/>
            <a:chOff x="4366656" y="546168"/>
            <a:chExt cx="4105396" cy="4598973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97735AA-1232-42F0-940F-6F5A47FC9BC4}"/>
                </a:ext>
              </a:extLst>
            </p:cNvPr>
            <p:cNvCxnSpPr/>
            <p:nvPr/>
          </p:nvCxnSpPr>
          <p:spPr>
            <a:xfrm>
              <a:off x="5033915" y="86426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AB3D35F-9C8B-40D3-9949-C56629934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252037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40DD510-20A2-4FF3-B9D3-A4076C4E35F1}"/>
                </a:ext>
              </a:extLst>
            </p:cNvPr>
            <p:cNvCxnSpPr/>
            <p:nvPr/>
          </p:nvCxnSpPr>
          <p:spPr>
            <a:xfrm>
              <a:off x="5043342" y="303094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106E22-B7FF-44FB-8D75-9FBE281A7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915" y="468705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B0E6101-D7E5-4286-BC4E-3EB551BC858D}"/>
                </a:ext>
              </a:extLst>
            </p:cNvPr>
            <p:cNvSpPr txBox="1"/>
            <p:nvPr/>
          </p:nvSpPr>
          <p:spPr>
            <a:xfrm rot="16200000">
              <a:off x="2899335" y="2237152"/>
              <a:ext cx="3274751" cy="34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D4AFF9D-505E-4CAA-B9FA-AAC77C75A5D9}"/>
                </a:ext>
              </a:extLst>
            </p:cNvPr>
            <p:cNvSpPr txBox="1"/>
            <p:nvPr/>
          </p:nvSpPr>
          <p:spPr>
            <a:xfrm>
              <a:off x="5092421" y="546168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1C7C85-BDB6-46D7-A726-9B6114B2C978}"/>
                </a:ext>
              </a:extLst>
            </p:cNvPr>
            <p:cNvSpPr/>
            <p:nvPr/>
          </p:nvSpPr>
          <p:spPr>
            <a:xfrm>
              <a:off x="5288437" y="9278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9C1A00-021F-448B-8853-D6D514C6B746}"/>
                </a:ext>
              </a:extLst>
            </p:cNvPr>
            <p:cNvSpPr/>
            <p:nvPr/>
          </p:nvSpPr>
          <p:spPr>
            <a:xfrm>
              <a:off x="5269553" y="2288217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F81E983-498A-4501-A94E-93D772AE7A83}"/>
                </a:ext>
              </a:extLst>
            </p:cNvPr>
            <p:cNvSpPr/>
            <p:nvPr/>
          </p:nvSpPr>
          <p:spPr>
            <a:xfrm>
              <a:off x="5968338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2936C71-6EE2-40E4-AEAE-53B214927AB4}"/>
                </a:ext>
              </a:extLst>
            </p:cNvPr>
            <p:cNvSpPr/>
            <p:nvPr/>
          </p:nvSpPr>
          <p:spPr>
            <a:xfrm>
              <a:off x="6670683" y="2161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CA0CC9-D8A5-48F3-913B-A2E410CA309D}"/>
                </a:ext>
              </a:extLst>
            </p:cNvPr>
            <p:cNvSpPr/>
            <p:nvPr/>
          </p:nvSpPr>
          <p:spPr>
            <a:xfrm>
              <a:off x="7072166" y="108061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8205D1C-30B4-429B-AFCA-6D1359FCF627}"/>
                </a:ext>
              </a:extLst>
            </p:cNvPr>
            <p:cNvSpPr/>
            <p:nvPr/>
          </p:nvSpPr>
          <p:spPr>
            <a:xfrm>
              <a:off x="6516861" y="128199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D3D7FF-650B-452C-B648-F03BA284310A}"/>
                </a:ext>
              </a:extLst>
            </p:cNvPr>
            <p:cNvSpPr/>
            <p:nvPr/>
          </p:nvSpPr>
          <p:spPr>
            <a:xfrm>
              <a:off x="5631783" y="115793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9917CC-8F82-4C66-A2E4-60F2F8EEEFC0}"/>
                </a:ext>
              </a:extLst>
            </p:cNvPr>
            <p:cNvSpPr/>
            <p:nvPr/>
          </p:nvSpPr>
          <p:spPr>
            <a:xfrm>
              <a:off x="5321642" y="161239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3E1497E-1CA3-4C39-9791-C06873D800A8}"/>
                </a:ext>
              </a:extLst>
            </p:cNvPr>
            <p:cNvSpPr/>
            <p:nvPr/>
          </p:nvSpPr>
          <p:spPr>
            <a:xfrm>
              <a:off x="5770962" y="2256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FE161E4-1BDB-4150-B084-EC3DAE12D883}"/>
                </a:ext>
              </a:extLst>
            </p:cNvPr>
            <p:cNvSpPr/>
            <p:nvPr/>
          </p:nvSpPr>
          <p:spPr>
            <a:xfrm>
              <a:off x="6442199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4D332A0-A816-4A44-85DD-8191EF03A748}"/>
                </a:ext>
              </a:extLst>
            </p:cNvPr>
            <p:cNvSpPr/>
            <p:nvPr/>
          </p:nvSpPr>
          <p:spPr>
            <a:xfrm>
              <a:off x="6057380" y="122791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4BF74A-2E44-47AF-8F98-EE9253CFB77F}"/>
                </a:ext>
              </a:extLst>
            </p:cNvPr>
            <p:cNvSpPr/>
            <p:nvPr/>
          </p:nvSpPr>
          <p:spPr>
            <a:xfrm>
              <a:off x="7137269" y="227436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CDC6C88-F068-43A9-B56B-B8727F2A8273}"/>
                </a:ext>
              </a:extLst>
            </p:cNvPr>
            <p:cNvSpPr/>
            <p:nvPr/>
          </p:nvSpPr>
          <p:spPr>
            <a:xfrm>
              <a:off x="7083430" y="157395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FB135D-70CD-48CA-809C-110DB0A2B5DD}"/>
                </a:ext>
              </a:extLst>
            </p:cNvPr>
            <p:cNvSpPr/>
            <p:nvPr/>
          </p:nvSpPr>
          <p:spPr>
            <a:xfrm>
              <a:off x="6111219" y="15483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2DB4C99-EE78-487E-B4B1-783F804B3F02}"/>
                </a:ext>
              </a:extLst>
            </p:cNvPr>
            <p:cNvSpPr/>
            <p:nvPr/>
          </p:nvSpPr>
          <p:spPr>
            <a:xfrm>
              <a:off x="5501093" y="194031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E13EE57-88CE-40E2-A7A1-5D70ABB36CB8}"/>
                </a:ext>
              </a:extLst>
            </p:cNvPr>
            <p:cNvSpPr txBox="1"/>
            <p:nvPr/>
          </p:nvSpPr>
          <p:spPr>
            <a:xfrm>
              <a:off x="4987144" y="2793929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60FC5FF-59E1-4878-B679-DD65DA1323E1}"/>
                </a:ext>
              </a:extLst>
            </p:cNvPr>
            <p:cNvSpPr/>
            <p:nvPr/>
          </p:nvSpPr>
          <p:spPr>
            <a:xfrm>
              <a:off x="5219792" y="441521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6F0345B-E87F-4D2A-A67E-74A076578D8C}"/>
                </a:ext>
              </a:extLst>
            </p:cNvPr>
            <p:cNvSpPr/>
            <p:nvPr/>
          </p:nvSpPr>
          <p:spPr>
            <a:xfrm>
              <a:off x="5450406" y="412276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FAD90D0-6353-4C7D-909D-B96DD36E0184}"/>
                </a:ext>
              </a:extLst>
            </p:cNvPr>
            <p:cNvSpPr/>
            <p:nvPr/>
          </p:nvSpPr>
          <p:spPr>
            <a:xfrm>
              <a:off x="5666037" y="428426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D6204E5-DF28-4592-8651-34E72C33BF0C}"/>
                </a:ext>
              </a:extLst>
            </p:cNvPr>
            <p:cNvSpPr/>
            <p:nvPr/>
          </p:nvSpPr>
          <p:spPr>
            <a:xfrm>
              <a:off x="5976934" y="388147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2DFC74-9108-4106-9A88-61580F5BD501}"/>
                </a:ext>
              </a:extLst>
            </p:cNvPr>
            <p:cNvSpPr/>
            <p:nvPr/>
          </p:nvSpPr>
          <p:spPr>
            <a:xfrm>
              <a:off x="6281521" y="381700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E2FC6AA-6418-4ABE-8AC8-C36EC3A99C64}"/>
                </a:ext>
              </a:extLst>
            </p:cNvPr>
            <p:cNvSpPr/>
            <p:nvPr/>
          </p:nvSpPr>
          <p:spPr>
            <a:xfrm>
              <a:off x="6553531" y="34678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F839FE-4BB8-4108-915C-BB798DF98CB1}"/>
                </a:ext>
              </a:extLst>
            </p:cNvPr>
            <p:cNvSpPr/>
            <p:nvPr/>
          </p:nvSpPr>
          <p:spPr>
            <a:xfrm>
              <a:off x="6818256" y="362508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D29DAC9-5FAC-47BE-8E4B-0A583535067C}"/>
                </a:ext>
              </a:extLst>
            </p:cNvPr>
            <p:cNvSpPr/>
            <p:nvPr/>
          </p:nvSpPr>
          <p:spPr>
            <a:xfrm>
              <a:off x="6599972" y="37687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7A562A2-E4F2-4756-A459-3EBBED502B06}"/>
                </a:ext>
              </a:extLst>
            </p:cNvPr>
            <p:cNvSpPr/>
            <p:nvPr/>
          </p:nvSpPr>
          <p:spPr>
            <a:xfrm>
              <a:off x="6956853" y="329135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5D86722-886D-483D-A84C-F2C03A656B6E}"/>
                </a:ext>
              </a:extLst>
            </p:cNvPr>
            <p:cNvSpPr/>
            <p:nvPr/>
          </p:nvSpPr>
          <p:spPr>
            <a:xfrm>
              <a:off x="7364853" y="332140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F26754-9C27-4FD1-A1F0-10A94746642D}"/>
                </a:ext>
              </a:extLst>
            </p:cNvPr>
            <p:cNvSpPr/>
            <p:nvPr/>
          </p:nvSpPr>
          <p:spPr>
            <a:xfrm>
              <a:off x="7144219" y="348361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25291F3E-0E8D-45C5-8CEF-C6AB70CAAC4B}"/>
                </a:ext>
              </a:extLst>
            </p:cNvPr>
            <p:cNvSpPr/>
            <p:nvPr/>
          </p:nvSpPr>
          <p:spPr>
            <a:xfrm>
              <a:off x="5825244" y="410613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DED80A0-3FDA-461F-8D54-8BC313D6BA05}"/>
                </a:ext>
              </a:extLst>
            </p:cNvPr>
            <p:cNvSpPr txBox="1"/>
            <p:nvPr/>
          </p:nvSpPr>
          <p:spPr>
            <a:xfrm>
              <a:off x="5197298" y="4789553"/>
              <a:ext cx="3274754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C6FAE0EB-3C9E-4CDA-B3C9-40615B8790C6}"/>
              </a:ext>
            </a:extLst>
          </p:cNvPr>
          <p:cNvSpPr txBox="1"/>
          <p:nvPr/>
        </p:nvSpPr>
        <p:spPr>
          <a:xfrm>
            <a:off x="3804370" y="2810208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(D)</a:t>
            </a:r>
            <a:endParaRPr lang="en-US" dirty="0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DD42C4-258B-44AE-A8FD-8AF294882D8B}"/>
              </a:ext>
            </a:extLst>
          </p:cNvPr>
          <p:cNvGrpSpPr/>
          <p:nvPr/>
        </p:nvGrpSpPr>
        <p:grpSpPr>
          <a:xfrm>
            <a:off x="343221" y="5190376"/>
            <a:ext cx="816481" cy="740867"/>
            <a:chOff x="7810745" y="989643"/>
            <a:chExt cx="1994127" cy="1900364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127D24B-F952-4FF0-AAA7-303A19B0329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F0AC89-BC21-483B-B4EC-4176C3A56DFB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576509A-1E12-491A-B09D-F1C1DE3F1DCB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DF747AC-8ADB-4DF4-BA02-5D9EEEBE2F26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8DB7E431-013A-4F9A-9477-B0332B6AAF2F}"/>
              </a:ext>
            </a:extLst>
          </p:cNvPr>
          <p:cNvSpPr txBox="1"/>
          <p:nvPr/>
        </p:nvSpPr>
        <p:spPr>
          <a:xfrm>
            <a:off x="57755" y="5955687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AC5E749-576C-42BA-A5D0-019CF84B512D}"/>
              </a:ext>
            </a:extLst>
          </p:cNvPr>
          <p:cNvSpPr txBox="1"/>
          <p:nvPr/>
        </p:nvSpPr>
        <p:spPr>
          <a:xfrm>
            <a:off x="131214" y="3143793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High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F88D1D0-A1BC-431D-9670-861EDDB5FC4F}"/>
              </a:ext>
            </a:extLst>
          </p:cNvPr>
          <p:cNvCxnSpPr>
            <a:cxnSpLocks/>
          </p:cNvCxnSpPr>
          <p:nvPr/>
        </p:nvCxnSpPr>
        <p:spPr>
          <a:xfrm>
            <a:off x="1160936" y="3750182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FAA110-A12B-468C-A94A-CA2FEB4D1211}"/>
              </a:ext>
            </a:extLst>
          </p:cNvPr>
          <p:cNvCxnSpPr>
            <a:cxnSpLocks/>
          </p:cNvCxnSpPr>
          <p:nvPr/>
        </p:nvCxnSpPr>
        <p:spPr>
          <a:xfrm flipV="1">
            <a:off x="1174876" y="3468068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4940134-175D-40C4-9A45-7D4E7592B3D5}"/>
              </a:ext>
            </a:extLst>
          </p:cNvPr>
          <p:cNvCxnSpPr>
            <a:cxnSpLocks/>
          </p:cNvCxnSpPr>
          <p:nvPr/>
        </p:nvCxnSpPr>
        <p:spPr>
          <a:xfrm>
            <a:off x="1208114" y="5526638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B85E2C5-C9FC-4B26-9816-EFC333AF7965}"/>
              </a:ext>
            </a:extLst>
          </p:cNvPr>
          <p:cNvCxnSpPr>
            <a:cxnSpLocks/>
          </p:cNvCxnSpPr>
          <p:nvPr/>
        </p:nvCxnSpPr>
        <p:spPr>
          <a:xfrm flipV="1">
            <a:off x="1222054" y="5244524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DF21DB-3FE8-468A-ABCF-19335FB68429}"/>
              </a:ext>
            </a:extLst>
          </p:cNvPr>
          <p:cNvGrpSpPr/>
          <p:nvPr/>
        </p:nvGrpSpPr>
        <p:grpSpPr>
          <a:xfrm>
            <a:off x="1907990" y="3127999"/>
            <a:ext cx="820711" cy="550402"/>
            <a:chOff x="9347486" y="2502016"/>
            <a:chExt cx="2069875" cy="15552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73D930B-C1FB-477F-85D2-6104BF62411E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6C8F0CC-567E-4C07-AD40-290D5778D10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98FCCDC-0AFF-4E0C-9B07-0871848CB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25A4F2-8F7F-4FE0-80C2-E56BB15B1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EB711EA-CDE9-4043-923D-17322DEAB3B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43D9A91-1942-4522-8736-AD55CFFC9332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E1F2155C-BC8E-427C-A1E3-3B5E1910E6D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23A26AE-D5BB-4DDD-AFE8-E1A7DEA1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CB4434B-6E46-4B4C-95F6-71904A57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F0B19E3-C65A-4051-9F1A-DD4DA00DF9C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09A27D5-0283-41DC-9C31-48E204AC978A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9A720C4-B132-4DF1-901C-6ED046AFB58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27BFB1B-3712-448C-B902-CD30CA812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458DDAD1-4AAF-4D94-87A2-8A45E0430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589ED78-3960-48FF-93C2-24BC3E5E80E7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09D891-D87C-4BCB-856C-A1E9B9B3CF7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46A1407-6CE7-46EA-AFE9-B9F868A5BFD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121D6D54-09FA-43E5-975E-7A0512B3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FD106E9-0908-4C38-B56E-1DA4C24BC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5E60BAD-0A92-4AA3-B115-0C73AA99306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0F7520C-2877-4140-9197-24E6766E50E1}"/>
              </a:ext>
            </a:extLst>
          </p:cNvPr>
          <p:cNvGrpSpPr/>
          <p:nvPr/>
        </p:nvGrpSpPr>
        <p:grpSpPr>
          <a:xfrm>
            <a:off x="1676647" y="3879466"/>
            <a:ext cx="1719689" cy="782748"/>
            <a:chOff x="1732893" y="3999458"/>
            <a:chExt cx="3918848" cy="2308683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595DAA5-5B58-4BD4-AB30-A7996B91F9FA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E2F68F9-9AB8-4CCF-871C-35878C460164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A60EFAB-C89B-44C6-9094-A98635D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70B53B2-FC25-41C9-8DBC-5AE0A678A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64EDE38-C875-4DF0-BA18-9821B7A4B835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10CEF3C-5EF0-4745-B445-E3A1CE1889CD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2426465-E40A-4455-BD12-27C073944181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BD24795A-7B11-4D0C-86A6-0660739AF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8B74901-3BBF-4B7B-B0BE-E05150FD8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73B56E8-93E1-42FA-A5A8-F3571A5AD92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3FB14F1-764D-42BD-91F0-C79EA076041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D6E00-8728-4538-9E3D-9C9299A03A36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990D95-4449-46DD-8909-EE37291D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C8E839-8EA0-437C-AEA1-464B6948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E9A8425-9224-46D6-8B0C-A7BBB7830A24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DE7D894-0368-4C31-9CBF-51139DFD60D2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A401DD0D-3380-4B14-A880-EED1B3D8BEEC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38BD10-3FEE-4C54-8D1B-19526B5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24EDF269-0DDD-4BCE-9030-D5A4572DF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CB48912E-0B87-40D5-B338-42124EC7616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F495894-E269-4591-A450-29F5F83D4DEA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38E8BC58-20CE-4535-87D2-0813D2530B04}"/>
              </a:ext>
            </a:extLst>
          </p:cNvPr>
          <p:cNvSpPr txBox="1"/>
          <p:nvPr/>
        </p:nvSpPr>
        <p:spPr>
          <a:xfrm>
            <a:off x="1616043" y="2850549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EECF13-B672-49BB-9C34-B34844AC946C}"/>
              </a:ext>
            </a:extLst>
          </p:cNvPr>
          <p:cNvGrpSpPr/>
          <p:nvPr/>
        </p:nvGrpSpPr>
        <p:grpSpPr>
          <a:xfrm>
            <a:off x="1901915" y="4997140"/>
            <a:ext cx="820711" cy="550402"/>
            <a:chOff x="9347486" y="2502016"/>
            <a:chExt cx="2069875" cy="155520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6C73B8E-35E1-4E49-AEA9-314E5607BB32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182496A-FCD3-4195-87AC-A4D06503EB42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4CB0E39-F8A9-4FB1-8914-73D91C73B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9395D7B-0E3A-48F0-8FDA-ACE41E0C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9EF30DF9-4ACB-4878-BF4D-E0749A5B9EB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536AAB8-8095-42CB-B889-3F8564AC2B2C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6F0540A-DC82-4CCD-BF35-F0CDD9325BA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977BF76-8DAB-4432-A661-E7A8D10FA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3D6039F3-2764-4945-91EE-46F0C7EE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17A108E-B01D-4FAC-8F1C-51E6865FE41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B7DFCF5-EF0B-4DD6-8757-42D02CB129F7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4840D16-D367-4BAB-A2CE-AA45F52DF6D7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8F643BF9-9B49-48C3-93AE-7670AE2B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5D49C06-262F-4AD5-978E-6488DD5D5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8E3DDCA-358E-4339-97FA-4C3656CB8C0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EE7EE41-4857-4D4E-A7CC-0B0D2A76724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ECACE6B-4D69-4067-8A84-EF0F1B0FF5E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F9D5BF9-C37E-4732-A271-12700EA47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ACBA5C00-B1FB-42FE-B81D-313817FC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86F731B-F6CB-4B55-8367-423BF99C5581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AED95-1054-4B27-A780-A5A0498B90FE}"/>
              </a:ext>
            </a:extLst>
          </p:cNvPr>
          <p:cNvSpPr txBox="1"/>
          <p:nvPr/>
        </p:nvSpPr>
        <p:spPr>
          <a:xfrm>
            <a:off x="1609968" y="4719690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BE1DDEF-2F29-4FBD-9DB1-7BCB79936BF8}"/>
              </a:ext>
            </a:extLst>
          </p:cNvPr>
          <p:cNvGrpSpPr/>
          <p:nvPr/>
        </p:nvGrpSpPr>
        <p:grpSpPr>
          <a:xfrm>
            <a:off x="1669530" y="5656967"/>
            <a:ext cx="1719689" cy="782748"/>
            <a:chOff x="1732893" y="3999458"/>
            <a:chExt cx="3918848" cy="230868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783E352-587D-4530-A413-A29E93C535DF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A5942BC6-B1DE-4BF6-90C4-4D8A10BF444D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9FBEEE5-2E3A-423F-823F-ED592ED43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362F15D-D9FC-4D81-8805-55C95A39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3C02D2B-FEE1-4FA0-9AC1-9357B23F10B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AB9D36D-D0FD-4094-AC2D-CF6B987B2723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374FB73-0314-4599-85C7-9890085F788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27CD879-76BB-4B35-BA25-E6AD3AAD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19168D8-ACDB-446D-8671-67F459CA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8EC783D-776F-4104-8075-0CC9071C48E0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F14619E-BEAD-4ACF-A1C3-A52BF547B19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5AC72E1B-FA23-4345-B8F4-66F3C699C06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B39CF5-7E69-41BF-B206-F2CBFE8CA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C3AA44F-8900-417D-92A4-B25E727C3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4E3FDB6-FCFE-4131-A748-AC9A45FAE13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30A9D48-0CE3-41AF-B487-87479BCAC19B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33E53EA-6E83-411A-ADF9-2E4C89F2701D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E65AE0E-9AF5-46FD-9815-B262C9115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BB4CD3-3943-4748-B466-5A59C6C27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F8CBCE-9FC1-4C28-995F-80498E078404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F356FA1-BF00-4E0F-B9DF-6224AA76DB8B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6374EAE6-B484-4C69-BA4C-C7815D2D1771}"/>
              </a:ext>
            </a:extLst>
          </p:cNvPr>
          <p:cNvSpPr txBox="1"/>
          <p:nvPr/>
        </p:nvSpPr>
        <p:spPr>
          <a:xfrm>
            <a:off x="7886456" y="2758667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(E)</a:t>
            </a:r>
            <a:endParaRPr lang="en-US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E4E5CEF-AD29-4B8D-9EA5-EF719CB3EC6F}"/>
              </a:ext>
            </a:extLst>
          </p:cNvPr>
          <p:cNvSpPr txBox="1"/>
          <p:nvPr/>
        </p:nvSpPr>
        <p:spPr>
          <a:xfrm>
            <a:off x="4262860" y="2909959"/>
            <a:ext cx="2851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Many randomly calculated urban tolerance scores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F79B20AF-6831-43D2-BEE3-1743CEE65FF3}"/>
              </a:ext>
            </a:extLst>
          </p:cNvPr>
          <p:cNvGrpSpPr/>
          <p:nvPr/>
        </p:nvGrpSpPr>
        <p:grpSpPr>
          <a:xfrm>
            <a:off x="4288407" y="3415306"/>
            <a:ext cx="419502" cy="1574023"/>
            <a:chOff x="4352452" y="3209772"/>
            <a:chExt cx="419502" cy="1574023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6ECD6184-AD17-42E1-A252-D28E8383E103}"/>
                </a:ext>
              </a:extLst>
            </p:cNvPr>
            <p:cNvGrpSpPr/>
            <p:nvPr/>
          </p:nvGrpSpPr>
          <p:grpSpPr>
            <a:xfrm>
              <a:off x="4364004" y="3209772"/>
              <a:ext cx="407949" cy="351320"/>
              <a:chOff x="741680" y="802640"/>
              <a:chExt cx="1676400" cy="1544320"/>
            </a:xfrm>
          </p:grpSpPr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2D3AE46B-2454-48A9-908C-2A1D3130540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3C2F31B1-3773-4380-AED8-C0EBA6CF0EFD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0470EBC8-0865-4B15-B9D7-C1A7FAE19CAE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73B77627-2C10-4297-83D3-8243A6A6A419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E0E1B137-9C49-45C5-B0D1-C9672662DA9A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2C3A2E0F-51DD-4FAB-BF5B-F59F555F2C8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52E840C7-2F77-4983-9F1D-357F383EEFE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0EECB955-9B90-4C73-A0F8-23E244D13B43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36FA3AF4-5255-4A39-8617-E609A8BB8D70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6EE19181-5ADC-4D0F-9F81-DFCFF3D62B96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56A66CFC-EAA9-4DEA-84D8-C2091C86397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>
                  <a:extLst>
                    <a:ext uri="{FF2B5EF4-FFF2-40B4-BE49-F238E27FC236}">
                      <a16:creationId xmlns:a16="http://schemas.microsoft.com/office/drawing/2014/main" id="{2005AC3F-68BE-4C2A-9503-F996DE201ED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EE4254E4-5510-4E36-B334-FA2D0F7F83F1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>
                  <a:extLst>
                    <a:ext uri="{FF2B5EF4-FFF2-40B4-BE49-F238E27FC236}">
                      <a16:creationId xmlns:a16="http://schemas.microsoft.com/office/drawing/2014/main" id="{1B8A6D8A-34FC-42AB-9F3D-C2F32CD68EB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DB9FA5ED-D649-42BE-B3DF-702EC137BA00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8361205D-3188-4090-9866-9E9C0660186B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7882615C-C395-4662-AAB5-98A84110DF6E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BD346F5-3F4C-45F6-821A-1D635117474F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1273D4AB-CBA9-45C6-9CC8-BA03A6461B88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340DDD46-7249-4176-83E1-AC6B4C8ABAE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2A41518C-8B28-434E-9964-81E594B98CC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E5EA0124-B6A0-4DC9-B5AF-DBFB134FC8A4}"/>
                </a:ext>
              </a:extLst>
            </p:cNvPr>
            <p:cNvGrpSpPr/>
            <p:nvPr/>
          </p:nvGrpSpPr>
          <p:grpSpPr>
            <a:xfrm>
              <a:off x="4364005" y="3603220"/>
              <a:ext cx="407949" cy="372499"/>
              <a:chOff x="741680" y="802640"/>
              <a:chExt cx="1676400" cy="1544320"/>
            </a:xfrm>
          </p:grpSpPr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1A7C9662-AE63-4289-94EB-D4B0ABA9E9D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1A9D8E99-68BE-46D3-9743-418728A8D15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A4F8DEF4-6DC8-4F25-8697-D708EF9BB4ED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54B2324E-5747-4422-8087-C99661E5A3F6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60DC18E2-1398-446D-B007-170D234B7B04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E49E2ED4-780B-474A-9F04-65E93682288D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E909959D-663D-4BBD-98B1-597EF316206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113ED03C-586B-4351-9BB6-3623C5C7EA70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561D8755-606C-423D-9E8A-FE63F7ACCFC1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5A8F4601-F9ED-4A41-89BE-3EF2039A7314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13AB2175-12AA-47D0-969A-2A1D8DF74D07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D3B6E345-9BA8-4341-B458-BC777ED8FA15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F4446A2F-DC54-43BA-892A-D4716FA63CF5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A077EA6F-5487-4128-824A-8C145DF3B194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C4DB82E3-F151-4A9F-9F3E-CD294BE0E851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5DC74F98-5D92-40D1-81E2-151AA31DB6B8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A8F6150C-C936-4E81-BE4F-F55AD6F256B7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C67F9C52-F2C2-4159-81F9-93DB11C054D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5D109F35-E1DF-48C1-B487-EF01D260F364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3D704A2B-216F-4725-88D0-D6841A5F9F60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6346BA21-7CF7-4BB7-846F-5A6BC6F9BA1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2DA85C36-2DAA-4EAE-8CE2-E50AB8DE0798}"/>
                </a:ext>
              </a:extLst>
            </p:cNvPr>
            <p:cNvGrpSpPr/>
            <p:nvPr/>
          </p:nvGrpSpPr>
          <p:grpSpPr>
            <a:xfrm>
              <a:off x="4360586" y="4016502"/>
              <a:ext cx="407949" cy="351320"/>
              <a:chOff x="741680" y="802640"/>
              <a:chExt cx="1676400" cy="1544320"/>
            </a:xfrm>
          </p:grpSpPr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1891D6F0-C9B2-4822-BC5F-A14DF22874F5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916CC853-1C40-4D7C-B499-0124BD082D8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EF830278-A0D6-4C5F-B1F8-1C2B5968A53A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3AD9D51C-EE20-4E59-85B0-07CC2AE177FE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>
                  <a:extLst>
                    <a:ext uri="{FF2B5EF4-FFF2-40B4-BE49-F238E27FC236}">
                      <a16:creationId xmlns:a16="http://schemas.microsoft.com/office/drawing/2014/main" id="{0B9FBD59-9CDB-4234-BC5A-7DCD3BA97BA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515796F2-988D-4634-AE8D-06B11FF816C1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76DD892E-A7C7-4FE0-87F7-23F18E986CB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2171FC8A-0CB7-41E2-9D7B-73FE0B8EB0E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A9598A67-F827-4242-BD69-8D8B5869C324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4CB98B09-9AB4-4B9D-86DF-EB684B5EE7F0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9AEF594E-11A4-423B-9B3F-ABCF396A3FD7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150AE399-6E6E-4132-A99F-E940CB855378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91608216-25DE-4626-A30B-FC0A23D530B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17FC031E-D6DC-4744-B889-F4F871DDFA5A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21A6F5CA-5898-4247-928C-584F895BD67D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4B6D11DC-5808-41B6-8402-442009FA40B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6E404261-7705-45A1-8424-54BCA6C7978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5C479CF6-D98D-46FA-9127-8C25AFDF8BB9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FFD649A3-75B1-4AF2-8177-40D69EDB4490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2B92D61B-7B81-4255-83A2-2940658D2EDD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0299DFD0-C8E5-404B-9687-EB9E6A638984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8C4A5B8F-54A8-422A-A80D-94FD152D2D56}"/>
                </a:ext>
              </a:extLst>
            </p:cNvPr>
            <p:cNvGrpSpPr/>
            <p:nvPr/>
          </p:nvGrpSpPr>
          <p:grpSpPr>
            <a:xfrm>
              <a:off x="4352452" y="4411296"/>
              <a:ext cx="407949" cy="372499"/>
              <a:chOff x="741680" y="802640"/>
              <a:chExt cx="1676400" cy="1544320"/>
            </a:xfrm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E8256D80-9E8B-4AFE-B334-E3A881EA1C7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2A4ADDB5-63CA-4FD3-B0F9-2EAF9E689B3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A97A9CA3-E77B-400A-BCFA-E281D24F321C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62BE6EC9-E623-49F1-BFD3-D0B17624C46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AD623157-B299-4BF5-AEF5-0AD1E17467C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A3DFD1D8-80A0-4F00-8F22-827B43C599C6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15B7D6B5-7A59-4E57-BBE6-6EA833E9FA04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F666AC9A-3D31-4745-A62A-EC075D05AC29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AB339123-9B64-4DF4-8217-5A1515180AD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C6DAF961-0E7D-4C5C-8A33-EC5A91BC5E4B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EC28F2ED-0B76-476B-BF2C-F1771610295A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6A97B526-3DC6-485E-BAC8-E69BF995CAF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36DF6486-D040-487D-8AE0-EF0CF254B6E6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86860373-A4FC-4754-B5E8-70F61121393C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63F39EDC-0B47-48DF-8975-620166224794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90035C64-7E3B-4C12-98E2-FFFDD096570D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366EB4CF-09F4-425A-A2C2-E849964C6A82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F8708344-96E2-446C-BE95-20E22425CC33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FE58D244-0156-49FE-8CCE-FCB7FF1C50F8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62C109DC-CE41-42C2-8E52-0B75F424D25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22B51DDA-0872-4C2A-A162-E29D69BA8ABD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1" name="Arrow: Right 510">
            <a:extLst>
              <a:ext uri="{FF2B5EF4-FFF2-40B4-BE49-F238E27FC236}">
                <a16:creationId xmlns:a16="http://schemas.microsoft.com/office/drawing/2014/main" id="{31B14ED0-BD40-4D3D-A7F7-8C7A284B91D7}"/>
              </a:ext>
            </a:extLst>
          </p:cNvPr>
          <p:cNvSpPr/>
          <p:nvPr/>
        </p:nvSpPr>
        <p:spPr>
          <a:xfrm>
            <a:off x="4727120" y="3514635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2" name="Arrow: Right 511">
            <a:extLst>
              <a:ext uri="{FF2B5EF4-FFF2-40B4-BE49-F238E27FC236}">
                <a16:creationId xmlns:a16="http://schemas.microsoft.com/office/drawing/2014/main" id="{7CC6021D-E302-44A8-948C-801AAB0D4569}"/>
              </a:ext>
            </a:extLst>
          </p:cNvPr>
          <p:cNvSpPr/>
          <p:nvPr/>
        </p:nvSpPr>
        <p:spPr>
          <a:xfrm>
            <a:off x="4725483" y="473446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3" name="Arrow: Right 512">
            <a:extLst>
              <a:ext uri="{FF2B5EF4-FFF2-40B4-BE49-F238E27FC236}">
                <a16:creationId xmlns:a16="http://schemas.microsoft.com/office/drawing/2014/main" id="{DDEC402F-B823-489A-86F3-3259EE4D05C9}"/>
              </a:ext>
            </a:extLst>
          </p:cNvPr>
          <p:cNvSpPr/>
          <p:nvPr/>
        </p:nvSpPr>
        <p:spPr>
          <a:xfrm>
            <a:off x="4739751" y="4332979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4" name="Arrow: Right 513">
            <a:extLst>
              <a:ext uri="{FF2B5EF4-FFF2-40B4-BE49-F238E27FC236}">
                <a16:creationId xmlns:a16="http://schemas.microsoft.com/office/drawing/2014/main" id="{72EE603D-1808-4B58-B0BE-26417883F44A}"/>
              </a:ext>
            </a:extLst>
          </p:cNvPr>
          <p:cNvSpPr/>
          <p:nvPr/>
        </p:nvSpPr>
        <p:spPr>
          <a:xfrm>
            <a:off x="4735537" y="3922302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5" name="Right Brace 514">
            <a:extLst>
              <a:ext uri="{FF2B5EF4-FFF2-40B4-BE49-F238E27FC236}">
                <a16:creationId xmlns:a16="http://schemas.microsoft.com/office/drawing/2014/main" id="{70D4F129-F685-4E19-9D8F-46BB2D612D4D}"/>
              </a:ext>
            </a:extLst>
          </p:cNvPr>
          <p:cNvSpPr/>
          <p:nvPr/>
        </p:nvSpPr>
        <p:spPr>
          <a:xfrm>
            <a:off x="5731288" y="3457561"/>
            <a:ext cx="459190" cy="1508755"/>
          </a:xfrm>
          <a:prstGeom prst="rightBrace">
            <a:avLst>
              <a:gd name="adj1" fmla="val 617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AB1B4C65-7065-47B4-87E6-34206CDEC9D7}"/>
              </a:ext>
            </a:extLst>
          </p:cNvPr>
          <p:cNvSpPr txBox="1"/>
          <p:nvPr/>
        </p:nvSpPr>
        <p:spPr>
          <a:xfrm>
            <a:off x="6734439" y="3942495"/>
            <a:ext cx="8839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>
                <a:latin typeface="Comic Sans MS" panose="030F0702030302020204" pitchFamily="66" charset="0"/>
              </a:rPr>
              <a:t>Species response variability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35BD68A4-94B1-4F3A-91C0-67DCFFA66177}"/>
              </a:ext>
            </a:extLst>
          </p:cNvPr>
          <p:cNvSpPr txBox="1"/>
          <p:nvPr/>
        </p:nvSpPr>
        <p:spPr>
          <a:xfrm>
            <a:off x="6223678" y="4092743"/>
            <a:ext cx="88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      </a:t>
            </a:r>
            <a:r>
              <a:rPr lang="en-AU" sz="1200" dirty="0">
                <a:latin typeface="Comic Sans MS" panose="030F0702030302020204" pitchFamily="66" charset="0"/>
              </a:rPr>
              <a:t>=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9A904E84-FC65-4244-8FED-72F40255F17C}"/>
              </a:ext>
            </a:extLst>
          </p:cNvPr>
          <p:cNvGrpSpPr/>
          <p:nvPr/>
        </p:nvGrpSpPr>
        <p:grpSpPr>
          <a:xfrm>
            <a:off x="4263528" y="5148621"/>
            <a:ext cx="419502" cy="1574023"/>
            <a:chOff x="4352452" y="3209772"/>
            <a:chExt cx="419502" cy="1574023"/>
          </a:xfrm>
        </p:grpSpPr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076E6349-73D8-4A55-88FF-44D4AFC5AC08}"/>
                </a:ext>
              </a:extLst>
            </p:cNvPr>
            <p:cNvGrpSpPr/>
            <p:nvPr/>
          </p:nvGrpSpPr>
          <p:grpSpPr>
            <a:xfrm>
              <a:off x="4364004" y="3209772"/>
              <a:ext cx="407949" cy="351320"/>
              <a:chOff x="741680" y="802640"/>
              <a:chExt cx="1676400" cy="1544320"/>
            </a:xfrm>
          </p:grpSpPr>
          <p:grpSp>
            <p:nvGrpSpPr>
              <p:cNvPr id="586" name="Group 585">
                <a:extLst>
                  <a:ext uri="{FF2B5EF4-FFF2-40B4-BE49-F238E27FC236}">
                    <a16:creationId xmlns:a16="http://schemas.microsoft.com/office/drawing/2014/main" id="{BC80B5D5-009C-4BC5-AB93-B481BE036DAB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46D9CA5E-4B92-4B6E-991E-2C6FE6103BB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Oval 593">
                  <a:extLst>
                    <a:ext uri="{FF2B5EF4-FFF2-40B4-BE49-F238E27FC236}">
                      <a16:creationId xmlns:a16="http://schemas.microsoft.com/office/drawing/2014/main" id="{997189B1-2CE5-4DC6-B513-2DAD2862093C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925C42F6-EB8D-4AA1-B34F-8F007B1F3EC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id="{F6C18379-86F1-4C5D-A983-8D4F7763F09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Oval 596">
                  <a:extLst>
                    <a:ext uri="{FF2B5EF4-FFF2-40B4-BE49-F238E27FC236}">
                      <a16:creationId xmlns:a16="http://schemas.microsoft.com/office/drawing/2014/main" id="{A99C9186-8FFF-4BB2-866F-431BA5DF3EFB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662C0C99-5A8A-40BF-8DC5-FFD8A4832CD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1EF0FB9B-E196-453A-AB8C-5E3DA38D7C3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>
                  <a:extLst>
                    <a:ext uri="{FF2B5EF4-FFF2-40B4-BE49-F238E27FC236}">
                      <a16:creationId xmlns:a16="http://schemas.microsoft.com/office/drawing/2014/main" id="{0B2EF852-E2A0-4FE5-AE14-3DF9FD514DE5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74D839AD-4F8C-4343-BE55-1D0E60117742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Oval 601">
                  <a:extLst>
                    <a:ext uri="{FF2B5EF4-FFF2-40B4-BE49-F238E27FC236}">
                      <a16:creationId xmlns:a16="http://schemas.microsoft.com/office/drawing/2014/main" id="{1707E011-F1A0-4150-BBDC-EA62CCA2FBE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3B2C3970-EE5A-4ADF-BA04-C41C139370D1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453302E-6458-4844-9B43-EB1E8856B87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A53538A5-EF79-4107-8C3A-CF075B9B5B0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43D68E33-A63E-4386-9FCF-DE7A95430423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4D48C24D-62AD-4570-92F0-21844C478530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>
                <a:extLst>
                  <a:ext uri="{FF2B5EF4-FFF2-40B4-BE49-F238E27FC236}">
                    <a16:creationId xmlns:a16="http://schemas.microsoft.com/office/drawing/2014/main" id="{97C490DA-C36C-4390-959E-10A641CEDAD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>
                <a:extLst>
                  <a:ext uri="{FF2B5EF4-FFF2-40B4-BE49-F238E27FC236}">
                    <a16:creationId xmlns:a16="http://schemas.microsoft.com/office/drawing/2014/main" id="{2EB83928-FA02-4562-B730-93087F0CEFE2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>
                <a:extLst>
                  <a:ext uri="{FF2B5EF4-FFF2-40B4-BE49-F238E27FC236}">
                    <a16:creationId xmlns:a16="http://schemas.microsoft.com/office/drawing/2014/main" id="{633BE77E-1FB7-48D1-9C63-E89A38ED7C12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25627528-19E5-4A39-9798-9D54D322BACF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C24E7420-0AD8-4EC7-964F-B4B9BC760E92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4594A0EB-88AF-46F4-B838-4B29377FEE71}"/>
                </a:ext>
              </a:extLst>
            </p:cNvPr>
            <p:cNvGrpSpPr/>
            <p:nvPr/>
          </p:nvGrpSpPr>
          <p:grpSpPr>
            <a:xfrm>
              <a:off x="4364005" y="3603220"/>
              <a:ext cx="407949" cy="372499"/>
              <a:chOff x="741680" y="802640"/>
              <a:chExt cx="1676400" cy="1544320"/>
            </a:xfrm>
          </p:grpSpPr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F58E10D1-D169-49AE-BF28-173EE45CF8AC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06392D5D-2E87-4E7A-9664-5868E3B5CE9A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D2145741-3FCB-42C5-8E08-2B2B675E3857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83501F88-0EAC-4522-8061-3823DF0D832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B36751C5-DCDB-4C14-9B44-C00D896C6DCC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58717A11-1DC7-4B95-A6D3-40EECBE30E4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0D9D942F-4107-445E-9628-17B0016CB025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FE12E9BB-7E21-4FD5-A21A-BACE5B7187C3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A689075B-2A31-4F01-9ADE-CFFC4931355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261F2443-2513-4264-B73D-CCDCF2A6DFE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3A3477FE-AD4C-4A37-AE49-663B8037DE12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9F96FA7D-9B58-4D73-A8C6-B3DA487D881E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3AE59E78-5C16-41F3-B667-B0CB69E5624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8F7EAC37-11B4-4B42-978A-B7F48875D3C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C0E91AD2-5653-4AD7-BEFB-F8B1F84AFA0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FA30F9F5-FEA8-41AD-BAFD-69E3BC6E5FBF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6434DC7F-66BD-48D7-BE88-F7ECA82DDBA8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2511FB5E-AAFD-436C-98A6-E7733A85FA85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A39D2DCE-E683-4764-8632-2D0DA58723BD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B9065FA0-1E68-4DD6-BF13-95FF51FC6D5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1A6B0C27-0FFB-48FC-9475-3B2396C28208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285F4294-EF0F-4B4B-964E-A6863F62D8E4}"/>
                </a:ext>
              </a:extLst>
            </p:cNvPr>
            <p:cNvGrpSpPr/>
            <p:nvPr/>
          </p:nvGrpSpPr>
          <p:grpSpPr>
            <a:xfrm>
              <a:off x="4360586" y="4016502"/>
              <a:ext cx="407949" cy="351320"/>
              <a:chOff x="741680" y="802640"/>
              <a:chExt cx="1676400" cy="1544320"/>
            </a:xfrm>
          </p:grpSpPr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3704BF7F-396F-4BC0-83E8-551529F1F2CA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CF2FB002-753D-4EE9-A343-D947B8C39391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Oval 551">
                  <a:extLst>
                    <a:ext uri="{FF2B5EF4-FFF2-40B4-BE49-F238E27FC236}">
                      <a16:creationId xmlns:a16="http://schemas.microsoft.com/office/drawing/2014/main" id="{C29EFB64-BE85-465A-8A2C-B0F9EC0A6577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C7D6D26E-A60B-4A88-BDB8-FC5E93CDB32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53B0E384-8518-4247-8964-B9D48BC73DB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38DB88BC-7C33-45F8-93B7-A408E8F2F9A8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FBDB7C38-CD9E-4F4A-8626-8014E48B5D40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id="{D98D4EAA-E7AB-42F7-8802-E23470BBF0F5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6E950795-9EDE-4057-B7FB-B232E9440A8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838EB42D-DB6C-400D-BF94-0D7BAC67DC12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9259FC86-A00C-489B-B7C5-E63BC687897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691EF018-4C36-4CDB-A278-B0C6F84C5E14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19DADFCE-FFD8-4877-AF47-04E18374550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3FC58FB5-DBED-4AEA-A772-6D9783656A29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BDF1E7A3-94F0-482D-BA71-FDD55024E392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89B2B7D6-79BF-4959-9722-5B11F28BD0B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6FAD7143-E3A3-49E5-9D28-099CB7D919E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F92368DF-3708-49BF-8282-6E5D32D7F95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E78033DA-2803-4CC5-AB8F-D7F3EAFEC7F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10C62D6D-886F-4043-80B3-F52520D621D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DA43C7C5-5716-4A1C-9C25-4C39B34AD02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FC5AC5B7-3CD8-4B32-B33D-C76E6CA913B8}"/>
                </a:ext>
              </a:extLst>
            </p:cNvPr>
            <p:cNvGrpSpPr/>
            <p:nvPr/>
          </p:nvGrpSpPr>
          <p:grpSpPr>
            <a:xfrm>
              <a:off x="4352452" y="4411296"/>
              <a:ext cx="407949" cy="372499"/>
              <a:chOff x="741680" y="802640"/>
              <a:chExt cx="1676400" cy="1544320"/>
            </a:xfrm>
          </p:grpSpPr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854550BD-78CB-4B82-B554-1178DB1CBFC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30" name="Oval 529">
                  <a:extLst>
                    <a:ext uri="{FF2B5EF4-FFF2-40B4-BE49-F238E27FC236}">
                      <a16:creationId xmlns:a16="http://schemas.microsoft.com/office/drawing/2014/main" id="{E8103BE4-5CB4-40F2-882D-90CBA893AED8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A7C2757C-CC25-4C9A-9411-952207CE1CF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F9BD8F88-187B-4586-B0F3-151C357EA81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20BE629D-8FF2-4F13-A5B4-98B200A8A8D3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61FF1E1B-BB65-450D-BAD6-C3950D1C82D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5FB0F6F8-4617-4FF7-B4C9-ED459F63485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Oval 535">
                  <a:extLst>
                    <a:ext uri="{FF2B5EF4-FFF2-40B4-BE49-F238E27FC236}">
                      <a16:creationId xmlns:a16="http://schemas.microsoft.com/office/drawing/2014/main" id="{4BBED585-3783-48B8-B4BB-444580CBDB8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A1AC6EE8-AC5C-4789-B7C9-B252220A05E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id="{6AFB2549-224E-4664-BE8A-4605590B162C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C7B03829-5715-4AF3-8915-EB926AFAD246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695234EB-1217-4A08-BD7B-0CD5A2B1337C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6AEFB99B-35DC-4334-A87C-F3A09E6190CC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11AD4E4C-35A3-4327-8BE7-C52986CDF94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4C85A0FE-F6FD-44C1-999C-5F39B84946EC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E50333D3-85DD-4A2A-8E03-EBCD55B11BB8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6C6B8DD2-8088-4944-ADBA-1E9520BFBAA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55217FA8-4D6D-48A8-B749-500FA2CCF2BB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F200893A-F1B9-4AE3-91FE-5A68230DAEFE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AF595342-FBD2-481D-8745-D67856F38EFA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A0CAA4B1-FFBE-4925-A5E7-F8B5F0BE518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07" name="Table 606">
            <a:extLst>
              <a:ext uri="{FF2B5EF4-FFF2-40B4-BE49-F238E27FC236}">
                <a16:creationId xmlns:a16="http://schemas.microsoft.com/office/drawing/2014/main" id="{10AD826F-4B75-4F14-BABD-DC9FF6129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11279"/>
              </p:ext>
            </p:extLst>
          </p:nvPr>
        </p:nvGraphicFramePr>
        <p:xfrm>
          <a:off x="4928813" y="4922676"/>
          <a:ext cx="795982" cy="16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982">
                  <a:extLst>
                    <a:ext uri="{9D8B030D-6E8A-4147-A177-3AD203B41FA5}">
                      <a16:colId xmlns:a16="http://schemas.microsoft.com/office/drawing/2014/main" val="1569003965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r>
                        <a:rPr lang="en-AU" sz="800" dirty="0"/>
                        <a:t>Buffer </a:t>
                      </a:r>
                      <a:r>
                        <a:rPr lang="en-AU" sz="800" dirty="0" err="1"/>
                        <a:t>urbanness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08117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0.7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7862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4.4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18433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1.5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8410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6.7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73396"/>
                  </a:ext>
                </a:extLst>
              </a:tr>
            </a:tbl>
          </a:graphicData>
        </a:graphic>
      </p:graphicFrame>
      <p:sp>
        <p:nvSpPr>
          <p:cNvPr id="608" name="Arrow: Right 607">
            <a:extLst>
              <a:ext uri="{FF2B5EF4-FFF2-40B4-BE49-F238E27FC236}">
                <a16:creationId xmlns:a16="http://schemas.microsoft.com/office/drawing/2014/main" id="{026BAB2C-EB0E-47A9-B5FB-ACA85F08BAC3}"/>
              </a:ext>
            </a:extLst>
          </p:cNvPr>
          <p:cNvSpPr/>
          <p:nvPr/>
        </p:nvSpPr>
        <p:spPr>
          <a:xfrm>
            <a:off x="4712463" y="531138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9" name="Arrow: Right 608">
            <a:extLst>
              <a:ext uri="{FF2B5EF4-FFF2-40B4-BE49-F238E27FC236}">
                <a16:creationId xmlns:a16="http://schemas.microsoft.com/office/drawing/2014/main" id="{0A5A48D8-9462-481F-9426-096C54F2546B}"/>
              </a:ext>
            </a:extLst>
          </p:cNvPr>
          <p:cNvSpPr/>
          <p:nvPr/>
        </p:nvSpPr>
        <p:spPr>
          <a:xfrm>
            <a:off x="4710065" y="6475715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0" name="Arrow: Right 609">
            <a:extLst>
              <a:ext uri="{FF2B5EF4-FFF2-40B4-BE49-F238E27FC236}">
                <a16:creationId xmlns:a16="http://schemas.microsoft.com/office/drawing/2014/main" id="{16606ED4-A104-4F1A-B848-A8D2FB680842}"/>
              </a:ext>
            </a:extLst>
          </p:cNvPr>
          <p:cNvSpPr/>
          <p:nvPr/>
        </p:nvSpPr>
        <p:spPr>
          <a:xfrm>
            <a:off x="4724333" y="6074233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1" name="Arrow: Right 610">
            <a:extLst>
              <a:ext uri="{FF2B5EF4-FFF2-40B4-BE49-F238E27FC236}">
                <a16:creationId xmlns:a16="http://schemas.microsoft.com/office/drawing/2014/main" id="{64899836-2DE4-451C-835B-C62329BDA6AE}"/>
              </a:ext>
            </a:extLst>
          </p:cNvPr>
          <p:cNvSpPr/>
          <p:nvPr/>
        </p:nvSpPr>
        <p:spPr>
          <a:xfrm>
            <a:off x="4720119" y="5663556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2" name="Right Brace 611">
            <a:extLst>
              <a:ext uri="{FF2B5EF4-FFF2-40B4-BE49-F238E27FC236}">
                <a16:creationId xmlns:a16="http://schemas.microsoft.com/office/drawing/2014/main" id="{885E61A9-5D69-4131-ADA3-EF5978838621}"/>
              </a:ext>
            </a:extLst>
          </p:cNvPr>
          <p:cNvSpPr/>
          <p:nvPr/>
        </p:nvSpPr>
        <p:spPr>
          <a:xfrm>
            <a:off x="5780695" y="5237959"/>
            <a:ext cx="459190" cy="1508755"/>
          </a:xfrm>
          <a:prstGeom prst="rightBrace">
            <a:avLst>
              <a:gd name="adj1" fmla="val 617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4AE41331-C827-4677-A70C-DC277891C38A}"/>
              </a:ext>
            </a:extLst>
          </p:cNvPr>
          <p:cNvSpPr txBox="1"/>
          <p:nvPr/>
        </p:nvSpPr>
        <p:spPr>
          <a:xfrm>
            <a:off x="6755100" y="5766823"/>
            <a:ext cx="99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>
                <a:latin typeface="Comic Sans MS" panose="030F0702030302020204" pitchFamily="66" charset="0"/>
              </a:rPr>
              <a:t>Environmental variability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C8EA6D72-DA85-4CED-8005-4E0212694B8F}"/>
              </a:ext>
            </a:extLst>
          </p:cNvPr>
          <p:cNvSpPr txBox="1"/>
          <p:nvPr/>
        </p:nvSpPr>
        <p:spPr>
          <a:xfrm>
            <a:off x="6208260" y="5833997"/>
            <a:ext cx="88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      </a:t>
            </a:r>
            <a:r>
              <a:rPr lang="en-AU" sz="1200" dirty="0">
                <a:latin typeface="Comic Sans MS" panose="030F0702030302020204" pitchFamily="66" charset="0"/>
              </a:rPr>
              <a:t>=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graphicFrame>
        <p:nvGraphicFramePr>
          <p:cNvPr id="615" name="Table 614">
            <a:extLst>
              <a:ext uri="{FF2B5EF4-FFF2-40B4-BE49-F238E27FC236}">
                <a16:creationId xmlns:a16="http://schemas.microsoft.com/office/drawing/2014/main" id="{10671870-0004-483C-B0E5-E42FF5DD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26437"/>
              </p:ext>
            </p:extLst>
          </p:nvPr>
        </p:nvGraphicFramePr>
        <p:xfrm>
          <a:off x="4944777" y="3107905"/>
          <a:ext cx="795982" cy="1683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982">
                  <a:extLst>
                    <a:ext uri="{9D8B030D-6E8A-4147-A177-3AD203B41FA5}">
                      <a16:colId xmlns:a16="http://schemas.microsoft.com/office/drawing/2014/main" val="1569003965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UT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08117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2.3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7862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-0.4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18433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1.5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8410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-1.8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7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62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3FE2AC-D754-4AD7-82E6-4CD200756302}"/>
              </a:ext>
            </a:extLst>
          </p:cNvPr>
          <p:cNvCxnSpPr>
            <a:cxnSpLocks/>
          </p:cNvCxnSpPr>
          <p:nvPr/>
        </p:nvCxnSpPr>
        <p:spPr>
          <a:xfrm flipV="1">
            <a:off x="2889669" y="459861"/>
            <a:ext cx="2109347" cy="74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8D0F10B-20C5-4DC0-9F16-D48278D54EC0}"/>
              </a:ext>
            </a:extLst>
          </p:cNvPr>
          <p:cNvCxnSpPr>
            <a:cxnSpLocks/>
            <a:stCxn id="218" idx="6"/>
          </p:cNvCxnSpPr>
          <p:nvPr/>
        </p:nvCxnSpPr>
        <p:spPr>
          <a:xfrm flipV="1">
            <a:off x="3022023" y="1134141"/>
            <a:ext cx="2463138" cy="9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367110A-8E5D-4476-A274-11B4C5B7C2A2}"/>
              </a:ext>
            </a:extLst>
          </p:cNvPr>
          <p:cNvGrpSpPr/>
          <p:nvPr/>
        </p:nvGrpSpPr>
        <p:grpSpPr>
          <a:xfrm>
            <a:off x="4760401" y="104703"/>
            <a:ext cx="5599953" cy="2400449"/>
            <a:chOff x="582584" y="424343"/>
            <a:chExt cx="9236551" cy="42982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2C29BA-EA40-497B-9562-C7BF7E63D82C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C1FC3B-0DBB-4211-A033-340A0F5B1708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DE455-8224-4B4B-B9F8-48B2175D993A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E49AA87-7E4F-43AB-A210-6C27D395133E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A849E4-C35B-451D-9D4F-7F11B8560FB9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7937D-5E9A-4956-929A-830E02B14A2F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BD21CF-CFF2-4126-956D-470F9A8A610F}"/>
                </a:ext>
              </a:extLst>
            </p:cNvPr>
            <p:cNvGrpSpPr/>
            <p:nvPr/>
          </p:nvGrpSpPr>
          <p:grpSpPr>
            <a:xfrm>
              <a:off x="741680" y="2988085"/>
              <a:ext cx="1676400" cy="1544320"/>
              <a:chOff x="741680" y="802640"/>
              <a:chExt cx="1676400" cy="154432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D4180EE-EDDB-4AFE-BA6D-914F97C0D474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EEDFAE9-6CF0-44B7-AEFB-15AA138F1A45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D83962-082F-4850-9CD8-78AEF19E434D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D646395-1D63-4614-B746-0A25ED9F8A48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EF2C8A9-B9EE-46BB-8A3E-93F27A1922D8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92593EB-5789-43E1-B374-9F52ACB57735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F594F93-3467-4A35-AE46-499D570D96B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0463D1C-FFC5-42C5-A80B-08D0A8450ACF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92BE66-040E-495D-818D-401027141786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CE7BB9B-F415-4486-A57C-7EE9D926AD43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43A95CD-054F-4521-914C-2141E2FE5C2A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369ED74-4275-4D8B-A1F9-90BE2AE972C5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D34A43E-C4B6-49E0-BEFE-54376CC49F32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F9A36B2-1B70-45CA-B5AD-2E7901FB70B9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647086-DF4D-4AAE-8301-BE9DC8DD1A28}"/>
                </a:ext>
              </a:extLst>
            </p:cNvPr>
            <p:cNvGrpSpPr/>
            <p:nvPr/>
          </p:nvGrpSpPr>
          <p:grpSpPr>
            <a:xfrm>
              <a:off x="2751355" y="1031418"/>
              <a:ext cx="1527230" cy="1404653"/>
              <a:chOff x="3203475" y="1118122"/>
              <a:chExt cx="1527230" cy="14046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9F6B3-7333-42F3-A0E1-BC5FAE11375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88124-283F-4A75-B503-5E10BD338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669E7F-DD00-41FA-B541-A474556960CD}"/>
                  </a:ext>
                </a:extLst>
              </p:cNvPr>
              <p:cNvSpPr txBox="1"/>
              <p:nvPr/>
            </p:nvSpPr>
            <p:spPr>
              <a:xfrm>
                <a:off x="3203475" y="2095525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8B0F78-3FEC-492B-A33A-1279AAD3CC42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844E60B-5C05-41C3-8384-0D53A16814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209C91A-3E51-47E3-8AF6-CC6D92354ED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345903A-72B6-4B1A-BEAA-A64CE27E85A2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C7F92D7-73D9-4DBB-888C-ECD8B6AC02D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7031274-5C22-44B8-90A6-AD08340F532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78EEBCF-9E6E-46B1-B369-FCB31DFF4D9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61106B7-7DB0-4BF4-9F8A-8B070615EA3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17D0CE5-DCB0-4994-95AD-AACF3E6DE74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91F482F-F620-4B7A-A95C-72B535C0A6FB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C3DC627-A86C-4A0E-A70A-5349888C08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DB0C11C-B907-4412-9040-AFD827ADDE6D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8843093-4C70-4FAF-8C58-6A4D667A906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B19276F-79E8-41BA-B859-9B62A6CBD9A2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E1075DD-E886-4833-9937-412B19174182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5851B92-37DA-4735-A6CB-AE6879A1C05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7EE453-43F5-4EAB-92B2-E74AF5443A4B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06AEAB2-6ACD-4171-9855-12197597B933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77FE08F-5D6D-43D8-B7C6-61E9CC05CDB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CE3665D-4E85-450F-9994-20D1765BCEE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79467A4-10B4-4FAC-904C-BC3BF7E02277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A585B2-F87D-4BCC-A955-020B4C86892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623A13-2279-4D00-8BFF-04644BCBE1E9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C95F2B-EB67-45C7-8BA1-9C1CD39CCB1A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512486-FDBF-4D10-9596-688687735EFD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4F8483-0280-46FA-B7F4-A1C0E51C09C2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2732D4-D804-4EE4-86A5-992B9FCDC416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2471D5-CBDB-4057-8B7D-294099D2213E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D46B1-8007-4460-B487-4C95874EEC41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D3D72-8957-4033-BB0B-6B53596B287D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7AFC2-B6A9-4E9A-A17E-5B132AF9BB35}"/>
                </a:ext>
              </a:extLst>
            </p:cNvPr>
            <p:cNvGrpSpPr/>
            <p:nvPr/>
          </p:nvGrpSpPr>
          <p:grpSpPr>
            <a:xfrm>
              <a:off x="2713784" y="3263091"/>
              <a:ext cx="1568820" cy="1459498"/>
              <a:chOff x="3207496" y="1118122"/>
              <a:chExt cx="1568820" cy="14594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68578-50B2-432D-B0FA-2F7F4D0E04E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710C7C-C7A9-423C-A43F-98B8A1EE8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43186-ECB7-4A09-ACA1-04C9A84802F8}"/>
                  </a:ext>
                </a:extLst>
              </p:cNvPr>
              <p:cNvSpPr txBox="1"/>
              <p:nvPr/>
            </p:nvSpPr>
            <p:spPr>
              <a:xfrm>
                <a:off x="3207496" y="2150371"/>
                <a:ext cx="1568820" cy="42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68DCD-3ECA-4AB2-9102-4EBA991659DC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3FC929-7F02-4413-9C12-BB5B18DF4D22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4A43DF0-608D-4DB3-B2C8-9A79BF731E6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531F26-0A22-4A0B-8546-CB14EC8F0574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84E838-0D8D-4988-AC2F-29CF926B9ED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735A3F6-5A79-472F-AF09-B2A827AF0F5F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8B89D-96F5-4C16-92B6-315EDE232C96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6D1900-9E8D-46CA-8FE9-5CA319333E1A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BE59B5-C4A2-4EF3-8152-74F8F46E1B09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401771-892C-468E-99DC-F250613A2E5A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F581D8-0AF0-466D-8842-6A5DB2C629AA}"/>
              </a:ext>
            </a:extLst>
          </p:cNvPr>
          <p:cNvGrpSpPr/>
          <p:nvPr/>
        </p:nvGrpSpPr>
        <p:grpSpPr>
          <a:xfrm>
            <a:off x="146972" y="83520"/>
            <a:ext cx="2944889" cy="2222421"/>
            <a:chOff x="3665285" y="2582404"/>
            <a:chExt cx="2944889" cy="222242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037FE91-5EB7-4AC8-BEBA-993CBE82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611" y="3349297"/>
              <a:ext cx="2520106" cy="1295343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96FF3AD-A721-4B20-BA02-9FDC142B8E5E}"/>
                </a:ext>
              </a:extLst>
            </p:cNvPr>
            <p:cNvGrpSpPr/>
            <p:nvPr/>
          </p:nvGrpSpPr>
          <p:grpSpPr>
            <a:xfrm>
              <a:off x="6239116" y="3571153"/>
              <a:ext cx="301220" cy="320370"/>
              <a:chOff x="741680" y="802640"/>
              <a:chExt cx="1676400" cy="1544321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14FDA5B-AD98-4010-8E55-E555F8A138D7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9A1EA1C-4549-40C8-A9B6-A0A5AF9C922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2F73BE42-2945-4BB5-8D50-521E5ED57CD3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9D12D6-E867-4DB1-8D90-933F1674F12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669050FD-14AB-4BD2-93B9-A1E357498E7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F07AE7E5-ACAD-4465-9595-A6398B0F718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AAC2E62-2FF8-471D-B763-639A1AD35B09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C5CE29AB-CB92-406F-84C2-FACA41DBE63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7F479F4-6D7B-4694-825E-D57D6CE8E029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2AE6FA9A-7F47-4318-BA0F-BD7FE438D4A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DD31410-F50D-4F96-9C28-D494396C6B9E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C7282E72-AF84-4FC0-B12A-5E397C1C510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F490EEA0-F2EA-42E1-BDE1-87052BC7E62F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5EBCE06F-FFEB-4051-B428-6B62AA7DA3E3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D9F94EB-2F6D-4C01-81C1-4A9CADF1B5FD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05F8752-EF04-4AE5-AAB7-4C63BAF1C675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12017BD-80DB-4AB7-BB9C-7AD420CE385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8687A4E-39C4-4428-9CFB-2A55F026C488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A6863393-7DF3-4AB4-83FD-A414D963861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1EFF4A9-5F51-41AD-A708-0A4F8C929683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8BCB7F9-2C68-472B-ACB4-F11BF5D7F26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5D216E-F515-4FF9-9C85-A3DDFCA7022B}"/>
                </a:ext>
              </a:extLst>
            </p:cNvPr>
            <p:cNvGrpSpPr/>
            <p:nvPr/>
          </p:nvGrpSpPr>
          <p:grpSpPr>
            <a:xfrm>
              <a:off x="3694494" y="3464192"/>
              <a:ext cx="301220" cy="320370"/>
              <a:chOff x="741680" y="802640"/>
              <a:chExt cx="1676400" cy="1544321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AA1FA2D-71EE-4BD4-A3FF-F872C559EF1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4C402A1-166E-49B4-9BF4-3C78D7636E2C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62C7B06A-9568-4DFD-BE85-798FF158080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B2655979-AEBD-41EC-9294-DC13365FA9E6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8F4E6E2D-214B-42AC-8C66-A5A2E5BCF786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17E210F-3FE8-4D50-AABB-CB8D50D9E18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F8A6E228-2879-4517-9C8D-A7790B278BDD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B0EBEA86-5FB0-4560-8FB6-90B973266F4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598B6249-AFAA-4773-9BED-EC8DAA5FF440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E05827E-14F9-4905-A68C-78A6F4DBA250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702A960A-7EE3-4343-A288-BD6817DBD72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C48D068-81C6-4BF2-BBE1-851554C2A396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9C7B56F-384B-4A9C-845E-0A423391598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C619950-C2C6-4881-B9DF-14E37E3ACC2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65E9B3A3-C878-4610-8182-FAB987D5D2F7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10F2CD7-5DE2-4562-939C-06F73585F68A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E501928-4D79-4CED-99E5-55CCA06E4DE9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C85A1F8-DE46-4030-A997-5CCC87087279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9FADA04-6D21-40F6-BED6-CE54173527D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15168CC-F2F1-4869-9F2A-0E18A34B5434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FC26661-7D50-4224-B820-812DEE3B3B5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3E31336-4C6B-4E21-AB7F-F46C0FA4C5F5}"/>
                </a:ext>
              </a:extLst>
            </p:cNvPr>
            <p:cNvGrpSpPr/>
            <p:nvPr/>
          </p:nvGrpSpPr>
          <p:grpSpPr>
            <a:xfrm>
              <a:off x="6171570" y="4313240"/>
              <a:ext cx="301220" cy="320370"/>
              <a:chOff x="741680" y="802640"/>
              <a:chExt cx="1676400" cy="1544321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DC26FDFC-3249-4ACC-A7D1-56D1B78FBCC0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1EC6BB55-BCAC-4F74-8088-947382AA770F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318F39C9-87D4-4A5A-9B16-AD2F498EA76D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826D255A-7980-4EBC-92A9-D017990D9AC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B479F70-AB26-435F-8A90-A9458FFFF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D33C3E0F-3AFB-4427-8968-747D0D2633A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A46F74A4-9AAA-4650-8034-9922AF172154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9C906918-A2E1-4D86-860F-5DF9F5B60BE4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02D32F2-11FB-49B6-B6AB-C4ACB7BBEB1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449825F-0ABF-4210-B285-93E358648F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ADCB9165-F60D-4C92-A209-CF209B83E392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F6F5B166-FE2B-45EC-8EA7-C4D5C6C1B75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130B6E0-5369-4177-BA31-85713B5CD158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10D45183-D2D5-4843-8253-331371656C3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7F72730-7B17-400C-9955-FC45016149A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707C3C-3D5D-46EE-A6F4-26A2EA06DDC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E850D22-B859-4CA6-BFFC-2BF824E8BA0C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23D2479-F425-4433-A272-A6A03BECB2FB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B4E7944-A83C-4D34-913E-A7D17214C86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F6691A0-D5E7-4F3D-8476-695CB674094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73D1FED-8132-4DE3-A66F-5164B8D8247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980A25D-8BDD-49D5-96DA-A1582528763C}"/>
                </a:ext>
              </a:extLst>
            </p:cNvPr>
            <p:cNvGrpSpPr/>
            <p:nvPr/>
          </p:nvGrpSpPr>
          <p:grpSpPr>
            <a:xfrm>
              <a:off x="4264352" y="4484455"/>
              <a:ext cx="301220" cy="320370"/>
              <a:chOff x="741680" y="802640"/>
              <a:chExt cx="1676400" cy="154432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5CECA2A9-A5CE-43DE-8385-44FFBE9A758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26DEF1FC-204A-4519-A14A-9AEAA8FF2973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65CE959-F336-4E8D-84FC-4B0EB5AD4495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185197E-444B-420A-9793-B77C995546A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EE14D26-8757-4A1F-BB59-491B6D197F2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5D79ACA8-982B-4C25-8592-3D3732E0079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76FDEA9C-EDC7-40F5-90F4-8DD958D8B25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30A8F39D-1E1C-4295-A5D8-8945628A4228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DC818027-918B-4BB2-8715-DAE605988FE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DFC97E18-8507-4128-96F0-691F43682925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44FD4DD8-C75B-40E2-A511-AEA991BF2D3B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D28B8C75-FC18-44DD-8C40-7D8FD614025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B305A33B-66A6-4CB5-8AB1-7620AE0E319C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FDAE025-C416-49C7-B4AB-8A22C6030294}"/>
                    </a:ext>
                  </a:extLst>
                </p:cNvPr>
                <p:cNvSpPr/>
                <p:nvPr/>
              </p:nvSpPr>
              <p:spPr>
                <a:xfrm>
                  <a:off x="1884678" y="1747521"/>
                  <a:ext cx="142240" cy="14224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B6B998F-BACC-40C8-8D18-DFFE42D3EBAC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1B102A9-0769-45A5-A05A-9740832495F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FD57F66-7F83-4F63-BDE7-819447DA0DC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CD69389-9A08-4E2E-A423-FEA1B2A2F222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FD523A-BA9C-4D93-960F-A117B771999B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CB14D87-AE7B-457A-A6E4-47F1E8067885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5B18483-5EDC-4DC0-A9D2-6AFC575E9BA6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DE523A5-C103-463D-92DA-C8F4CC36A262}"/>
                </a:ext>
              </a:extLst>
            </p:cNvPr>
            <p:cNvGrpSpPr/>
            <p:nvPr/>
          </p:nvGrpSpPr>
          <p:grpSpPr>
            <a:xfrm>
              <a:off x="5431465" y="3008345"/>
              <a:ext cx="301220" cy="320370"/>
              <a:chOff x="741680" y="802640"/>
              <a:chExt cx="1676400" cy="1544320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851DA22F-FECA-4A48-837B-BDAAACBD81E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37028C8-2D33-4029-93C3-E1970B82810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0B1C5997-0EE0-4552-BC37-45846AC19136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05FA14B-EB47-49C2-8810-BED85946119B}"/>
                    </a:ext>
                  </a:extLst>
                </p:cNvPr>
                <p:cNvSpPr/>
                <p:nvPr/>
              </p:nvSpPr>
              <p:spPr>
                <a:xfrm>
                  <a:off x="1696719" y="1564639"/>
                  <a:ext cx="142240" cy="14224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5206393-BEEA-4BA6-8B48-A8FABE3EEA5E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34067483-569C-438A-BCB5-9EFFE69DBF96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68EEDD28-064A-4981-A50D-EDB9E9B8CF6B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6E8E27ED-8261-4E97-A3B0-628DD781A4D0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C8D83212-6617-4713-9C8D-C10692E5847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34DDA4B8-9F7F-4B37-B357-1C38E420EDB6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B9670FEB-4BB9-4245-A62D-2066FD24176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17DBC0EF-026A-468B-83E2-762354B5922F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170E5D73-E30D-48DB-B7B4-4CDC1DDDB6C1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583F6212-5A78-44AC-A938-B8B569D672C7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38A4E3A4-D74E-42AF-8E47-1165CA7A0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FDAD34B-054F-4D76-A2AB-B481B021864C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40311EF-1432-4C8B-A4E6-05957F3A0167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8E694D8-DD9A-412D-95B1-DAFE5723653E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2227E95-BA88-4841-B712-92C2BC4FA03E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17DBA4C-C6B1-4A6B-A42A-39D34844DB51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C9A9653-B63C-4DB8-AA66-8976951FC7A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70861BF-4E52-4DAC-9D23-47B808D1C148}"/>
                </a:ext>
              </a:extLst>
            </p:cNvPr>
            <p:cNvGrpSpPr/>
            <p:nvPr/>
          </p:nvGrpSpPr>
          <p:grpSpPr>
            <a:xfrm>
              <a:off x="3665285" y="4166781"/>
              <a:ext cx="301220" cy="320370"/>
              <a:chOff x="741680" y="802640"/>
              <a:chExt cx="1676400" cy="154432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283AA90-C679-47B2-9060-27F540D2E55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93AF79E-1F7E-4D95-AA91-064D7B14E364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02471E5-BEBE-4197-9F64-61C490B51F70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6DE87FC-D830-4826-B5EA-701235FE5840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0ABD4C5-BFD8-41D8-AF79-F4811085A1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4B8F9F6-6463-4305-93B3-42F1773A0EC1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7C47DEC-9F1F-4244-983D-99E016C9C5FE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848C93A-FC64-4E84-8AF0-A5747C72EF1F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AF5346F-973D-4F3B-938A-D0A5AFB24F3F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377EF46-0486-486E-B2D3-C4269BE97D1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1004608-6D7F-4B53-9B2F-D1DA0620C9B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ACFF9E7-D7F8-4EDB-A529-AF1002147255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BA282EA-726E-4E59-A399-F9061E5F196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B9FBBB45-EFF0-483F-992E-4983928E97C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67EFAEA-BF21-4515-8308-B3080C2BC2E2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F3DA13F-6228-4BD8-A06C-8433C90E8E9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1D05AB7-F4D3-4E21-A79C-1FBF66BDDFCA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5A3A52E-7D4E-4D07-8126-2CA42BF3B5C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5581022-2AE3-40A4-AA7F-78BF3ED7F0F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4B90F8A-953D-43FD-926B-7B07300CFB26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8860505-E4DC-41D4-931B-DF518CE6AA6F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BF2781F-A1DB-4C1E-8FEB-25D7814AE7BB}"/>
                </a:ext>
              </a:extLst>
            </p:cNvPr>
            <p:cNvGrpSpPr/>
            <p:nvPr/>
          </p:nvGrpSpPr>
          <p:grpSpPr>
            <a:xfrm>
              <a:off x="4713714" y="2991521"/>
              <a:ext cx="301220" cy="320370"/>
              <a:chOff x="741680" y="802640"/>
              <a:chExt cx="1676400" cy="1544321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EE9C0B6-4C79-486E-A326-8F66C67C40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A37D4C8-FB44-4896-A866-F241548F2C6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80F8438-0BDC-4549-944A-233A44D1E71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4D4840E-87F2-4022-B8A4-04D63A56206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6D3827-7948-48B5-93AB-EFA50F7AAA6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47E3D15-0D41-45F3-BFC1-7E3B2495016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5B4DB78-7799-4854-B52B-FF75B001F50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E5812E0-388B-4B67-9B86-6651A9133571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3E15B2B-20C5-49E4-8F85-7F9B0C34ED03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C93C3A-3B07-4C80-A56F-844DAB12F26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4106647-06FF-4DDB-8B18-80180C043FF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47702E42-AE70-482A-87D5-BF79C7ED5F91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70747EC-BD52-4BB4-BD40-F0FD6603505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65E169D-288C-433B-81B2-8A4A2F00A195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F268718-9875-440D-976E-7436C2C3C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F33F308-9A1B-47AC-86E7-2B67657B969E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FE410-B4D6-40BE-AF24-0489E307765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B73C906-1106-4BC6-875A-F585B2DC788D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89D1614-8F35-4BDE-B375-876D8EAB0D1A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AE75604-ED74-4613-BCA3-91EEE062361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A03134B-E143-4C2D-AD3B-6EF0F02FC6D5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B19238-605C-4F8A-92C4-E85A8A6348B8}"/>
                </a:ext>
              </a:extLst>
            </p:cNvPr>
            <p:cNvSpPr txBox="1"/>
            <p:nvPr/>
          </p:nvSpPr>
          <p:spPr>
            <a:xfrm>
              <a:off x="4202291" y="2582404"/>
              <a:ext cx="2407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N=2000 randomly sampled landscapes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B9F82585-023D-4C40-97E2-5A1ABF8C9ED3}"/>
              </a:ext>
            </a:extLst>
          </p:cNvPr>
          <p:cNvSpPr txBox="1"/>
          <p:nvPr/>
        </p:nvSpPr>
        <p:spPr>
          <a:xfrm>
            <a:off x="40171" y="-132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3690BE-5EAE-4F38-A909-949F97F54371}"/>
              </a:ext>
            </a:extLst>
          </p:cNvPr>
          <p:cNvSpPr txBox="1"/>
          <p:nvPr/>
        </p:nvSpPr>
        <p:spPr>
          <a:xfrm>
            <a:off x="3770531" y="-4905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6AF12ED-A55A-4359-A82C-FC8603DE05B6}"/>
              </a:ext>
            </a:extLst>
          </p:cNvPr>
          <p:cNvCxnSpPr>
            <a:cxnSpLocks/>
          </p:cNvCxnSpPr>
          <p:nvPr/>
        </p:nvCxnSpPr>
        <p:spPr>
          <a:xfrm>
            <a:off x="5814282" y="1579477"/>
            <a:ext cx="0" cy="46975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632A1FC-00FC-40FE-B2F3-EF3F4663A19B}"/>
              </a:ext>
            </a:extLst>
          </p:cNvPr>
          <p:cNvCxnSpPr>
            <a:cxnSpLocks/>
          </p:cNvCxnSpPr>
          <p:nvPr/>
        </p:nvCxnSpPr>
        <p:spPr>
          <a:xfrm>
            <a:off x="5749698" y="1544870"/>
            <a:ext cx="0" cy="507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F2F-155B-4875-A471-FF5164E64AF1}"/>
              </a:ext>
            </a:extLst>
          </p:cNvPr>
          <p:cNvGrpSpPr/>
          <p:nvPr/>
        </p:nvGrpSpPr>
        <p:grpSpPr>
          <a:xfrm>
            <a:off x="229625" y="6355730"/>
            <a:ext cx="1495614" cy="470322"/>
            <a:chOff x="1579264" y="5412390"/>
            <a:chExt cx="1495614" cy="4703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3D74DBB-C718-49D8-875F-EFA25C7D2386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C93A5B-7A0F-4A9D-9BA8-CBEE09DD59E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601C5FC-7B2F-4CB6-BE96-D5347C082A31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AE36492-A2C8-4789-AF2C-66063AA4EB46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66F9D25-7F4D-45D3-8A78-0C30B07B9FBF}"/>
              </a:ext>
            </a:extLst>
          </p:cNvPr>
          <p:cNvGrpSpPr/>
          <p:nvPr/>
        </p:nvGrpSpPr>
        <p:grpSpPr>
          <a:xfrm>
            <a:off x="352174" y="3387155"/>
            <a:ext cx="824242" cy="740867"/>
            <a:chOff x="7810745" y="989643"/>
            <a:chExt cx="2013082" cy="190036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26D567-7AF0-45E5-8F07-BF9A90E34D4D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E4967D0-F315-4BAB-991A-9A64AB7D2747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E34361-9BE8-4B30-81BF-A54CE06D5423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D74F4F4-60CD-4B68-BADA-2132D3D33BC5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57CE4F3-940F-466F-A08E-3DB0797CACE9}"/>
              </a:ext>
            </a:extLst>
          </p:cNvPr>
          <p:cNvSpPr txBox="1"/>
          <p:nvPr/>
        </p:nvSpPr>
        <p:spPr>
          <a:xfrm>
            <a:off x="106133" y="27893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57FACE3-6ED5-42EC-BF5A-2887CA35252D}"/>
              </a:ext>
            </a:extLst>
          </p:cNvPr>
          <p:cNvGrpSpPr/>
          <p:nvPr/>
        </p:nvGrpSpPr>
        <p:grpSpPr>
          <a:xfrm>
            <a:off x="8602387" y="2904480"/>
            <a:ext cx="2786332" cy="2985450"/>
            <a:chOff x="4366656" y="546168"/>
            <a:chExt cx="4105396" cy="4598973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97735AA-1232-42F0-940F-6F5A47FC9BC4}"/>
                </a:ext>
              </a:extLst>
            </p:cNvPr>
            <p:cNvCxnSpPr/>
            <p:nvPr/>
          </p:nvCxnSpPr>
          <p:spPr>
            <a:xfrm>
              <a:off x="5033915" y="86426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AB3D35F-9C8B-40D3-9949-C56629934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252037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40DD510-20A2-4FF3-B9D3-A4076C4E35F1}"/>
                </a:ext>
              </a:extLst>
            </p:cNvPr>
            <p:cNvCxnSpPr/>
            <p:nvPr/>
          </p:nvCxnSpPr>
          <p:spPr>
            <a:xfrm>
              <a:off x="5043342" y="303094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106E22-B7FF-44FB-8D75-9FBE281A7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915" y="468705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B0E6101-D7E5-4286-BC4E-3EB551BC858D}"/>
                </a:ext>
              </a:extLst>
            </p:cNvPr>
            <p:cNvSpPr txBox="1"/>
            <p:nvPr/>
          </p:nvSpPr>
          <p:spPr>
            <a:xfrm rot="16200000">
              <a:off x="2899335" y="2237152"/>
              <a:ext cx="3274751" cy="34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D4AFF9D-505E-4CAA-B9FA-AAC77C75A5D9}"/>
                </a:ext>
              </a:extLst>
            </p:cNvPr>
            <p:cNvSpPr txBox="1"/>
            <p:nvPr/>
          </p:nvSpPr>
          <p:spPr>
            <a:xfrm>
              <a:off x="5092421" y="546168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1C7C85-BDB6-46D7-A726-9B6114B2C978}"/>
                </a:ext>
              </a:extLst>
            </p:cNvPr>
            <p:cNvSpPr/>
            <p:nvPr/>
          </p:nvSpPr>
          <p:spPr>
            <a:xfrm>
              <a:off x="5288437" y="9278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9C1A00-021F-448B-8853-D6D514C6B746}"/>
                </a:ext>
              </a:extLst>
            </p:cNvPr>
            <p:cNvSpPr/>
            <p:nvPr/>
          </p:nvSpPr>
          <p:spPr>
            <a:xfrm>
              <a:off x="5269553" y="2288217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F81E983-498A-4501-A94E-93D772AE7A83}"/>
                </a:ext>
              </a:extLst>
            </p:cNvPr>
            <p:cNvSpPr/>
            <p:nvPr/>
          </p:nvSpPr>
          <p:spPr>
            <a:xfrm>
              <a:off x="5968338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2936C71-6EE2-40E4-AEAE-53B214927AB4}"/>
                </a:ext>
              </a:extLst>
            </p:cNvPr>
            <p:cNvSpPr/>
            <p:nvPr/>
          </p:nvSpPr>
          <p:spPr>
            <a:xfrm>
              <a:off x="6670683" y="2161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CA0CC9-D8A5-48F3-913B-A2E410CA309D}"/>
                </a:ext>
              </a:extLst>
            </p:cNvPr>
            <p:cNvSpPr/>
            <p:nvPr/>
          </p:nvSpPr>
          <p:spPr>
            <a:xfrm>
              <a:off x="7072166" y="108061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8205D1C-30B4-429B-AFCA-6D1359FCF627}"/>
                </a:ext>
              </a:extLst>
            </p:cNvPr>
            <p:cNvSpPr/>
            <p:nvPr/>
          </p:nvSpPr>
          <p:spPr>
            <a:xfrm>
              <a:off x="6516861" y="128199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D3D7FF-650B-452C-B648-F03BA284310A}"/>
                </a:ext>
              </a:extLst>
            </p:cNvPr>
            <p:cNvSpPr/>
            <p:nvPr/>
          </p:nvSpPr>
          <p:spPr>
            <a:xfrm>
              <a:off x="5631783" y="115793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9917CC-8F82-4C66-A2E4-60F2F8EEEFC0}"/>
                </a:ext>
              </a:extLst>
            </p:cNvPr>
            <p:cNvSpPr/>
            <p:nvPr/>
          </p:nvSpPr>
          <p:spPr>
            <a:xfrm>
              <a:off x="5321642" y="161239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3E1497E-1CA3-4C39-9791-C06873D800A8}"/>
                </a:ext>
              </a:extLst>
            </p:cNvPr>
            <p:cNvSpPr/>
            <p:nvPr/>
          </p:nvSpPr>
          <p:spPr>
            <a:xfrm>
              <a:off x="5770962" y="2256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FE161E4-1BDB-4150-B084-EC3DAE12D883}"/>
                </a:ext>
              </a:extLst>
            </p:cNvPr>
            <p:cNvSpPr/>
            <p:nvPr/>
          </p:nvSpPr>
          <p:spPr>
            <a:xfrm>
              <a:off x="6442199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4D332A0-A816-4A44-85DD-8191EF03A748}"/>
                </a:ext>
              </a:extLst>
            </p:cNvPr>
            <p:cNvSpPr/>
            <p:nvPr/>
          </p:nvSpPr>
          <p:spPr>
            <a:xfrm>
              <a:off x="6057380" y="122791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4BF74A-2E44-47AF-8F98-EE9253CFB77F}"/>
                </a:ext>
              </a:extLst>
            </p:cNvPr>
            <p:cNvSpPr/>
            <p:nvPr/>
          </p:nvSpPr>
          <p:spPr>
            <a:xfrm>
              <a:off x="7137269" y="227436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CDC6C88-F068-43A9-B56B-B8727F2A8273}"/>
                </a:ext>
              </a:extLst>
            </p:cNvPr>
            <p:cNvSpPr/>
            <p:nvPr/>
          </p:nvSpPr>
          <p:spPr>
            <a:xfrm>
              <a:off x="7083430" y="157395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FB135D-70CD-48CA-809C-110DB0A2B5DD}"/>
                </a:ext>
              </a:extLst>
            </p:cNvPr>
            <p:cNvSpPr/>
            <p:nvPr/>
          </p:nvSpPr>
          <p:spPr>
            <a:xfrm>
              <a:off x="6111219" y="15483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2DB4C99-EE78-487E-B4B1-783F804B3F02}"/>
                </a:ext>
              </a:extLst>
            </p:cNvPr>
            <p:cNvSpPr/>
            <p:nvPr/>
          </p:nvSpPr>
          <p:spPr>
            <a:xfrm>
              <a:off x="5501093" y="194031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E13EE57-88CE-40E2-A7A1-5D70ABB36CB8}"/>
                </a:ext>
              </a:extLst>
            </p:cNvPr>
            <p:cNvSpPr txBox="1"/>
            <p:nvPr/>
          </p:nvSpPr>
          <p:spPr>
            <a:xfrm>
              <a:off x="4987144" y="2793929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60FC5FF-59E1-4878-B679-DD65DA1323E1}"/>
                </a:ext>
              </a:extLst>
            </p:cNvPr>
            <p:cNvSpPr/>
            <p:nvPr/>
          </p:nvSpPr>
          <p:spPr>
            <a:xfrm>
              <a:off x="5219792" y="441521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6F0345B-E87F-4D2A-A67E-74A076578D8C}"/>
                </a:ext>
              </a:extLst>
            </p:cNvPr>
            <p:cNvSpPr/>
            <p:nvPr/>
          </p:nvSpPr>
          <p:spPr>
            <a:xfrm>
              <a:off x="5450406" y="412276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FAD90D0-6353-4C7D-909D-B96DD36E0184}"/>
                </a:ext>
              </a:extLst>
            </p:cNvPr>
            <p:cNvSpPr/>
            <p:nvPr/>
          </p:nvSpPr>
          <p:spPr>
            <a:xfrm>
              <a:off x="5666037" y="428426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D6204E5-DF28-4592-8651-34E72C33BF0C}"/>
                </a:ext>
              </a:extLst>
            </p:cNvPr>
            <p:cNvSpPr/>
            <p:nvPr/>
          </p:nvSpPr>
          <p:spPr>
            <a:xfrm>
              <a:off x="5976934" y="388147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2DFC74-9108-4106-9A88-61580F5BD501}"/>
                </a:ext>
              </a:extLst>
            </p:cNvPr>
            <p:cNvSpPr/>
            <p:nvPr/>
          </p:nvSpPr>
          <p:spPr>
            <a:xfrm>
              <a:off x="6281521" y="381700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E2FC6AA-6418-4ABE-8AC8-C36EC3A99C64}"/>
                </a:ext>
              </a:extLst>
            </p:cNvPr>
            <p:cNvSpPr/>
            <p:nvPr/>
          </p:nvSpPr>
          <p:spPr>
            <a:xfrm>
              <a:off x="6553531" y="34678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F839FE-4BB8-4108-915C-BB798DF98CB1}"/>
                </a:ext>
              </a:extLst>
            </p:cNvPr>
            <p:cNvSpPr/>
            <p:nvPr/>
          </p:nvSpPr>
          <p:spPr>
            <a:xfrm>
              <a:off x="6818256" y="362508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D29DAC9-5FAC-47BE-8E4B-0A583535067C}"/>
                </a:ext>
              </a:extLst>
            </p:cNvPr>
            <p:cNvSpPr/>
            <p:nvPr/>
          </p:nvSpPr>
          <p:spPr>
            <a:xfrm>
              <a:off x="6599972" y="37687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7A562A2-E4F2-4756-A459-3EBBED502B06}"/>
                </a:ext>
              </a:extLst>
            </p:cNvPr>
            <p:cNvSpPr/>
            <p:nvPr/>
          </p:nvSpPr>
          <p:spPr>
            <a:xfrm>
              <a:off x="6956853" y="329135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5D86722-886D-483D-A84C-F2C03A656B6E}"/>
                </a:ext>
              </a:extLst>
            </p:cNvPr>
            <p:cNvSpPr/>
            <p:nvPr/>
          </p:nvSpPr>
          <p:spPr>
            <a:xfrm>
              <a:off x="7364853" y="332140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F26754-9C27-4FD1-A1F0-10A94746642D}"/>
                </a:ext>
              </a:extLst>
            </p:cNvPr>
            <p:cNvSpPr/>
            <p:nvPr/>
          </p:nvSpPr>
          <p:spPr>
            <a:xfrm>
              <a:off x="7144219" y="348361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25291F3E-0E8D-45C5-8CEF-C6AB70CAAC4B}"/>
                </a:ext>
              </a:extLst>
            </p:cNvPr>
            <p:cNvSpPr/>
            <p:nvPr/>
          </p:nvSpPr>
          <p:spPr>
            <a:xfrm>
              <a:off x="5825244" y="410613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DED80A0-3FDA-461F-8D54-8BC313D6BA05}"/>
                </a:ext>
              </a:extLst>
            </p:cNvPr>
            <p:cNvSpPr txBox="1"/>
            <p:nvPr/>
          </p:nvSpPr>
          <p:spPr>
            <a:xfrm>
              <a:off x="5197298" y="4789553"/>
              <a:ext cx="3274754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DD42C4-258B-44AE-A8FD-8AF294882D8B}"/>
              </a:ext>
            </a:extLst>
          </p:cNvPr>
          <p:cNvGrpSpPr/>
          <p:nvPr/>
        </p:nvGrpSpPr>
        <p:grpSpPr>
          <a:xfrm>
            <a:off x="343221" y="5190376"/>
            <a:ext cx="816481" cy="740867"/>
            <a:chOff x="7810745" y="989643"/>
            <a:chExt cx="1994127" cy="1900364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127D24B-F952-4FF0-AAA7-303A19B0329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F0AC89-BC21-483B-B4EC-4176C3A56DFB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576509A-1E12-491A-B09D-F1C1DE3F1DCB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DF747AC-8ADB-4DF4-BA02-5D9EEEBE2F26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8DB7E431-013A-4F9A-9477-B0332B6AAF2F}"/>
              </a:ext>
            </a:extLst>
          </p:cNvPr>
          <p:cNvSpPr txBox="1"/>
          <p:nvPr/>
        </p:nvSpPr>
        <p:spPr>
          <a:xfrm>
            <a:off x="57755" y="5955687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AC5E749-576C-42BA-A5D0-019CF84B512D}"/>
              </a:ext>
            </a:extLst>
          </p:cNvPr>
          <p:cNvSpPr txBox="1"/>
          <p:nvPr/>
        </p:nvSpPr>
        <p:spPr>
          <a:xfrm>
            <a:off x="131214" y="3143793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High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F88D1D0-A1BC-431D-9670-861EDDB5FC4F}"/>
              </a:ext>
            </a:extLst>
          </p:cNvPr>
          <p:cNvCxnSpPr>
            <a:cxnSpLocks/>
          </p:cNvCxnSpPr>
          <p:nvPr/>
        </p:nvCxnSpPr>
        <p:spPr>
          <a:xfrm>
            <a:off x="1160936" y="3750182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FAA110-A12B-468C-A94A-CA2FEB4D1211}"/>
              </a:ext>
            </a:extLst>
          </p:cNvPr>
          <p:cNvCxnSpPr>
            <a:cxnSpLocks/>
          </p:cNvCxnSpPr>
          <p:nvPr/>
        </p:nvCxnSpPr>
        <p:spPr>
          <a:xfrm flipV="1">
            <a:off x="1174876" y="3468068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4940134-175D-40C4-9A45-7D4E7592B3D5}"/>
              </a:ext>
            </a:extLst>
          </p:cNvPr>
          <p:cNvCxnSpPr>
            <a:cxnSpLocks/>
          </p:cNvCxnSpPr>
          <p:nvPr/>
        </p:nvCxnSpPr>
        <p:spPr>
          <a:xfrm>
            <a:off x="1208114" y="5526638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B85E2C5-C9FC-4B26-9816-EFC333AF7965}"/>
              </a:ext>
            </a:extLst>
          </p:cNvPr>
          <p:cNvCxnSpPr>
            <a:cxnSpLocks/>
          </p:cNvCxnSpPr>
          <p:nvPr/>
        </p:nvCxnSpPr>
        <p:spPr>
          <a:xfrm flipV="1">
            <a:off x="1222054" y="5244524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DF21DB-3FE8-468A-ABCF-19335FB68429}"/>
              </a:ext>
            </a:extLst>
          </p:cNvPr>
          <p:cNvGrpSpPr/>
          <p:nvPr/>
        </p:nvGrpSpPr>
        <p:grpSpPr>
          <a:xfrm>
            <a:off x="1907990" y="3127999"/>
            <a:ext cx="820711" cy="550402"/>
            <a:chOff x="9347486" y="2502016"/>
            <a:chExt cx="2069875" cy="15552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73D930B-C1FB-477F-85D2-6104BF62411E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6C8F0CC-567E-4C07-AD40-290D5778D10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98FCCDC-0AFF-4E0C-9B07-0871848CB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25A4F2-8F7F-4FE0-80C2-E56BB15B1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EB711EA-CDE9-4043-923D-17322DEAB3B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43D9A91-1942-4522-8736-AD55CFFC9332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E1F2155C-BC8E-427C-A1E3-3B5E1910E6D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23A26AE-D5BB-4DDD-AFE8-E1A7DEA1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CB4434B-6E46-4B4C-95F6-71904A57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F0B19E3-C65A-4051-9F1A-DD4DA00DF9C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09A27D5-0283-41DC-9C31-48E204AC978A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9A720C4-B132-4DF1-901C-6ED046AFB58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27BFB1B-3712-448C-B902-CD30CA812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458DDAD1-4AAF-4D94-87A2-8A45E0430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589ED78-3960-48FF-93C2-24BC3E5E80E7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09D891-D87C-4BCB-856C-A1E9B9B3CF7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46A1407-6CE7-46EA-AFE9-B9F868A5BFD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121D6D54-09FA-43E5-975E-7A0512B3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FD106E9-0908-4C38-B56E-1DA4C24BC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5E60BAD-0A92-4AA3-B115-0C73AA99306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0F7520C-2877-4140-9197-24E6766E50E1}"/>
              </a:ext>
            </a:extLst>
          </p:cNvPr>
          <p:cNvGrpSpPr/>
          <p:nvPr/>
        </p:nvGrpSpPr>
        <p:grpSpPr>
          <a:xfrm>
            <a:off x="1676647" y="3879466"/>
            <a:ext cx="1719689" cy="782748"/>
            <a:chOff x="1732893" y="3999458"/>
            <a:chExt cx="3918848" cy="2308683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595DAA5-5B58-4BD4-AB30-A7996B91F9FA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E2F68F9-9AB8-4CCF-871C-35878C460164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A60EFAB-C89B-44C6-9094-A98635D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70B53B2-FC25-41C9-8DBC-5AE0A678A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64EDE38-C875-4DF0-BA18-9821B7A4B835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10CEF3C-5EF0-4745-B445-E3A1CE1889CD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2426465-E40A-4455-BD12-27C073944181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BD24795A-7B11-4D0C-86A6-0660739AF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8B74901-3BBF-4B7B-B0BE-E05150FD8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73B56E8-93E1-42FA-A5A8-F3571A5AD92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3FB14F1-764D-42BD-91F0-C79EA076041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D6E00-8728-4538-9E3D-9C9299A03A36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990D95-4449-46DD-8909-EE37291D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C8E839-8EA0-437C-AEA1-464B6948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E9A8425-9224-46D6-8B0C-A7BBB7830A24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DE7D894-0368-4C31-9CBF-51139DFD60D2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A401DD0D-3380-4B14-A880-EED1B3D8BEEC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38BD10-3FEE-4C54-8D1B-19526B5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24EDF269-0DDD-4BCE-9030-D5A4572DF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CB48912E-0B87-40D5-B338-42124EC7616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F495894-E269-4591-A450-29F5F83D4DEA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38E8BC58-20CE-4535-87D2-0813D2530B04}"/>
              </a:ext>
            </a:extLst>
          </p:cNvPr>
          <p:cNvSpPr txBox="1"/>
          <p:nvPr/>
        </p:nvSpPr>
        <p:spPr>
          <a:xfrm>
            <a:off x="1616043" y="2850549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EECF13-B672-49BB-9C34-B34844AC946C}"/>
              </a:ext>
            </a:extLst>
          </p:cNvPr>
          <p:cNvGrpSpPr/>
          <p:nvPr/>
        </p:nvGrpSpPr>
        <p:grpSpPr>
          <a:xfrm>
            <a:off x="1901915" y="4997140"/>
            <a:ext cx="820711" cy="550402"/>
            <a:chOff x="9347486" y="2502016"/>
            <a:chExt cx="2069875" cy="155520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6C73B8E-35E1-4E49-AEA9-314E5607BB32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182496A-FCD3-4195-87AC-A4D06503EB42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4CB0E39-F8A9-4FB1-8914-73D91C73B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9395D7B-0E3A-48F0-8FDA-ACE41E0C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9EF30DF9-4ACB-4878-BF4D-E0749A5B9EB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536AAB8-8095-42CB-B889-3F8564AC2B2C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6F0540A-DC82-4CCD-BF35-F0CDD9325BA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977BF76-8DAB-4432-A661-E7A8D10FA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3D6039F3-2764-4945-91EE-46F0C7EE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17A108E-B01D-4FAC-8F1C-51E6865FE41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B7DFCF5-EF0B-4DD6-8757-42D02CB129F7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4840D16-D367-4BAB-A2CE-AA45F52DF6D7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8F643BF9-9B49-48C3-93AE-7670AE2B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5D49C06-262F-4AD5-978E-6488DD5D5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8E3DDCA-358E-4339-97FA-4C3656CB8C0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EE7EE41-4857-4D4E-A7CC-0B0D2A76724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ECACE6B-4D69-4067-8A84-EF0F1B0FF5E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F9D5BF9-C37E-4732-A271-12700EA47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ACBA5C00-B1FB-42FE-B81D-313817FC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86F731B-F6CB-4B55-8367-423BF99C5581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AED95-1054-4B27-A780-A5A0498B90FE}"/>
              </a:ext>
            </a:extLst>
          </p:cNvPr>
          <p:cNvSpPr txBox="1"/>
          <p:nvPr/>
        </p:nvSpPr>
        <p:spPr>
          <a:xfrm>
            <a:off x="1609968" y="4719690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BE1DDEF-2F29-4FBD-9DB1-7BCB79936BF8}"/>
              </a:ext>
            </a:extLst>
          </p:cNvPr>
          <p:cNvGrpSpPr/>
          <p:nvPr/>
        </p:nvGrpSpPr>
        <p:grpSpPr>
          <a:xfrm>
            <a:off x="1669530" y="5656967"/>
            <a:ext cx="1719689" cy="782748"/>
            <a:chOff x="1732893" y="3999458"/>
            <a:chExt cx="3918848" cy="230868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783E352-587D-4530-A413-A29E93C535DF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A5942BC6-B1DE-4BF6-90C4-4D8A10BF444D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9FBEEE5-2E3A-423F-823F-ED592ED43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362F15D-D9FC-4D81-8805-55C95A39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3C02D2B-FEE1-4FA0-9AC1-9357B23F10B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AB9D36D-D0FD-4094-AC2D-CF6B987B2723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374FB73-0314-4599-85C7-9890085F788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27CD879-76BB-4B35-BA25-E6AD3AAD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19168D8-ACDB-446D-8671-67F459CA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8EC783D-776F-4104-8075-0CC9071C48E0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F14619E-BEAD-4ACF-A1C3-A52BF547B19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5AC72E1B-FA23-4345-B8F4-66F3C699C06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B39CF5-7E69-41BF-B206-F2CBFE8CA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C3AA44F-8900-417D-92A4-B25E727C3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4E3FDB6-FCFE-4131-A748-AC9A45FAE13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30A9D48-0CE3-41AF-B487-87479BCAC19B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33E53EA-6E83-411A-ADF9-2E4C89F2701D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E65AE0E-9AF5-46FD-9815-B262C9115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BB4CD3-3943-4748-B466-5A59C6C27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F8CBCE-9FC1-4C28-995F-80498E078404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F356FA1-BF00-4E0F-B9DF-6224AA76DB8B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6374EAE6-B484-4C69-BA4C-C7815D2D1771}"/>
              </a:ext>
            </a:extLst>
          </p:cNvPr>
          <p:cNvSpPr txBox="1"/>
          <p:nvPr/>
        </p:nvSpPr>
        <p:spPr>
          <a:xfrm>
            <a:off x="7886456" y="2758667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7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3FE2AC-D754-4AD7-82E6-4CD200756302}"/>
              </a:ext>
            </a:extLst>
          </p:cNvPr>
          <p:cNvCxnSpPr>
            <a:cxnSpLocks/>
          </p:cNvCxnSpPr>
          <p:nvPr/>
        </p:nvCxnSpPr>
        <p:spPr>
          <a:xfrm flipV="1">
            <a:off x="3001633" y="492777"/>
            <a:ext cx="1155309" cy="304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8D0F10B-20C5-4DC0-9F16-D48278D54EC0}"/>
              </a:ext>
            </a:extLst>
          </p:cNvPr>
          <p:cNvCxnSpPr>
            <a:cxnSpLocks/>
            <a:stCxn id="474" idx="1"/>
          </p:cNvCxnSpPr>
          <p:nvPr/>
        </p:nvCxnSpPr>
        <p:spPr>
          <a:xfrm flipV="1">
            <a:off x="3009584" y="940558"/>
            <a:ext cx="1270545" cy="24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2C29BA-EA40-497B-9562-C7BF7E63D82C}"/>
              </a:ext>
            </a:extLst>
          </p:cNvPr>
          <p:cNvSpPr txBox="1"/>
          <p:nvPr/>
        </p:nvSpPr>
        <p:spPr>
          <a:xfrm>
            <a:off x="4760013" y="94790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Random landscape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A43DF0-608D-4DB3-B2C8-9A79BF731E6D}"/>
              </a:ext>
            </a:extLst>
          </p:cNvPr>
          <p:cNvSpPr/>
          <p:nvPr/>
        </p:nvSpPr>
        <p:spPr>
          <a:xfrm>
            <a:off x="4991231" y="443884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9531F26-0A22-4A0B-8546-CB14EC8F0574}"/>
              </a:ext>
            </a:extLst>
          </p:cNvPr>
          <p:cNvSpPr/>
          <p:nvPr/>
        </p:nvSpPr>
        <p:spPr>
          <a:xfrm>
            <a:off x="4991231" y="196897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784E838-0D8D-4988-AC2F-29CF926B9ED0}"/>
              </a:ext>
            </a:extLst>
          </p:cNvPr>
          <p:cNvSpPr/>
          <p:nvPr/>
        </p:nvSpPr>
        <p:spPr>
          <a:xfrm>
            <a:off x="6158229" y="443209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735A3F6-5A79-472F-AF09-B2A827AF0F5F}"/>
              </a:ext>
            </a:extLst>
          </p:cNvPr>
          <p:cNvSpPr/>
          <p:nvPr/>
        </p:nvSpPr>
        <p:spPr>
          <a:xfrm>
            <a:off x="6139171" y="1967538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8B89D-96F5-4C16-92B6-315EDE232C96}"/>
              </a:ext>
            </a:extLst>
          </p:cNvPr>
          <p:cNvSpPr txBox="1"/>
          <p:nvPr/>
        </p:nvSpPr>
        <p:spPr>
          <a:xfrm>
            <a:off x="6308165" y="406485"/>
            <a:ext cx="3284166" cy="37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  <a:latin typeface="Comic Sans MS" panose="030F0702030302020204" pitchFamily="66" charset="0"/>
              </a:rPr>
              <a:t>Median species </a:t>
            </a:r>
            <a:r>
              <a:rPr lang="en-AU" sz="800" dirty="0">
                <a:latin typeface="Comic Sans MS" panose="030F0702030302020204" pitchFamily="66" charset="0"/>
              </a:rPr>
              <a:t>– </a:t>
            </a:r>
            <a:r>
              <a:rPr lang="en-AU" sz="800" dirty="0">
                <a:solidFill>
                  <a:srgbClr val="0070C0"/>
                </a:solidFill>
                <a:latin typeface="Comic Sans MS" panose="030F0702030302020204" pitchFamily="66" charset="0"/>
              </a:rPr>
              <a:t>median checklists </a:t>
            </a:r>
            <a:r>
              <a:rPr lang="en-AU" sz="800" dirty="0">
                <a:latin typeface="Comic Sans MS" panose="030F0702030302020204" pitchFamily="66" charset="0"/>
              </a:rPr>
              <a:t>= Urban Tolerance score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D1900-9E8D-46CA-8FE9-5CA319333E1A}"/>
              </a:ext>
            </a:extLst>
          </p:cNvPr>
          <p:cNvSpPr txBox="1"/>
          <p:nvPr/>
        </p:nvSpPr>
        <p:spPr>
          <a:xfrm>
            <a:off x="6289107" y="1946757"/>
            <a:ext cx="3284166" cy="37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  <a:latin typeface="Comic Sans MS" panose="030F0702030302020204" pitchFamily="66" charset="0"/>
              </a:rPr>
              <a:t>Median species </a:t>
            </a:r>
            <a:r>
              <a:rPr lang="en-AU" sz="800" dirty="0">
                <a:latin typeface="Comic Sans MS" panose="030F0702030302020204" pitchFamily="66" charset="0"/>
              </a:rPr>
              <a:t>– </a:t>
            </a:r>
            <a:r>
              <a:rPr lang="en-AU" sz="800" dirty="0">
                <a:solidFill>
                  <a:srgbClr val="0070C0"/>
                </a:solidFill>
                <a:latin typeface="Comic Sans MS" panose="030F0702030302020204" pitchFamily="66" charset="0"/>
              </a:rPr>
              <a:t>median checklists </a:t>
            </a:r>
            <a:r>
              <a:rPr lang="en-AU" sz="800" dirty="0">
                <a:latin typeface="Comic Sans MS" panose="030F0702030302020204" pitchFamily="66" charset="0"/>
              </a:rPr>
              <a:t>= Urban Tolerance score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DFACFC77-2C96-43EB-A15F-51680B65C871}"/>
              </a:ext>
            </a:extLst>
          </p:cNvPr>
          <p:cNvGrpSpPr/>
          <p:nvPr/>
        </p:nvGrpSpPr>
        <p:grpSpPr>
          <a:xfrm>
            <a:off x="5219953" y="240863"/>
            <a:ext cx="925932" cy="804643"/>
            <a:chOff x="6075287" y="423553"/>
            <a:chExt cx="925932" cy="8046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647086-DF4D-4AAE-8301-BE9DC8DD1A28}"/>
                </a:ext>
              </a:extLst>
            </p:cNvPr>
            <p:cNvGrpSpPr/>
            <p:nvPr/>
          </p:nvGrpSpPr>
          <p:grpSpPr>
            <a:xfrm>
              <a:off x="6075287" y="443737"/>
              <a:ext cx="925932" cy="784459"/>
              <a:chOff x="3203475" y="1118122"/>
              <a:chExt cx="1527230" cy="14046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9F6B3-7333-42F3-A0E1-BC5FAE11375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88124-283F-4A75-B503-5E10BD338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669E7F-DD00-41FA-B541-A474556960CD}"/>
                  </a:ext>
                </a:extLst>
              </p:cNvPr>
              <p:cNvSpPr txBox="1"/>
              <p:nvPr/>
            </p:nvSpPr>
            <p:spPr>
              <a:xfrm>
                <a:off x="3203475" y="2095525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D46B1-8007-4460-B487-4C95874EEC41}"/>
                </a:ext>
              </a:extLst>
            </p:cNvPr>
            <p:cNvSpPr/>
            <p:nvPr/>
          </p:nvSpPr>
          <p:spPr>
            <a:xfrm>
              <a:off x="6175060" y="481054"/>
              <a:ext cx="585183" cy="468111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D3D72-8957-4033-BB0B-6B53596B287D}"/>
                </a:ext>
              </a:extLst>
            </p:cNvPr>
            <p:cNvSpPr/>
            <p:nvPr/>
          </p:nvSpPr>
          <p:spPr>
            <a:xfrm>
              <a:off x="6157607" y="469405"/>
              <a:ext cx="698114" cy="490573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BE59B5-C4A2-4EF3-8152-74F8F46E1B09}"/>
                </a:ext>
              </a:extLst>
            </p:cNvPr>
            <p:cNvCxnSpPr>
              <a:cxnSpLocks/>
            </p:cNvCxnSpPr>
            <p:nvPr/>
          </p:nvCxnSpPr>
          <p:spPr>
            <a:xfrm>
              <a:off x="6330904" y="454419"/>
              <a:ext cx="0" cy="520262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401771-892C-468E-99DC-F250613A2E5A}"/>
                </a:ext>
              </a:extLst>
            </p:cNvPr>
            <p:cNvCxnSpPr>
              <a:cxnSpLocks/>
            </p:cNvCxnSpPr>
            <p:nvPr/>
          </p:nvCxnSpPr>
          <p:spPr>
            <a:xfrm>
              <a:off x="6539722" y="423553"/>
              <a:ext cx="0" cy="56195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2B19238-605C-4F8A-92C4-E85A8A6348B8}"/>
              </a:ext>
            </a:extLst>
          </p:cNvPr>
          <p:cNvSpPr txBox="1"/>
          <p:nvPr/>
        </p:nvSpPr>
        <p:spPr>
          <a:xfrm>
            <a:off x="683978" y="83520"/>
            <a:ext cx="2407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N=2000 randomly sampled landscapes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9F82585-023D-4C40-97E2-5A1ABF8C9ED3}"/>
              </a:ext>
            </a:extLst>
          </p:cNvPr>
          <p:cNvSpPr txBox="1"/>
          <p:nvPr/>
        </p:nvSpPr>
        <p:spPr>
          <a:xfrm>
            <a:off x="40171" y="-132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3690BE-5EAE-4F38-A909-949F97F54371}"/>
              </a:ext>
            </a:extLst>
          </p:cNvPr>
          <p:cNvSpPr txBox="1"/>
          <p:nvPr/>
        </p:nvSpPr>
        <p:spPr>
          <a:xfrm>
            <a:off x="3770531" y="-4905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414F2089-4B39-4F6C-BDCA-A21FCB194BF2}"/>
              </a:ext>
            </a:extLst>
          </p:cNvPr>
          <p:cNvGrpSpPr/>
          <p:nvPr/>
        </p:nvGrpSpPr>
        <p:grpSpPr>
          <a:xfrm>
            <a:off x="5221609" y="1710729"/>
            <a:ext cx="951147" cy="815088"/>
            <a:chOff x="6052509" y="1690064"/>
            <a:chExt cx="951147" cy="8150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7AFC2-B6A9-4E9A-A17E-5B132AF9BB35}"/>
                </a:ext>
              </a:extLst>
            </p:cNvPr>
            <p:cNvGrpSpPr/>
            <p:nvPr/>
          </p:nvGrpSpPr>
          <p:grpSpPr>
            <a:xfrm>
              <a:off x="6052509" y="1690064"/>
              <a:ext cx="951147" cy="815088"/>
              <a:chOff x="3207496" y="1118122"/>
              <a:chExt cx="1568820" cy="14594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68578-50B2-432D-B0FA-2F7F4D0E04E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710C7C-C7A9-423C-A43F-98B8A1EE8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43186-ECB7-4A09-ACA1-04C9A84802F8}"/>
                  </a:ext>
                </a:extLst>
              </p:cNvPr>
              <p:cNvSpPr txBox="1"/>
              <p:nvPr/>
            </p:nvSpPr>
            <p:spPr>
              <a:xfrm>
                <a:off x="3207496" y="2150371"/>
                <a:ext cx="1568820" cy="42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68DCD-3ECA-4AB2-9102-4EBA991659DC}"/>
                </a:ext>
              </a:extLst>
            </p:cNvPr>
            <p:cNvSpPr/>
            <p:nvPr/>
          </p:nvSpPr>
          <p:spPr>
            <a:xfrm>
              <a:off x="6132391" y="1715732"/>
              <a:ext cx="698114" cy="490573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3FC929-7F02-4413-9C12-BB5B18DF4D22}"/>
                </a:ext>
              </a:extLst>
            </p:cNvPr>
            <p:cNvSpPr/>
            <p:nvPr/>
          </p:nvSpPr>
          <p:spPr>
            <a:xfrm rot="16789832">
              <a:off x="6175988" y="1725083"/>
              <a:ext cx="539037" cy="508185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6AF12ED-A55A-4359-A82C-FC8603DE05B6}"/>
                </a:ext>
              </a:extLst>
            </p:cNvPr>
            <p:cNvCxnSpPr>
              <a:cxnSpLocks/>
            </p:cNvCxnSpPr>
            <p:nvPr/>
          </p:nvCxnSpPr>
          <p:spPr>
            <a:xfrm>
              <a:off x="6608609" y="1742657"/>
              <a:ext cx="0" cy="469757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632A1FC-00FC-40FE-B2F3-EF3F4663A19B}"/>
                </a:ext>
              </a:extLst>
            </p:cNvPr>
            <p:cNvCxnSpPr>
              <a:cxnSpLocks/>
            </p:cNvCxnSpPr>
            <p:nvPr/>
          </p:nvCxnSpPr>
          <p:spPr>
            <a:xfrm>
              <a:off x="6534950" y="1725471"/>
              <a:ext cx="0" cy="50740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F2F-155B-4875-A471-FF5164E64AF1}"/>
              </a:ext>
            </a:extLst>
          </p:cNvPr>
          <p:cNvGrpSpPr/>
          <p:nvPr/>
        </p:nvGrpSpPr>
        <p:grpSpPr>
          <a:xfrm>
            <a:off x="229625" y="6355730"/>
            <a:ext cx="1495614" cy="470322"/>
            <a:chOff x="1579264" y="5412390"/>
            <a:chExt cx="1495614" cy="4703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3D74DBB-C718-49D8-875F-EFA25C7D2386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C93A5B-7A0F-4A9D-9BA8-CBEE09DD59E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601C5FC-7B2F-4CB6-BE96-D5347C082A31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AE36492-A2C8-4789-AF2C-66063AA4EB46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66F9D25-7F4D-45D3-8A78-0C30B07B9FBF}"/>
              </a:ext>
            </a:extLst>
          </p:cNvPr>
          <p:cNvGrpSpPr/>
          <p:nvPr/>
        </p:nvGrpSpPr>
        <p:grpSpPr>
          <a:xfrm>
            <a:off x="352174" y="3387155"/>
            <a:ext cx="824242" cy="740867"/>
            <a:chOff x="7810745" y="989643"/>
            <a:chExt cx="2013082" cy="190036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26D567-7AF0-45E5-8F07-BF9A90E34D4D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E4967D0-F315-4BAB-991A-9A64AB7D2747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E34361-9BE8-4B30-81BF-A54CE06D5423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D74F4F4-60CD-4B68-BADA-2132D3D33BC5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57CE4F3-940F-466F-A08E-3DB0797CACE9}"/>
              </a:ext>
            </a:extLst>
          </p:cNvPr>
          <p:cNvSpPr txBox="1"/>
          <p:nvPr/>
        </p:nvSpPr>
        <p:spPr>
          <a:xfrm>
            <a:off x="92290" y="2352870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4A31EC7A-3596-4FA8-AC61-3DE6645234A4}"/>
              </a:ext>
            </a:extLst>
          </p:cNvPr>
          <p:cNvGrpSpPr/>
          <p:nvPr/>
        </p:nvGrpSpPr>
        <p:grpSpPr>
          <a:xfrm>
            <a:off x="4587194" y="3071914"/>
            <a:ext cx="2786332" cy="2985450"/>
            <a:chOff x="4587194" y="3071914"/>
            <a:chExt cx="2786332" cy="2985450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97735AA-1232-42F0-940F-6F5A47FC9BC4}"/>
                </a:ext>
              </a:extLst>
            </p:cNvPr>
            <p:cNvCxnSpPr/>
            <p:nvPr/>
          </p:nvCxnSpPr>
          <p:spPr>
            <a:xfrm>
              <a:off x="5040063" y="3278405"/>
              <a:ext cx="0" cy="1075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AB3D35F-9C8B-40D3-9949-C56629934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665" y="4353480"/>
              <a:ext cx="16190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40DD510-20A2-4FF3-B9D3-A4076C4E35F1}"/>
                </a:ext>
              </a:extLst>
            </p:cNvPr>
            <p:cNvCxnSpPr/>
            <p:nvPr/>
          </p:nvCxnSpPr>
          <p:spPr>
            <a:xfrm>
              <a:off x="5046461" y="4684918"/>
              <a:ext cx="0" cy="1075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106E22-B7FF-44FB-8D75-9FBE281A7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0063" y="5759993"/>
              <a:ext cx="16190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B0E6101-D7E5-4286-BC4E-3EB551BC858D}"/>
                </a:ext>
              </a:extLst>
            </p:cNvPr>
            <p:cNvSpPr txBox="1"/>
            <p:nvPr/>
          </p:nvSpPr>
          <p:spPr>
            <a:xfrm rot="16200000">
              <a:off x="3639698" y="4164602"/>
              <a:ext cx="21258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D4AFF9D-505E-4CAA-B9FA-AAC77C75A5D9}"/>
                </a:ext>
              </a:extLst>
            </p:cNvPr>
            <p:cNvSpPr txBox="1"/>
            <p:nvPr/>
          </p:nvSpPr>
          <p:spPr>
            <a:xfrm>
              <a:off x="5079771" y="3071914"/>
              <a:ext cx="1975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1C7C85-BDB6-46D7-A726-9B6114B2C978}"/>
                </a:ext>
              </a:extLst>
            </p:cNvPr>
            <p:cNvSpPr/>
            <p:nvPr/>
          </p:nvSpPr>
          <p:spPr>
            <a:xfrm>
              <a:off x="5212807" y="331966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9C1A00-021F-448B-8853-D6D514C6B746}"/>
                </a:ext>
              </a:extLst>
            </p:cNvPr>
            <p:cNvSpPr/>
            <p:nvPr/>
          </p:nvSpPr>
          <p:spPr>
            <a:xfrm>
              <a:off x="5199990" y="420277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F81E983-498A-4501-A94E-93D772AE7A83}"/>
                </a:ext>
              </a:extLst>
            </p:cNvPr>
            <p:cNvSpPr/>
            <p:nvPr/>
          </p:nvSpPr>
          <p:spPr>
            <a:xfrm>
              <a:off x="5674255" y="393052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2936C71-6EE2-40E4-AEAE-53B214927AB4}"/>
                </a:ext>
              </a:extLst>
            </p:cNvPr>
            <p:cNvSpPr/>
            <p:nvPr/>
          </p:nvSpPr>
          <p:spPr>
            <a:xfrm>
              <a:off x="6150937" y="412061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CA0CC9-D8A5-48F3-913B-A2E410CA309D}"/>
                </a:ext>
              </a:extLst>
            </p:cNvPr>
            <p:cNvSpPr/>
            <p:nvPr/>
          </p:nvSpPr>
          <p:spPr>
            <a:xfrm>
              <a:off x="6423423" y="3418852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8205D1C-30B4-429B-AFCA-6D1359FCF627}"/>
                </a:ext>
              </a:extLst>
            </p:cNvPr>
            <p:cNvSpPr/>
            <p:nvPr/>
          </p:nvSpPr>
          <p:spPr>
            <a:xfrm>
              <a:off x="6046538" y="354958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D3D7FF-650B-452C-B648-F03BA284310A}"/>
                </a:ext>
              </a:extLst>
            </p:cNvPr>
            <p:cNvSpPr/>
            <p:nvPr/>
          </p:nvSpPr>
          <p:spPr>
            <a:xfrm>
              <a:off x="5445836" y="346904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9917CC-8F82-4C66-A2E4-60F2F8EEEFC0}"/>
                </a:ext>
              </a:extLst>
            </p:cNvPr>
            <p:cNvSpPr/>
            <p:nvPr/>
          </p:nvSpPr>
          <p:spPr>
            <a:xfrm>
              <a:off x="5235343" y="3764062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3E1497E-1CA3-4C39-9791-C06873D800A8}"/>
                </a:ext>
              </a:extLst>
            </p:cNvPr>
            <p:cNvSpPr/>
            <p:nvPr/>
          </p:nvSpPr>
          <p:spPr>
            <a:xfrm>
              <a:off x="5540296" y="418228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FE161E4-1BDB-4150-B084-EC3DAE12D883}"/>
                </a:ext>
              </a:extLst>
            </p:cNvPr>
            <p:cNvSpPr/>
            <p:nvPr/>
          </p:nvSpPr>
          <p:spPr>
            <a:xfrm>
              <a:off x="5995865" y="393052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4D332A0-A816-4A44-85DD-8191EF03A748}"/>
                </a:ext>
              </a:extLst>
            </p:cNvPr>
            <p:cNvSpPr/>
            <p:nvPr/>
          </p:nvSpPr>
          <p:spPr>
            <a:xfrm>
              <a:off x="5734688" y="351447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4BF74A-2E44-47AF-8F98-EE9253CFB77F}"/>
                </a:ext>
              </a:extLst>
            </p:cNvPr>
            <p:cNvSpPr/>
            <p:nvPr/>
          </p:nvSpPr>
          <p:spPr>
            <a:xfrm>
              <a:off x="6467609" y="419378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CDC6C88-F068-43A9-B56B-B8727F2A8273}"/>
                </a:ext>
              </a:extLst>
            </p:cNvPr>
            <p:cNvSpPr/>
            <p:nvPr/>
          </p:nvSpPr>
          <p:spPr>
            <a:xfrm>
              <a:off x="6431068" y="373910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FB135D-70CD-48CA-809C-110DB0A2B5DD}"/>
                </a:ext>
              </a:extLst>
            </p:cNvPr>
            <p:cNvSpPr/>
            <p:nvPr/>
          </p:nvSpPr>
          <p:spPr>
            <a:xfrm>
              <a:off x="5771229" y="372249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2DB4C99-EE78-487E-B4B1-783F804B3F02}"/>
                </a:ext>
              </a:extLst>
            </p:cNvPr>
            <p:cNvSpPr/>
            <p:nvPr/>
          </p:nvSpPr>
          <p:spPr>
            <a:xfrm>
              <a:off x="5357136" y="3976933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E13EE57-88CE-40E2-A7A1-5D70ABB36CB8}"/>
                </a:ext>
              </a:extLst>
            </p:cNvPr>
            <p:cNvSpPr txBox="1"/>
            <p:nvPr/>
          </p:nvSpPr>
          <p:spPr>
            <a:xfrm>
              <a:off x="5008319" y="4531061"/>
              <a:ext cx="1975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60FC5FF-59E1-4878-B679-DD65DA1323E1}"/>
                </a:ext>
              </a:extLst>
            </p:cNvPr>
            <p:cNvSpPr/>
            <p:nvPr/>
          </p:nvSpPr>
          <p:spPr>
            <a:xfrm>
              <a:off x="5166217" y="5583528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6F0345B-E87F-4D2A-A67E-74A076578D8C}"/>
                </a:ext>
              </a:extLst>
            </p:cNvPr>
            <p:cNvSpPr/>
            <p:nvPr/>
          </p:nvSpPr>
          <p:spPr>
            <a:xfrm>
              <a:off x="5322735" y="5393679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FAD90D0-6353-4C7D-909D-B96DD36E0184}"/>
                </a:ext>
              </a:extLst>
            </p:cNvPr>
            <p:cNvSpPr/>
            <p:nvPr/>
          </p:nvSpPr>
          <p:spPr>
            <a:xfrm>
              <a:off x="5469084" y="5498519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D6204E5-DF28-4592-8651-34E72C33BF0C}"/>
                </a:ext>
              </a:extLst>
            </p:cNvPr>
            <p:cNvSpPr/>
            <p:nvPr/>
          </p:nvSpPr>
          <p:spPr>
            <a:xfrm>
              <a:off x="5680090" y="523704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2DFC74-9108-4106-9A88-61580F5BD501}"/>
                </a:ext>
              </a:extLst>
            </p:cNvPr>
            <p:cNvSpPr/>
            <p:nvPr/>
          </p:nvSpPr>
          <p:spPr>
            <a:xfrm>
              <a:off x="5886813" y="519519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E2FC6AA-6418-4ABE-8AC8-C36EC3A99C64}"/>
                </a:ext>
              </a:extLst>
            </p:cNvPr>
            <p:cNvSpPr/>
            <p:nvPr/>
          </p:nvSpPr>
          <p:spPr>
            <a:xfrm>
              <a:off x="6071426" y="496855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F839FE-4BB8-4108-915C-BB798DF98CB1}"/>
                </a:ext>
              </a:extLst>
            </p:cNvPr>
            <p:cNvSpPr/>
            <p:nvPr/>
          </p:nvSpPr>
          <p:spPr>
            <a:xfrm>
              <a:off x="6251095" y="5070608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D29DAC9-5FAC-47BE-8E4B-0A583535067C}"/>
                </a:ext>
              </a:extLst>
            </p:cNvPr>
            <p:cNvSpPr/>
            <p:nvPr/>
          </p:nvSpPr>
          <p:spPr>
            <a:xfrm>
              <a:off x="6102945" y="516384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7A562A2-E4F2-4756-A459-3EBBED502B06}"/>
                </a:ext>
              </a:extLst>
            </p:cNvPr>
            <p:cNvSpPr/>
            <p:nvPr/>
          </p:nvSpPr>
          <p:spPr>
            <a:xfrm>
              <a:off x="6345161" y="485396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5D86722-886D-483D-A84C-F2C03A656B6E}"/>
                </a:ext>
              </a:extLst>
            </p:cNvPr>
            <p:cNvSpPr/>
            <p:nvPr/>
          </p:nvSpPr>
          <p:spPr>
            <a:xfrm>
              <a:off x="6622070" y="487347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F26754-9C27-4FD1-A1F0-10A94746642D}"/>
                </a:ext>
              </a:extLst>
            </p:cNvPr>
            <p:cNvSpPr/>
            <p:nvPr/>
          </p:nvSpPr>
          <p:spPr>
            <a:xfrm>
              <a:off x="6472326" y="497877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25291F3E-0E8D-45C5-8CEF-C6AB70CAAC4B}"/>
                </a:ext>
              </a:extLst>
            </p:cNvPr>
            <p:cNvSpPr/>
            <p:nvPr/>
          </p:nvSpPr>
          <p:spPr>
            <a:xfrm>
              <a:off x="5577138" y="538288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DED80A0-3FDA-461F-8D54-8BC313D6BA05}"/>
                </a:ext>
              </a:extLst>
            </p:cNvPr>
            <p:cNvSpPr txBox="1"/>
            <p:nvPr/>
          </p:nvSpPr>
          <p:spPr>
            <a:xfrm>
              <a:off x="5150951" y="5826532"/>
              <a:ext cx="2222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DD42C4-258B-44AE-A8FD-8AF294882D8B}"/>
              </a:ext>
            </a:extLst>
          </p:cNvPr>
          <p:cNvGrpSpPr/>
          <p:nvPr/>
        </p:nvGrpSpPr>
        <p:grpSpPr>
          <a:xfrm>
            <a:off x="343221" y="5190376"/>
            <a:ext cx="816481" cy="740867"/>
            <a:chOff x="7810745" y="989643"/>
            <a:chExt cx="1994127" cy="1900364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127D24B-F952-4FF0-AAA7-303A19B0329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F0AC89-BC21-483B-B4EC-4176C3A56DFB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576509A-1E12-491A-B09D-F1C1DE3F1DCB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DF747AC-8ADB-4DF4-BA02-5D9EEEBE2F26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8DB7E431-013A-4F9A-9477-B0332B6AAF2F}"/>
              </a:ext>
            </a:extLst>
          </p:cNvPr>
          <p:cNvSpPr txBox="1"/>
          <p:nvPr/>
        </p:nvSpPr>
        <p:spPr>
          <a:xfrm>
            <a:off x="57755" y="5955687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AC5E749-576C-42BA-A5D0-019CF84B512D}"/>
              </a:ext>
            </a:extLst>
          </p:cNvPr>
          <p:cNvSpPr txBox="1"/>
          <p:nvPr/>
        </p:nvSpPr>
        <p:spPr>
          <a:xfrm>
            <a:off x="131214" y="3143793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High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F88D1D0-A1BC-431D-9670-861EDDB5FC4F}"/>
              </a:ext>
            </a:extLst>
          </p:cNvPr>
          <p:cNvCxnSpPr>
            <a:cxnSpLocks/>
          </p:cNvCxnSpPr>
          <p:nvPr/>
        </p:nvCxnSpPr>
        <p:spPr>
          <a:xfrm>
            <a:off x="1160936" y="3750182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FAA110-A12B-468C-A94A-CA2FEB4D1211}"/>
              </a:ext>
            </a:extLst>
          </p:cNvPr>
          <p:cNvCxnSpPr>
            <a:cxnSpLocks/>
          </p:cNvCxnSpPr>
          <p:nvPr/>
        </p:nvCxnSpPr>
        <p:spPr>
          <a:xfrm flipV="1">
            <a:off x="1174876" y="3468068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4940134-175D-40C4-9A45-7D4E7592B3D5}"/>
              </a:ext>
            </a:extLst>
          </p:cNvPr>
          <p:cNvCxnSpPr>
            <a:cxnSpLocks/>
          </p:cNvCxnSpPr>
          <p:nvPr/>
        </p:nvCxnSpPr>
        <p:spPr>
          <a:xfrm>
            <a:off x="1208114" y="5526638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B85E2C5-C9FC-4B26-9816-EFC333AF7965}"/>
              </a:ext>
            </a:extLst>
          </p:cNvPr>
          <p:cNvCxnSpPr>
            <a:cxnSpLocks/>
          </p:cNvCxnSpPr>
          <p:nvPr/>
        </p:nvCxnSpPr>
        <p:spPr>
          <a:xfrm flipV="1">
            <a:off x="1222054" y="5244524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DF21DB-3FE8-468A-ABCF-19335FB68429}"/>
              </a:ext>
            </a:extLst>
          </p:cNvPr>
          <p:cNvGrpSpPr/>
          <p:nvPr/>
        </p:nvGrpSpPr>
        <p:grpSpPr>
          <a:xfrm>
            <a:off x="1907990" y="3127999"/>
            <a:ext cx="820711" cy="550402"/>
            <a:chOff x="9347486" y="2502016"/>
            <a:chExt cx="2069875" cy="15552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73D930B-C1FB-477F-85D2-6104BF62411E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6C8F0CC-567E-4C07-AD40-290D5778D10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98FCCDC-0AFF-4E0C-9B07-0871848CB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25A4F2-8F7F-4FE0-80C2-E56BB15B1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EB711EA-CDE9-4043-923D-17322DEAB3B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43D9A91-1942-4522-8736-AD55CFFC9332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E1F2155C-BC8E-427C-A1E3-3B5E1910E6D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23A26AE-D5BB-4DDD-AFE8-E1A7DEA1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CB4434B-6E46-4B4C-95F6-71904A57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F0B19E3-C65A-4051-9F1A-DD4DA00DF9C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09A27D5-0283-41DC-9C31-48E204AC978A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9A720C4-B132-4DF1-901C-6ED046AFB58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27BFB1B-3712-448C-B902-CD30CA812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458DDAD1-4AAF-4D94-87A2-8A45E0430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589ED78-3960-48FF-93C2-24BC3E5E80E7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09D891-D87C-4BCB-856C-A1E9B9B3CF7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46A1407-6CE7-46EA-AFE9-B9F868A5BFD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121D6D54-09FA-43E5-975E-7A0512B3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FD106E9-0908-4C38-B56E-1DA4C24BC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5E60BAD-0A92-4AA3-B115-0C73AA99306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0F7520C-2877-4140-9197-24E6766E50E1}"/>
              </a:ext>
            </a:extLst>
          </p:cNvPr>
          <p:cNvGrpSpPr/>
          <p:nvPr/>
        </p:nvGrpSpPr>
        <p:grpSpPr>
          <a:xfrm>
            <a:off x="1676647" y="3879466"/>
            <a:ext cx="1719689" cy="782748"/>
            <a:chOff x="1732893" y="3999458"/>
            <a:chExt cx="3918848" cy="2308683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595DAA5-5B58-4BD4-AB30-A7996B91F9FA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E2F68F9-9AB8-4CCF-871C-35878C460164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A60EFAB-C89B-44C6-9094-A98635D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70B53B2-FC25-41C9-8DBC-5AE0A678A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64EDE38-C875-4DF0-BA18-9821B7A4B835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10CEF3C-5EF0-4745-B445-E3A1CE1889CD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2426465-E40A-4455-BD12-27C073944181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BD24795A-7B11-4D0C-86A6-0660739AF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8B74901-3BBF-4B7B-B0BE-E05150FD8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73B56E8-93E1-42FA-A5A8-F3571A5AD92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3FB14F1-764D-42BD-91F0-C79EA076041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D6E00-8728-4538-9E3D-9C9299A03A36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990D95-4449-46DD-8909-EE37291D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C8E839-8EA0-437C-AEA1-464B6948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E9A8425-9224-46D6-8B0C-A7BBB7830A24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DE7D894-0368-4C31-9CBF-51139DFD60D2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A401DD0D-3380-4B14-A880-EED1B3D8BEEC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38BD10-3FEE-4C54-8D1B-19526B5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24EDF269-0DDD-4BCE-9030-D5A4572DF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CB48912E-0B87-40D5-B338-42124EC7616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F495894-E269-4591-A450-29F5F83D4DEA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38E8BC58-20CE-4535-87D2-0813D2530B04}"/>
              </a:ext>
            </a:extLst>
          </p:cNvPr>
          <p:cNvSpPr txBox="1"/>
          <p:nvPr/>
        </p:nvSpPr>
        <p:spPr>
          <a:xfrm>
            <a:off x="1616043" y="2850549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EECF13-B672-49BB-9C34-B34844AC946C}"/>
              </a:ext>
            </a:extLst>
          </p:cNvPr>
          <p:cNvGrpSpPr/>
          <p:nvPr/>
        </p:nvGrpSpPr>
        <p:grpSpPr>
          <a:xfrm>
            <a:off x="1901915" y="4997140"/>
            <a:ext cx="820711" cy="550402"/>
            <a:chOff x="9347486" y="2502016"/>
            <a:chExt cx="2069875" cy="155520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6C73B8E-35E1-4E49-AEA9-314E5607BB32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182496A-FCD3-4195-87AC-A4D06503EB42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4CB0E39-F8A9-4FB1-8914-73D91C73B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9395D7B-0E3A-48F0-8FDA-ACE41E0C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9EF30DF9-4ACB-4878-BF4D-E0749A5B9EB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536AAB8-8095-42CB-B889-3F8564AC2B2C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6F0540A-DC82-4CCD-BF35-F0CDD9325BA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977BF76-8DAB-4432-A661-E7A8D10FA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3D6039F3-2764-4945-91EE-46F0C7EE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17A108E-B01D-4FAC-8F1C-51E6865FE41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B7DFCF5-EF0B-4DD6-8757-42D02CB129F7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4840D16-D367-4BAB-A2CE-AA45F52DF6D7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8F643BF9-9B49-48C3-93AE-7670AE2B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5D49C06-262F-4AD5-978E-6488DD5D5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8E3DDCA-358E-4339-97FA-4C3656CB8C0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EE7EE41-4857-4D4E-A7CC-0B0D2A76724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ECACE6B-4D69-4067-8A84-EF0F1B0FF5E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F9D5BF9-C37E-4732-A271-12700EA47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ACBA5C00-B1FB-42FE-B81D-313817FC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86F731B-F6CB-4B55-8367-423BF99C5581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AED95-1054-4B27-A780-A5A0498B90FE}"/>
              </a:ext>
            </a:extLst>
          </p:cNvPr>
          <p:cNvSpPr txBox="1"/>
          <p:nvPr/>
        </p:nvSpPr>
        <p:spPr>
          <a:xfrm>
            <a:off x="1609968" y="4719690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BE1DDEF-2F29-4FBD-9DB1-7BCB79936BF8}"/>
              </a:ext>
            </a:extLst>
          </p:cNvPr>
          <p:cNvGrpSpPr/>
          <p:nvPr/>
        </p:nvGrpSpPr>
        <p:grpSpPr>
          <a:xfrm>
            <a:off x="1669530" y="5656967"/>
            <a:ext cx="1719689" cy="782748"/>
            <a:chOff x="1732893" y="3999458"/>
            <a:chExt cx="3918848" cy="230868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783E352-587D-4530-A413-A29E93C535DF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A5942BC6-B1DE-4BF6-90C4-4D8A10BF444D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9FBEEE5-2E3A-423F-823F-ED592ED43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362F15D-D9FC-4D81-8805-55C95A39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3C02D2B-FEE1-4FA0-9AC1-9357B23F10B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AB9D36D-D0FD-4094-AC2D-CF6B987B2723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374FB73-0314-4599-85C7-9890085F788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27CD879-76BB-4B35-BA25-E6AD3AAD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19168D8-ACDB-446D-8671-67F459CA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8EC783D-776F-4104-8075-0CC9071C48E0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F14619E-BEAD-4ACF-A1C3-A52BF547B19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5AC72E1B-FA23-4345-B8F4-66F3C699C06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B39CF5-7E69-41BF-B206-F2CBFE8CA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C3AA44F-8900-417D-92A4-B25E727C3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4E3FDB6-FCFE-4131-A748-AC9A45FAE13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30A9D48-0CE3-41AF-B487-87479BCAC19B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33E53EA-6E83-411A-ADF9-2E4C89F2701D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E65AE0E-9AF5-46FD-9815-B262C9115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BB4CD3-3943-4748-B466-5A59C6C27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F8CBCE-9FC1-4C28-995F-80498E078404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F356FA1-BF00-4E0F-B9DF-6224AA76DB8B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6374EAE6-B484-4C69-BA4C-C7815D2D1771}"/>
              </a:ext>
            </a:extLst>
          </p:cNvPr>
          <p:cNvSpPr txBox="1"/>
          <p:nvPr/>
        </p:nvSpPr>
        <p:spPr>
          <a:xfrm>
            <a:off x="3871263" y="2926101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(D)</a:t>
            </a:r>
            <a:endParaRPr lang="en-US" dirty="0"/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9BFEBDE-A54E-4736-9795-EE3DDEB473C1}"/>
              </a:ext>
            </a:extLst>
          </p:cNvPr>
          <p:cNvGrpSpPr/>
          <p:nvPr/>
        </p:nvGrpSpPr>
        <p:grpSpPr>
          <a:xfrm>
            <a:off x="3971944" y="135113"/>
            <a:ext cx="919790" cy="884983"/>
            <a:chOff x="727816" y="1665275"/>
            <a:chExt cx="1521522" cy="1509833"/>
          </a:xfrm>
        </p:grpSpPr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D258A335-6A56-4C12-96ED-45F80CFB3CD5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770EBAA5-617C-4811-87FE-E7487C9DC0F2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5FC83041-6826-4ED7-882D-43261262D9EC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181EB4E2-369D-4ADC-85EB-FFD8C08C611D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678F437F-A5C5-4BCC-9D1C-9F81FD52FF78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F347F986-A506-47AB-9ACA-B20EB209BFC1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2F5ABC13-E665-4841-9980-2182D5E5EEDE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14C3C5EA-8406-40D7-9FC7-40DA0CD9EEE3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5A5B546E-67FB-4E9E-B232-EE173F7ECF8D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9C130347-8933-4CAB-AEE2-782D1D3EC776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ECF71828-50E5-4A1C-B7CA-D675F16D0C9C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FDF27351-31F0-4753-B8F6-3EB63193AF94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B34B510-897E-4B83-A81E-0242B6BC8F8F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B9E4EFB2-5622-4B53-80DD-CD0216ADB8D8}"/>
              </a:ext>
            </a:extLst>
          </p:cNvPr>
          <p:cNvGrpSpPr/>
          <p:nvPr/>
        </p:nvGrpSpPr>
        <p:grpSpPr>
          <a:xfrm>
            <a:off x="3948018" y="1547196"/>
            <a:ext cx="980853" cy="932753"/>
            <a:chOff x="727816" y="1665275"/>
            <a:chExt cx="1521522" cy="1509833"/>
          </a:xfrm>
        </p:grpSpPr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E3167E2B-E847-48B5-8719-9A254428171C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755AF00F-D72D-4703-89E3-A1DABDFF9D2D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52018BE6-43C7-42A6-8FA4-99B9295CA43A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02894232-17BC-4669-98B4-E31A24188C84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625EBE6E-5344-4D3A-9274-B45F6BD711B7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6223CD0-D847-484D-9630-175893C68C3B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7901281A-3424-4AC1-B03E-58EBA14E79BA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FCC8C289-C020-479C-AB4C-54713A407AF2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4C68ED7-176B-4BCE-A908-16E80A52DF60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64DEAEC9-69DA-4EBF-81BF-FC170FA71BA3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7265216A-4F06-451F-98C5-8050A872EF2F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7265D45F-E06F-4191-AADC-45642DD75F8F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AC9F95C3-8ECC-4E64-8C18-706BF1B585EB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9A8E1901-2B6D-435F-B863-569670AE6D37}"/>
              </a:ext>
            </a:extLst>
          </p:cNvPr>
          <p:cNvGrpSpPr/>
          <p:nvPr/>
        </p:nvGrpSpPr>
        <p:grpSpPr>
          <a:xfrm>
            <a:off x="4091128" y="1032082"/>
            <a:ext cx="2071660" cy="531970"/>
            <a:chOff x="4850090" y="1216945"/>
            <a:chExt cx="2071660" cy="5319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C1FC3B-0DBB-4211-A033-340A0F5B1708}"/>
                </a:ext>
              </a:extLst>
            </p:cNvPr>
            <p:cNvGrpSpPr/>
            <p:nvPr/>
          </p:nvGrpSpPr>
          <p:grpSpPr>
            <a:xfrm>
              <a:off x="4850090" y="1376603"/>
              <a:ext cx="2071660" cy="372312"/>
              <a:chOff x="3296920" y="429867"/>
              <a:chExt cx="3416992" cy="66666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DE455-8224-4B4B-B9F8-48B2175D993A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E49AA87-7E4F-43AB-A210-6C27D395133E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A849E4-C35B-451D-9D4F-7F11B8560FB9}"/>
                  </a:ext>
                </a:extLst>
              </p:cNvPr>
              <p:cNvSpPr txBox="1"/>
              <p:nvPr/>
            </p:nvSpPr>
            <p:spPr>
              <a:xfrm>
                <a:off x="3439161" y="429867"/>
                <a:ext cx="3274751" cy="3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absence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7937D-5E9A-4956-929A-830E02B14A2F}"/>
                  </a:ext>
                </a:extLst>
              </p:cNvPr>
              <p:cNvSpPr txBox="1"/>
              <p:nvPr/>
            </p:nvSpPr>
            <p:spPr>
              <a:xfrm>
                <a:off x="3439161" y="710755"/>
                <a:ext cx="3274751" cy="3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presence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0B36D5E0-7F4D-4ACA-9DEF-6A8F6E6B0FB8}"/>
                </a:ext>
              </a:extLst>
            </p:cNvPr>
            <p:cNvSpPr/>
            <p:nvPr/>
          </p:nvSpPr>
          <p:spPr>
            <a:xfrm>
              <a:off x="4850090" y="1269968"/>
              <a:ext cx="86238" cy="79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9B8CC30-B3E2-4D9F-9F93-907597AB4318}"/>
                </a:ext>
              </a:extLst>
            </p:cNvPr>
            <p:cNvSpPr txBox="1"/>
            <p:nvPr/>
          </p:nvSpPr>
          <p:spPr>
            <a:xfrm>
              <a:off x="4929629" y="1216945"/>
              <a:ext cx="19854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eBird checklist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5AA0FD-94D5-4880-BA74-18770EC75B9F}"/>
              </a:ext>
            </a:extLst>
          </p:cNvPr>
          <p:cNvGrpSpPr/>
          <p:nvPr/>
        </p:nvGrpSpPr>
        <p:grpSpPr>
          <a:xfrm>
            <a:off x="323825" y="254099"/>
            <a:ext cx="2846256" cy="1643905"/>
            <a:chOff x="260496" y="642903"/>
            <a:chExt cx="2846256" cy="164390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037FE91-5EB7-4AC8-BEBA-993CBE82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98" y="850413"/>
              <a:ext cx="2520106" cy="1295343"/>
            </a:xfrm>
            <a:prstGeom prst="rect">
              <a:avLst/>
            </a:prstGeom>
          </p:spPr>
        </p:pic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F1D9366B-ABDD-4056-823F-0116CC0D3DF4}"/>
                </a:ext>
              </a:extLst>
            </p:cNvPr>
            <p:cNvGrpSpPr/>
            <p:nvPr/>
          </p:nvGrpSpPr>
          <p:grpSpPr>
            <a:xfrm>
              <a:off x="2638174" y="1821018"/>
              <a:ext cx="457356" cy="433465"/>
              <a:chOff x="727816" y="1665275"/>
              <a:chExt cx="1521522" cy="1509833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6DD4C081-2325-44CE-93B6-AF6C946C0C14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CC619F54-0ECF-4B3E-82B4-E077A5354FB5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BC554B48-4105-41BB-9A0A-F92F145D21F9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F045BCBB-7509-4798-A409-11A926106A52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8F416D7E-6777-43AD-84C3-B65A3158F9E0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B28040BF-1BD7-4C23-8E02-8B3ADE3FC879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06342C81-DA55-4DD2-8FB3-E27D9DB0BF46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BE52F6C-DE89-4BD2-93BF-CD1419E7963C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CF23E520-7A1D-464E-AA35-795D126FEBB0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81DF8FCE-91C6-4A48-B810-AD9BAF6B6A2B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A8DE11B5-946F-464F-B6F4-22D9C122AE02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34349DF2-D0D0-490D-8E72-F1967CC0C688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CD5C08D1-C021-40AD-8872-9E60FBACF991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39B50322-7CF4-4227-80CB-27F3B12F5864}"/>
                </a:ext>
              </a:extLst>
            </p:cNvPr>
            <p:cNvGrpSpPr/>
            <p:nvPr/>
          </p:nvGrpSpPr>
          <p:grpSpPr>
            <a:xfrm>
              <a:off x="260496" y="1853343"/>
              <a:ext cx="457356" cy="433465"/>
              <a:chOff x="727816" y="1665275"/>
              <a:chExt cx="1521522" cy="1509833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ECC83037-E6E3-4FD8-93C1-B06F6525DFD1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823C82BD-9902-460E-AB34-D0F3696A7143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32F7B7FE-322F-4E66-901F-0E66A363BB48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CAE0E90F-8AE9-4FDB-9E51-AAA8C4B46CD7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ECB232D2-86A8-434E-ACE5-15A8D34EC20D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B5EF629A-8769-4A5F-B242-32606D60026F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DAAE1AA7-5224-49BC-BAA6-2B308C732F2A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74992332-5E30-4CD0-9EBE-FAF38542B83E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B07E5B16-43FC-4119-9A80-F32C22DE37B9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41D14CFB-366C-4549-AEA8-AC83705B3E49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F8BE0508-4834-43D8-AD4A-0A703C9C0211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FA7B1F89-D24E-4D20-BB08-3AF9BEBC416D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AB9486FF-CFDA-4D0F-B7DB-C3425DF47AA0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6AC0DD97-A771-44F6-B46F-3170B323113C}"/>
                </a:ext>
              </a:extLst>
            </p:cNvPr>
            <p:cNvGrpSpPr/>
            <p:nvPr/>
          </p:nvGrpSpPr>
          <p:grpSpPr>
            <a:xfrm>
              <a:off x="2649395" y="1034153"/>
              <a:ext cx="457357" cy="427453"/>
              <a:chOff x="727816" y="1665275"/>
              <a:chExt cx="1521522" cy="1509833"/>
            </a:xfrm>
          </p:grpSpPr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C0E889BB-CEE4-4FD1-8F02-653E29CF2BD7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67FE39FE-4028-48D4-A91C-D06E338D64A3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8FB31174-6B37-48B3-8168-EE0EFD616542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373B2E34-2AC8-4772-971E-BCD73A1BD8EB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C1B3ABA4-16A1-4805-BEC8-47B19E774238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A14798B1-0CCD-4F2D-A832-34027706B063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0D3BA7EA-36C2-4AB3-B796-0260565F98D8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47295B9F-127C-4BE3-9376-F2F77CE602F4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AD28D649-9280-4065-B0DE-D58519E009D0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26FB7DEA-1435-410A-8CE3-5F3D9163DA07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3394DEA4-D47B-4E8D-A807-EEC33D5E3517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8A4E869F-2D87-45C9-A933-2C13390E0ED7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985C9C7E-D1B6-4292-8EA7-FD0F81258BF9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78418989-04B7-4E3B-ACD5-9BC65046245B}"/>
                </a:ext>
              </a:extLst>
            </p:cNvPr>
            <p:cNvGrpSpPr/>
            <p:nvPr/>
          </p:nvGrpSpPr>
          <p:grpSpPr>
            <a:xfrm>
              <a:off x="1741827" y="642903"/>
              <a:ext cx="457357" cy="427453"/>
              <a:chOff x="727816" y="1665275"/>
              <a:chExt cx="1521522" cy="1509833"/>
            </a:xfrm>
          </p:grpSpPr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DCFFF138-EA7F-4E24-B72F-67FD51527187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1D475DCF-63FA-4E14-8979-6EE5EF7B4722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F9A4FC2F-431E-4EFC-9675-DB4CF4D068E1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CF25F6FE-C3E0-4B2A-BE76-F1FFD6ADE7BF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30C6C6A7-A116-4E34-A152-92F67B60A569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D916F74F-AC2B-40E2-8B1F-F19397DD9805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34DFB864-38EF-4C82-A31B-C2D2D7ED7743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983DA10E-4F71-4829-A887-5D8C4EFC2133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6CBDCC30-41B6-4A3A-890E-5F451E600A1D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C7888600-94D7-418A-9AA0-75822E2A46E0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E443BFD5-760A-47DA-B08D-D65A69CF405B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5113B74E-B51C-4AF9-846F-DFF0C89FB0B7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A5D8ECDE-C85D-408E-B1BE-78C006871A68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4F563EDC-1CF6-46F5-8193-EA5E51FB2CF9}"/>
                </a:ext>
              </a:extLst>
            </p:cNvPr>
            <p:cNvGrpSpPr/>
            <p:nvPr/>
          </p:nvGrpSpPr>
          <p:grpSpPr>
            <a:xfrm>
              <a:off x="406573" y="758235"/>
              <a:ext cx="457357" cy="427453"/>
              <a:chOff x="727816" y="1665275"/>
              <a:chExt cx="1521522" cy="1509833"/>
            </a:xfrm>
          </p:grpSpPr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C4E6F2EC-CDD3-48D5-9628-417A77B3EC72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784258DF-5AAA-4356-B135-D86BF79EB69B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64154B56-098D-46D2-812D-3FAA0F73BFF1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D7A3CB4A-30D6-40AA-9421-1A5ACA229550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63DDA150-4C97-4607-8573-486C7AD59608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F640814D-10EC-4E92-A574-36AA37CD0F92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7CD2DF83-4A53-4C20-BE6C-79B683DBD5E5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97186DBC-5DCE-4B19-9D7A-005A0ECB1682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BEBE75F-15AC-4CD0-9140-26E57A03020C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D4DE97F8-D0B0-4583-9EEC-99CAEFE71BE6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AA28225F-8AC3-462C-A83D-74D3D2880FCF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9C4D87A0-6A73-4DA2-AE07-6032F234795A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EC4FD21F-4198-4AEB-93F0-2E4A59B24B07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6F12D09A-A3BC-4592-9D04-2F3AAC5ADA67}"/>
                </a:ext>
              </a:extLst>
            </p:cNvPr>
            <p:cNvGrpSpPr/>
            <p:nvPr/>
          </p:nvGrpSpPr>
          <p:grpSpPr>
            <a:xfrm>
              <a:off x="1397930" y="1851215"/>
              <a:ext cx="457357" cy="427453"/>
              <a:chOff x="727816" y="1665275"/>
              <a:chExt cx="1521522" cy="1509833"/>
            </a:xfrm>
          </p:grpSpPr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0E45EB9A-6BB8-4AC4-9F91-F431FCC37C91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1017EE94-D670-41A1-A4D3-86C45B203B35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59506F6D-87E3-47FC-AF82-D8097E1B855D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CE320557-5CE1-41DE-ACF3-1FAD3381C765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EF3EDFD-1FDD-4F93-A427-2F3CD38B8D86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4DC527A6-3D50-4DDC-B971-BA78DB1EEDCE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77769155-7544-4E69-AB27-FCEFFD45071C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DD7760B9-0878-4573-9C5E-8FF47A634799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6BFF13A0-4F84-4F72-B150-249283FDE3A6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3F2C75F6-4F02-449D-AB1D-E73BE2528FA9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2A6C2913-2505-40EF-AE09-19B21BCFF95C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25B3614B-74A5-40FB-B930-F45632EABB06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BDF30345-1681-4EA0-A893-A6CF2847C05E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33" name="Graphic 532" descr="Sparrow">
            <a:extLst>
              <a:ext uri="{FF2B5EF4-FFF2-40B4-BE49-F238E27FC236}">
                <a16:creationId xmlns:a16="http://schemas.microsoft.com/office/drawing/2014/main" id="{6D277290-2CF6-4DDD-B1FD-D9B590F54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1457" y="5659092"/>
            <a:ext cx="489278" cy="489278"/>
          </a:xfrm>
          <a:prstGeom prst="rect">
            <a:avLst/>
          </a:prstGeom>
        </p:spPr>
      </p:pic>
      <p:pic>
        <p:nvPicPr>
          <p:cNvPr id="535" name="Graphic 534" descr="Hummingbird">
            <a:extLst>
              <a:ext uri="{FF2B5EF4-FFF2-40B4-BE49-F238E27FC236}">
                <a16:creationId xmlns:a16="http://schemas.microsoft.com/office/drawing/2014/main" id="{C7B28BED-91AB-4E21-9007-30E3B39E2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4237" y="3119408"/>
            <a:ext cx="497047" cy="497047"/>
          </a:xfrm>
          <a:prstGeom prst="rect">
            <a:avLst/>
          </a:prstGeom>
        </p:spPr>
      </p:pic>
      <p:pic>
        <p:nvPicPr>
          <p:cNvPr id="537" name="Graphic 536" descr="Owl">
            <a:extLst>
              <a:ext uri="{FF2B5EF4-FFF2-40B4-BE49-F238E27FC236}">
                <a16:creationId xmlns:a16="http://schemas.microsoft.com/office/drawing/2014/main" id="{89D15859-EE1F-4C1E-9946-68ABB9E58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31335" y="3849998"/>
            <a:ext cx="505369" cy="505369"/>
          </a:xfrm>
          <a:prstGeom prst="rect">
            <a:avLst/>
          </a:prstGeom>
        </p:spPr>
      </p:pic>
      <p:pic>
        <p:nvPicPr>
          <p:cNvPr id="539" name="Graphic 538" descr="Duck">
            <a:extLst>
              <a:ext uri="{FF2B5EF4-FFF2-40B4-BE49-F238E27FC236}">
                <a16:creationId xmlns:a16="http://schemas.microsoft.com/office/drawing/2014/main" id="{C0B6BEA9-ADCC-4511-AB54-F635A67850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40971" y="5029656"/>
            <a:ext cx="465165" cy="465165"/>
          </a:xfrm>
          <a:prstGeom prst="rect">
            <a:avLst/>
          </a:prstGeom>
        </p:spPr>
      </p:pic>
      <p:pic>
        <p:nvPicPr>
          <p:cNvPr id="544" name="Graphic 543" descr="Sparrow">
            <a:extLst>
              <a:ext uri="{FF2B5EF4-FFF2-40B4-BE49-F238E27FC236}">
                <a16:creationId xmlns:a16="http://schemas.microsoft.com/office/drawing/2014/main" id="{CFD1A7CB-F510-4EED-B796-5F8747036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6132" y="3263991"/>
            <a:ext cx="385217" cy="385217"/>
          </a:xfrm>
          <a:prstGeom prst="rect">
            <a:avLst/>
          </a:prstGeom>
        </p:spPr>
      </p:pic>
      <p:pic>
        <p:nvPicPr>
          <p:cNvPr id="545" name="Graphic 544" descr="Duck">
            <a:extLst>
              <a:ext uri="{FF2B5EF4-FFF2-40B4-BE49-F238E27FC236}">
                <a16:creationId xmlns:a16="http://schemas.microsoft.com/office/drawing/2014/main" id="{397F1F55-86EF-4F40-AF34-11907C33DE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3930" y="3878519"/>
            <a:ext cx="465165" cy="465165"/>
          </a:xfrm>
          <a:prstGeom prst="rect">
            <a:avLst/>
          </a:prstGeom>
        </p:spPr>
      </p:pic>
      <p:pic>
        <p:nvPicPr>
          <p:cNvPr id="546" name="Graphic 545" descr="Owl">
            <a:extLst>
              <a:ext uri="{FF2B5EF4-FFF2-40B4-BE49-F238E27FC236}">
                <a16:creationId xmlns:a16="http://schemas.microsoft.com/office/drawing/2014/main" id="{793E56CF-CE10-48D6-BA34-9385E5342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42958" y="3281880"/>
            <a:ext cx="505369" cy="505369"/>
          </a:xfrm>
          <a:prstGeom prst="rect">
            <a:avLst/>
          </a:prstGeom>
        </p:spPr>
      </p:pic>
      <p:pic>
        <p:nvPicPr>
          <p:cNvPr id="547" name="Graphic 546" descr="Hummingbird">
            <a:extLst>
              <a:ext uri="{FF2B5EF4-FFF2-40B4-BE49-F238E27FC236}">
                <a16:creationId xmlns:a16="http://schemas.microsoft.com/office/drawing/2014/main" id="{759FA1EC-DE4E-4731-8DB3-B72B031A5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7765" y="3834965"/>
            <a:ext cx="497047" cy="497047"/>
          </a:xfrm>
          <a:prstGeom prst="rect">
            <a:avLst/>
          </a:prstGeom>
        </p:spPr>
      </p:pic>
      <p:pic>
        <p:nvPicPr>
          <p:cNvPr id="548" name="Graphic 547" descr="Owl">
            <a:extLst>
              <a:ext uri="{FF2B5EF4-FFF2-40B4-BE49-F238E27FC236}">
                <a16:creationId xmlns:a16="http://schemas.microsoft.com/office/drawing/2014/main" id="{5B30E050-EF25-4ABE-8E85-CC9AAD6CE8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6419" y="4691115"/>
            <a:ext cx="505369" cy="505369"/>
          </a:xfrm>
          <a:prstGeom prst="rect">
            <a:avLst/>
          </a:prstGeom>
        </p:spPr>
      </p:pic>
      <p:pic>
        <p:nvPicPr>
          <p:cNvPr id="549" name="Graphic 548" descr="Duck">
            <a:extLst>
              <a:ext uri="{FF2B5EF4-FFF2-40B4-BE49-F238E27FC236}">
                <a16:creationId xmlns:a16="http://schemas.microsoft.com/office/drawing/2014/main" id="{C28148B2-067C-47C7-AB50-9C2E11D499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10850" y="5313286"/>
            <a:ext cx="465165" cy="465165"/>
          </a:xfrm>
          <a:prstGeom prst="rect">
            <a:avLst/>
          </a:prstGeom>
        </p:spPr>
      </p:pic>
      <p:pic>
        <p:nvPicPr>
          <p:cNvPr id="550" name="Graphic 549" descr="Hummingbird">
            <a:extLst>
              <a:ext uri="{FF2B5EF4-FFF2-40B4-BE49-F238E27FC236}">
                <a16:creationId xmlns:a16="http://schemas.microsoft.com/office/drawing/2014/main" id="{4FFB983F-F852-4C67-B353-E2545AF96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9617" y="5298951"/>
            <a:ext cx="497047" cy="497047"/>
          </a:xfrm>
          <a:prstGeom prst="rect">
            <a:avLst/>
          </a:prstGeom>
        </p:spPr>
      </p:pic>
      <p:pic>
        <p:nvPicPr>
          <p:cNvPr id="551" name="Graphic 550" descr="Sparrow">
            <a:extLst>
              <a:ext uri="{FF2B5EF4-FFF2-40B4-BE49-F238E27FC236}">
                <a16:creationId xmlns:a16="http://schemas.microsoft.com/office/drawing/2014/main" id="{117D9FAE-47CA-45BE-BB74-892BCB22D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063" y="4746864"/>
            <a:ext cx="385217" cy="3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9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831CD1-8E30-4E6E-AAFA-D9F0408B29BE}"/>
              </a:ext>
            </a:extLst>
          </p:cNvPr>
          <p:cNvGrpSpPr/>
          <p:nvPr/>
        </p:nvGrpSpPr>
        <p:grpSpPr>
          <a:xfrm>
            <a:off x="4371851" y="546168"/>
            <a:ext cx="2786332" cy="2985450"/>
            <a:chOff x="4366656" y="546168"/>
            <a:chExt cx="4105396" cy="459897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B13721-B2BC-4080-991F-8B1A0B62E4BA}"/>
                </a:ext>
              </a:extLst>
            </p:cNvPr>
            <p:cNvCxnSpPr/>
            <p:nvPr/>
          </p:nvCxnSpPr>
          <p:spPr>
            <a:xfrm>
              <a:off x="5033915" y="86426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A7A13C-53D9-4FA9-8B62-161BE9CAC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252037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1D80DD-905B-4F3E-87BF-3D80A2DBAAE0}"/>
                </a:ext>
              </a:extLst>
            </p:cNvPr>
            <p:cNvCxnSpPr/>
            <p:nvPr/>
          </p:nvCxnSpPr>
          <p:spPr>
            <a:xfrm>
              <a:off x="5043342" y="303094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D644F8-D0CD-47A7-BA53-7BA1EB0F6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915" y="468705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291F0E-9D30-40D4-8006-5A13580FF4A5}"/>
                </a:ext>
              </a:extLst>
            </p:cNvPr>
            <p:cNvSpPr txBox="1"/>
            <p:nvPr/>
          </p:nvSpPr>
          <p:spPr>
            <a:xfrm rot="16200000">
              <a:off x="2899335" y="2237152"/>
              <a:ext cx="3274751" cy="34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A00228-45FE-42C5-AB46-13B403514860}"/>
                </a:ext>
              </a:extLst>
            </p:cNvPr>
            <p:cNvSpPr txBox="1"/>
            <p:nvPr/>
          </p:nvSpPr>
          <p:spPr>
            <a:xfrm>
              <a:off x="5092421" y="546168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AC5843-BD5A-480D-A911-F44C9B753090}"/>
                </a:ext>
              </a:extLst>
            </p:cNvPr>
            <p:cNvSpPr/>
            <p:nvPr/>
          </p:nvSpPr>
          <p:spPr>
            <a:xfrm>
              <a:off x="5288437" y="9278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72062C-939B-4A41-8537-7F101B054834}"/>
                </a:ext>
              </a:extLst>
            </p:cNvPr>
            <p:cNvSpPr/>
            <p:nvPr/>
          </p:nvSpPr>
          <p:spPr>
            <a:xfrm>
              <a:off x="5269553" y="2288217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225B2-AABC-4A79-8BB7-42A7AE1B1967}"/>
                </a:ext>
              </a:extLst>
            </p:cNvPr>
            <p:cNvSpPr/>
            <p:nvPr/>
          </p:nvSpPr>
          <p:spPr>
            <a:xfrm>
              <a:off x="5968338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7E2AC1-2BB5-4C35-A2DF-EC0663301C30}"/>
                </a:ext>
              </a:extLst>
            </p:cNvPr>
            <p:cNvSpPr/>
            <p:nvPr/>
          </p:nvSpPr>
          <p:spPr>
            <a:xfrm>
              <a:off x="6670683" y="2161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FBD1290-7310-41F4-BD54-F91B00F0FEE0}"/>
                </a:ext>
              </a:extLst>
            </p:cNvPr>
            <p:cNvSpPr/>
            <p:nvPr/>
          </p:nvSpPr>
          <p:spPr>
            <a:xfrm>
              <a:off x="7072166" y="108061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75D8D0-0DDC-4737-BDC9-E964A00064BC}"/>
                </a:ext>
              </a:extLst>
            </p:cNvPr>
            <p:cNvSpPr/>
            <p:nvPr/>
          </p:nvSpPr>
          <p:spPr>
            <a:xfrm>
              <a:off x="6516861" y="128199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49EC3D-E214-4836-BE40-5A1D291A45E6}"/>
                </a:ext>
              </a:extLst>
            </p:cNvPr>
            <p:cNvSpPr/>
            <p:nvPr/>
          </p:nvSpPr>
          <p:spPr>
            <a:xfrm>
              <a:off x="5631783" y="115793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65D3E9-8B6E-4B77-8C7C-E82E2DC5240B}"/>
                </a:ext>
              </a:extLst>
            </p:cNvPr>
            <p:cNvSpPr/>
            <p:nvPr/>
          </p:nvSpPr>
          <p:spPr>
            <a:xfrm>
              <a:off x="5321642" y="161239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3C3DC0-4217-4B93-B8AD-CA000F4A4B21}"/>
                </a:ext>
              </a:extLst>
            </p:cNvPr>
            <p:cNvSpPr/>
            <p:nvPr/>
          </p:nvSpPr>
          <p:spPr>
            <a:xfrm>
              <a:off x="5770962" y="2256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652D535-2AD7-424A-8D78-5D7CD8C2ADBE}"/>
                </a:ext>
              </a:extLst>
            </p:cNvPr>
            <p:cNvSpPr/>
            <p:nvPr/>
          </p:nvSpPr>
          <p:spPr>
            <a:xfrm>
              <a:off x="6442199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DE53CB3-39C4-4CB2-870B-81AB8A223531}"/>
                </a:ext>
              </a:extLst>
            </p:cNvPr>
            <p:cNvSpPr/>
            <p:nvPr/>
          </p:nvSpPr>
          <p:spPr>
            <a:xfrm>
              <a:off x="6057380" y="122791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F28E59-7ED3-4C15-9105-AD37C1459F69}"/>
                </a:ext>
              </a:extLst>
            </p:cNvPr>
            <p:cNvSpPr/>
            <p:nvPr/>
          </p:nvSpPr>
          <p:spPr>
            <a:xfrm>
              <a:off x="7137269" y="227436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8F3D83-6DE6-49BC-9305-F5D4728AB3AB}"/>
                </a:ext>
              </a:extLst>
            </p:cNvPr>
            <p:cNvSpPr/>
            <p:nvPr/>
          </p:nvSpPr>
          <p:spPr>
            <a:xfrm>
              <a:off x="7083430" y="157395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462C2AD-C84F-414D-86BD-C85EF22EC874}"/>
                </a:ext>
              </a:extLst>
            </p:cNvPr>
            <p:cNvSpPr/>
            <p:nvPr/>
          </p:nvSpPr>
          <p:spPr>
            <a:xfrm>
              <a:off x="6111219" y="15483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1458198-B28A-4E9A-9705-7FF63D678F3E}"/>
                </a:ext>
              </a:extLst>
            </p:cNvPr>
            <p:cNvSpPr/>
            <p:nvPr/>
          </p:nvSpPr>
          <p:spPr>
            <a:xfrm>
              <a:off x="5501093" y="194031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EFAB8D-8821-42DD-9DFC-39B0C6B94FE1}"/>
                </a:ext>
              </a:extLst>
            </p:cNvPr>
            <p:cNvSpPr txBox="1"/>
            <p:nvPr/>
          </p:nvSpPr>
          <p:spPr>
            <a:xfrm>
              <a:off x="4987144" y="2793929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37301C6-7046-414F-83D2-DD686A1EF903}"/>
                </a:ext>
              </a:extLst>
            </p:cNvPr>
            <p:cNvSpPr/>
            <p:nvPr/>
          </p:nvSpPr>
          <p:spPr>
            <a:xfrm>
              <a:off x="5219792" y="441521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65541C-D947-422A-A885-BB33FF9DF33F}"/>
                </a:ext>
              </a:extLst>
            </p:cNvPr>
            <p:cNvSpPr/>
            <p:nvPr/>
          </p:nvSpPr>
          <p:spPr>
            <a:xfrm>
              <a:off x="5450406" y="412276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05EFE4D-7D4E-41A7-BD90-628DFF46CE1E}"/>
                </a:ext>
              </a:extLst>
            </p:cNvPr>
            <p:cNvSpPr/>
            <p:nvPr/>
          </p:nvSpPr>
          <p:spPr>
            <a:xfrm>
              <a:off x="5666037" y="428426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E75872F-1817-4A19-9342-92F55ADD351F}"/>
                </a:ext>
              </a:extLst>
            </p:cNvPr>
            <p:cNvSpPr/>
            <p:nvPr/>
          </p:nvSpPr>
          <p:spPr>
            <a:xfrm>
              <a:off x="5976934" y="388147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520BF73-C20E-4E2C-847E-B9FA5BDC29BF}"/>
                </a:ext>
              </a:extLst>
            </p:cNvPr>
            <p:cNvSpPr/>
            <p:nvPr/>
          </p:nvSpPr>
          <p:spPr>
            <a:xfrm>
              <a:off x="6281521" y="381700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4FE462D-A20A-4123-920E-68A419EC0B18}"/>
                </a:ext>
              </a:extLst>
            </p:cNvPr>
            <p:cNvSpPr/>
            <p:nvPr/>
          </p:nvSpPr>
          <p:spPr>
            <a:xfrm>
              <a:off x="6553531" y="34678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C7F8099-8DDC-4C37-8B35-1A8C5E344983}"/>
                </a:ext>
              </a:extLst>
            </p:cNvPr>
            <p:cNvSpPr/>
            <p:nvPr/>
          </p:nvSpPr>
          <p:spPr>
            <a:xfrm>
              <a:off x="6818256" y="362508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C9F8A5-FA94-4523-8FF6-F43FFDD18BDC}"/>
                </a:ext>
              </a:extLst>
            </p:cNvPr>
            <p:cNvSpPr/>
            <p:nvPr/>
          </p:nvSpPr>
          <p:spPr>
            <a:xfrm>
              <a:off x="6599972" y="37687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140F4F9-1A6E-4F7D-9A0A-B029AC0629A2}"/>
                </a:ext>
              </a:extLst>
            </p:cNvPr>
            <p:cNvSpPr/>
            <p:nvPr/>
          </p:nvSpPr>
          <p:spPr>
            <a:xfrm>
              <a:off x="6956853" y="329135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E0312C3-6AF3-4367-8ABB-504AD81FBD1E}"/>
                </a:ext>
              </a:extLst>
            </p:cNvPr>
            <p:cNvSpPr/>
            <p:nvPr/>
          </p:nvSpPr>
          <p:spPr>
            <a:xfrm>
              <a:off x="7364853" y="332140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A8F80F-7D99-4E24-AFA5-27B1990C354E}"/>
                </a:ext>
              </a:extLst>
            </p:cNvPr>
            <p:cNvSpPr/>
            <p:nvPr/>
          </p:nvSpPr>
          <p:spPr>
            <a:xfrm>
              <a:off x="7144219" y="348361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B552999-C5EB-4622-B8B3-E527EF98F6F1}"/>
                </a:ext>
              </a:extLst>
            </p:cNvPr>
            <p:cNvSpPr/>
            <p:nvPr/>
          </p:nvSpPr>
          <p:spPr>
            <a:xfrm>
              <a:off x="5825244" y="410613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A62DCEF-814C-4903-82FC-72A8D5245FF8}"/>
                </a:ext>
              </a:extLst>
            </p:cNvPr>
            <p:cNvSpPr txBox="1"/>
            <p:nvPr/>
          </p:nvSpPr>
          <p:spPr>
            <a:xfrm>
              <a:off x="5197298" y="4789553"/>
              <a:ext cx="3274754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4381E2E-E93E-432D-9B98-8EDAC500DA3D}"/>
              </a:ext>
            </a:extLst>
          </p:cNvPr>
          <p:cNvGrpSpPr/>
          <p:nvPr/>
        </p:nvGrpSpPr>
        <p:grpSpPr>
          <a:xfrm>
            <a:off x="6582837" y="3879545"/>
            <a:ext cx="1718303" cy="823097"/>
            <a:chOff x="8539567" y="2502016"/>
            <a:chExt cx="4333648" cy="232572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FC1A25-9273-4F4F-9C9E-1AB67DDB936D}"/>
                </a:ext>
              </a:extLst>
            </p:cNvPr>
            <p:cNvSpPr txBox="1"/>
            <p:nvPr/>
          </p:nvSpPr>
          <p:spPr>
            <a:xfrm>
              <a:off x="8539567" y="4218985"/>
              <a:ext cx="4333648" cy="608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Low species response variability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A558E6D-D357-492A-A3EE-F8511E80C134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48AD14A-D577-402A-B340-0DDEC3FDD45C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AEA440A-9F79-4A5E-A64C-EA3BA887D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CB4838F1-7730-470E-8A2B-91E6AFBC2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BD72CB0-FFD9-4017-B439-2E7F1634A22C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8EF5D77-A727-4289-9B73-C48B3AA2E0CB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B4C2158-3CC7-4C32-8C5F-79535EB32CE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222F17CE-3D32-40B2-990F-83AA35AE6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96449AA-875B-4019-B33D-7E7A04AD4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D0FC0B6-2621-4958-B011-33F7C08A18C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2C1408C-2825-4243-8B4B-0C5D912B1D0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0777B29-70DD-4B3C-A9A4-B3D9BC809C7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1CE4FCA-D366-4105-AC35-B9B70BF97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8A4F2347-BC84-4793-8099-EDF51294F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CC0073F-2751-44D1-B20B-E4F4CEA992B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9144E93-F319-4C8A-B6AF-A7CF26864915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19827DE-516F-4990-BA1A-79263253DE0C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C5D9609F-5B77-4BAA-99D7-6E17E2E7B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F209C95-6372-4DC3-8EDF-ED989379C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A49D6BA-7F06-4AE7-A2E6-6BCAE24F3CBF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2735145-81F9-4B76-8548-BA4B0672D47B}"/>
              </a:ext>
            </a:extLst>
          </p:cNvPr>
          <p:cNvGrpSpPr/>
          <p:nvPr/>
        </p:nvGrpSpPr>
        <p:grpSpPr>
          <a:xfrm>
            <a:off x="2082944" y="4691871"/>
            <a:ext cx="863802" cy="689784"/>
            <a:chOff x="3429896" y="3313359"/>
            <a:chExt cx="863802" cy="689784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0003B78-411C-4761-9119-AB4DDF0646D3}"/>
                </a:ext>
              </a:extLst>
            </p:cNvPr>
            <p:cNvCxnSpPr/>
            <p:nvPr/>
          </p:nvCxnSpPr>
          <p:spPr>
            <a:xfrm>
              <a:off x="3469898" y="3313359"/>
              <a:ext cx="0" cy="481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38328EB-34B3-4A0D-BB8B-4C8C47E874AE}"/>
                </a:ext>
              </a:extLst>
            </p:cNvPr>
            <p:cNvSpPr txBox="1"/>
            <p:nvPr/>
          </p:nvSpPr>
          <p:spPr>
            <a:xfrm>
              <a:off x="3429896" y="3787699"/>
              <a:ext cx="8638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Urbanization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AFAB668-E426-41D8-B089-4F9F8451D25A}"/>
                </a:ext>
              </a:extLst>
            </p:cNvPr>
            <p:cNvSpPr/>
            <p:nvPr/>
          </p:nvSpPr>
          <p:spPr>
            <a:xfrm>
              <a:off x="3493206" y="3336536"/>
              <a:ext cx="634005" cy="44295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159D7D-A391-4DDC-8F89-DCA8C59EE131}"/>
                </a:ext>
              </a:extLst>
            </p:cNvPr>
            <p:cNvSpPr/>
            <p:nvPr/>
          </p:nvSpPr>
          <p:spPr>
            <a:xfrm rot="16789832">
              <a:off x="3534213" y="3343647"/>
              <a:ext cx="486710" cy="461518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B405FE6-451D-4A10-A28A-19A193BD0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898" y="3794683"/>
              <a:ext cx="6461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4E134DF-DA6A-4B36-9CD8-0D2E4389454F}"/>
              </a:ext>
            </a:extLst>
          </p:cNvPr>
          <p:cNvGrpSpPr/>
          <p:nvPr/>
        </p:nvGrpSpPr>
        <p:grpSpPr>
          <a:xfrm>
            <a:off x="7427363" y="1023699"/>
            <a:ext cx="1570825" cy="847112"/>
            <a:chOff x="1732895" y="3999458"/>
            <a:chExt cx="3436394" cy="224998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0C706E2-FE19-4621-994F-B057D114C64B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BED54F04-CEC4-4781-AAD2-EBB2EA45A5D2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0CDEF69A-DD8F-40FB-A7D3-285B2594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58F124DB-7D58-46E2-A358-D2EC4BFA8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E63E78E-51AB-4E2D-BD20-CF0D2C8DCE9A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457C19D-8607-4D72-BD79-A1F1B389FAE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8DAE2E0-206C-4AD4-B7BF-5EBA8CD7AB4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5273F12-BA34-4BE1-9DD6-9862516CE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F25642E3-18CA-4481-B52B-6DDC74C21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5F3EFF6-BE2B-4739-8BFC-0B414722451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85E20D6-4E8A-477E-9DF2-54024EDC4124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F614337-6E75-4E48-9E8A-3FC661A5AD47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3EEFA70A-29A5-40FA-878D-035DB9967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3F80C0F-EC0F-4529-A152-2315F66CC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569EE09-DF3C-4A05-AC34-FAC45A0CC8DA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D5DE74-E67C-49C8-9FDF-8EEAD980901A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DE641A0-C546-48A1-A85A-A3DD45A9846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2DCE98D-3E0F-4F4F-84EC-E5D3FE0FDA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1B8E0C7F-5A9D-46EF-809A-998C36174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3EE5B0A-7B2F-49C3-B363-A6500B0ACC83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0BD95CD-3C66-46F0-A29C-EB889B78A041}"/>
                </a:ext>
              </a:extLst>
            </p:cNvPr>
            <p:cNvSpPr txBox="1"/>
            <p:nvPr/>
          </p:nvSpPr>
          <p:spPr>
            <a:xfrm>
              <a:off x="1732895" y="5718087"/>
              <a:ext cx="3436394" cy="531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60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B13721-B2BC-4080-991F-8B1A0B62E4BA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A7A13C-53D9-4FA9-8B62-161BE9CAC714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1D80DD-905B-4F3E-87BF-3D80A2DBAAE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D644F8-D0CD-47A7-BA53-7BA1EB0F6035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291F0E-9D30-40D4-8006-5A13580FF4A5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A00228-45FE-42C5-AB46-13B403514860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0AC5843-BD5A-480D-A911-F44C9B753090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72062C-939B-4A41-8537-7F101B054834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B225B2-AABC-4A79-8BB7-42A7AE1B1967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E7E2AC1-2BB5-4C35-A2DF-EC0663301C30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BD1290-7310-41F4-BD54-F91B00F0FEE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B75D8D0-0DDC-4737-BDC9-E964A00064BC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49EC3D-E214-4836-BE40-5A1D291A45E6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5D3E9-8B6E-4B77-8C7C-E82E2DC5240B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3C3DC0-4217-4B93-B8AD-CA000F4A4B21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52D535-2AD7-424A-8D78-5D7CD8C2ADBE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DE53CB3-39C4-4CB2-870B-81AB8A223531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F28E59-7ED3-4C15-9105-AD37C1459F69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8F3D83-6DE6-49BC-9305-F5D4728AB3AB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62C2AD-C84F-414D-86BD-C85EF22EC874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1458198-B28A-4E9A-9705-7FF63D678F3E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AB8D-8821-42DD-9DFC-39B0C6B94FE1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37301C6-7046-414F-83D2-DD686A1EF903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65541C-D947-422A-A885-BB33FF9DF33F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05EFE4D-7D4E-41A7-BD90-628DFF46CE1E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E75872F-1817-4A19-9342-92F55ADD351F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520BF73-C20E-4E2C-847E-B9FA5BDC29BF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4FE462D-A20A-4123-920E-68A419EC0B18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C7F8099-8DDC-4C37-8B35-1A8C5E344983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C9F8A5-FA94-4523-8FF6-F43FFDD18BDC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140F4F9-1A6E-4F7D-9A0A-B029AC0629A2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E0312C3-6AF3-4367-8ABB-504AD81FBD1E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3A8F80F-7D99-4E24-AFA5-27B1990C354E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B552999-C5EB-4622-B8B3-E527EF98F6F1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Widescreen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37</cp:revision>
  <dcterms:created xsi:type="dcterms:W3CDTF">2021-07-27T07:40:18Z</dcterms:created>
  <dcterms:modified xsi:type="dcterms:W3CDTF">2021-09-06T12:13:35Z</dcterms:modified>
</cp:coreProperties>
</file>