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B89E-EE92-45B2-92E1-48ABFA1A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59463-6DC2-401A-AC43-7FA10D563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A4FC-6650-49CC-815D-8F135C5D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EA38-498D-4A0C-9886-AE2DDA5E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43C9-6D12-4CEB-A526-4F7EB7DD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78A1-814B-4BFA-B853-78820463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BAA9E-C29D-4B99-BFB8-84463788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29FA1-D8B1-40C9-974E-F734D946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9BCC-B61B-4B40-B7A5-E20C3236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C9EA-F264-4674-9A00-296639F4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4423B-F29F-49B6-B424-94C2FB3FA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A48E1-AD36-4B49-93D7-5C1888DF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E8E5A-9AC9-4383-A90B-81C4627F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6DEC-3E86-47B5-8077-7F0A6C32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D05D-AC71-4ADD-9F53-C2D80EA5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330A-2A5D-4807-BB6F-59221717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7997-F93F-4DA8-85E7-60110E6B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FB88-5A28-4E43-A86D-2E92F55E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BC88-D53A-41A8-AB37-BF60AA7D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B346-4DB5-403C-8D68-7F81CCCF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565F-FABA-4993-A316-B47B00BC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0291F-BABF-416E-8F83-588E4F14F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5B3F-9B8B-4A58-B12A-B36AFEDE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DB11-839E-4CB2-BD0C-0CC41439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A6C5-0E7A-48C3-B8A0-03FADD8E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E52C-150F-4EC3-8A15-E6D0C6D6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EC92-7F7C-4E81-8AB3-88E58DA3A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95EBC-7C31-4A3D-BE66-5D64A8428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625AC-C07C-4E66-8232-2D346CC9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F597D-4698-4F04-92CF-92ACE6C5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A065-8BBE-4557-A680-86B8F31E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E07-A8B3-4D45-AA7F-A142E50F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73BCD-C6B0-432F-9D95-89CF1E9F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35C30-7A42-4B99-81BF-13059F5F9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37295-A18B-4BE5-9A53-E261E4F34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AFE09-E4D8-41CC-8B81-08CD86D61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A11DE-33CD-43A0-853F-0D019D93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2CC23-9C0D-4DF1-AF1B-9D50A4E8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BA8F0-CDAC-410D-B0A5-736D76D5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C2A4-3A06-4C1A-8A56-E202329C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19529-59F6-41D7-9448-120CAB30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A297A-0E97-453B-BB1A-226E839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753CA-A05E-49E6-8D74-5D6451EF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0E2A2-80BA-4B23-90B9-BE65E9B7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416A3-7E10-4E17-A97B-A504E5D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173BF-D4A4-416E-AC5A-18E95673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BC7C-72DB-4772-9E59-E46F92DA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4C39-34EC-465C-A41A-B7E36061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869B-B769-42E1-A7F5-13021E5E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8B596-8E5F-4D73-A6F2-8D947EBF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84D99-D5DB-4E68-BA07-54BF7C72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7FD35-60F9-48C4-B554-EEDD65E8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0C18-97CC-4F05-A264-A4DB7CB6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C7CA7-9CF4-4F34-815C-15DA109E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F57B-C181-49A7-B079-1981DF3B8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92C5C-3E5E-49AC-8F27-608620F5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2EF88-DE98-43AE-BB39-290BCD51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E90D9-0119-437F-B8B5-05821DB9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44EA5-EFFD-44D7-BB86-2181813C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DC06-39CF-4D91-B90F-AA5F3EFE3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E20B-809F-4503-8AAD-54435876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15C3-2E44-486C-A5F2-7FA6CB10593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D587-E4A2-41AC-B53D-9B40009BE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9826-EE47-490B-903A-034A846EF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9F6019-9122-4DF7-A257-FA7DD22A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74" y="8466"/>
            <a:ext cx="6938682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C7C6B9-F3A7-4657-9ED1-B87D3309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25" y="668668"/>
            <a:ext cx="1544200" cy="154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F6BFC-8C63-413E-93CD-BB76FFBD0E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4460" y="4186263"/>
            <a:ext cx="644574" cy="531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7E8FA-BDA1-4B10-99E3-7A817C5A16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73"/>
          <a:stretch/>
        </p:blipFill>
        <p:spPr>
          <a:xfrm>
            <a:off x="1665171" y="2825604"/>
            <a:ext cx="845440" cy="13606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4AFD2-34F3-46AA-9CDA-66124527A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92" y="4720496"/>
            <a:ext cx="1898748" cy="9588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CE6332-EB93-4EFF-B4DF-077000CF3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5171" y="1573772"/>
            <a:ext cx="844593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9AA8C-68E5-45C5-910B-495B7F53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7" b="16757"/>
          <a:stretch/>
        </p:blipFill>
        <p:spPr>
          <a:xfrm>
            <a:off x="1455184" y="218162"/>
            <a:ext cx="9157191" cy="60175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7E8FA-BDA1-4B10-99E3-7A817C5A16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0573"/>
          <a:stretch/>
        </p:blipFill>
        <p:spPr>
          <a:xfrm>
            <a:off x="1831477" y="4382199"/>
            <a:ext cx="442382" cy="7119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4AFD2-34F3-46AA-9CDA-66124527A2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8009" y="2934746"/>
            <a:ext cx="1018255" cy="5142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CE6332-EB93-4EFF-B4DF-077000CF30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6691955" y="2620909"/>
            <a:ext cx="444087" cy="12120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846594-0A0D-48D7-8D58-76DE97EFD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6" y="3926160"/>
            <a:ext cx="1828804" cy="1188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99093-F944-4E67-A9FB-B2F2DC33D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54" y="2260259"/>
            <a:ext cx="1828804" cy="1188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D1B51B-C68F-4681-B610-2D1EDE746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67" y="3905451"/>
            <a:ext cx="1828804" cy="1188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5BC0B3-BD8D-47B6-8DFF-8B7DA336709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6" y="594358"/>
            <a:ext cx="1828804" cy="11887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CC4C02-5B2D-4EC6-8F57-71CACA4788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67" y="2262813"/>
            <a:ext cx="1828804" cy="11887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35AFD1-3B54-441E-BAE7-D74211F32A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67" y="622285"/>
            <a:ext cx="1828804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10</cp:revision>
  <dcterms:created xsi:type="dcterms:W3CDTF">2021-08-03T13:20:08Z</dcterms:created>
  <dcterms:modified xsi:type="dcterms:W3CDTF">2021-09-22T09:35:39Z</dcterms:modified>
</cp:coreProperties>
</file>