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777777"/>
    <a:srgbClr val="08080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A36-B2E3-4D53-AC2F-CE10B3AA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DCAA-0471-4434-8E8D-C0500BE0B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D0F7-DAC1-4FD0-B23C-714C19FA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61A-9C02-489E-9334-B203CE4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F621-AD19-4DB9-B43F-41EABAA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0A1-53AC-4F8E-87D7-3BDFAD86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A000-4933-4BE9-B1EF-4571A7B1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391D-8D38-4FE9-AEE2-885F302D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F8BB-8153-44BA-BD37-59F1A08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9E6E-8A68-493C-94FD-97A7B8A2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F05DC-0A38-47F3-8B93-1BC3C432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7D323-BA9E-46C0-917E-908DD187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D4AE-D4F8-49B8-A07D-1556F2D5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2C6D-3669-43D4-B6BF-B5D757A7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1FF2-5E14-49B5-81BA-55F38651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DF78-49D4-4286-8BAF-3ED9B8FA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007-B6C7-4AFC-90F3-92EE0225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F440-1759-4910-837D-2EABD8E2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1852-33C8-473E-8666-70FC5B66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3FC2-6704-455B-9407-A023CE0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7FD2-EDA1-4F5C-9A3E-1C16DD2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9167-EC8C-4799-A54B-43083AA8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5EF7-C4BA-45F4-AA36-BA52AB98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B06F-A14C-4B33-BBC1-512B497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74D5-FB21-4298-B1B9-5EBFC7D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6BE5-16F4-4CA9-AC73-9C32B3DB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955C-4BE6-4866-8FFC-C8D0BD8E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83B-DB9F-40A5-8AB9-71B5FF1F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C1A20-D3A6-424F-A16B-972C67F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30248-FFDC-4338-B578-9BBDA075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A31C-E9A3-4175-9D0A-BED106C2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383A-A322-4DE2-9498-191A632E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8A14-7113-4701-91ED-F434C101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7340-0A70-4144-9D50-46CAA5DA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12D6F-49EC-41AA-8C9F-CAE2ECF5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8D0C2-9E5D-481D-B478-7F6A817C4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B4473-87DC-4E53-8F05-9F6EABD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2A966-4171-4F83-B291-4516A0B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C2002-BB6D-49BE-83A4-BF43730C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694F-D136-4B57-9894-F0D3A17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5323E-965D-405B-BDFA-CAAF65AF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C7DD-A67C-4533-8A76-E1454C6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E1D8C-8E18-417B-B209-E7652DF6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1AEEB-364D-4401-ABC0-773C9F93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C3D87-DF78-4BE0-B880-397E9D6B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0827-4746-4638-A5C9-41DF4429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F4BA-A05F-484C-AA35-8F050A89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0FA8-F41E-45EF-B7F1-5A7C354D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15A6C-ABFC-4A8A-B229-86004C20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9E35D-ADD9-4B3D-AB20-6CAB1CE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5B83-DDE4-451D-A589-927BCF01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0F39-A16B-43AD-A7A6-D0571405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7FA-6F4F-4476-9C75-651D01A4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A10CA-181C-464E-96A1-35EE6BBC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F4BF-6148-45E3-9A33-5BBB5021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82FC-FDEC-4998-A14E-DE414CF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05F0F-7ABD-4DE6-8867-2767CA11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E311-76EA-455F-848D-BB77EDE6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FE1CC-E510-4950-8F38-B80DD04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F23B-F2A4-4FDB-9B67-F05CA479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024C-17CF-4BE9-9A0A-49067882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919F-77C0-4AF6-922E-F90125F25C0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E7F-2C90-414B-94D5-D44947E8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3CB8-24B1-4B43-8EE6-FDBE87BF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7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D0BD8E-3919-4EE0-94A7-9A71B585F8E2}"/>
              </a:ext>
            </a:extLst>
          </p:cNvPr>
          <p:cNvGrpSpPr/>
          <p:nvPr/>
        </p:nvGrpSpPr>
        <p:grpSpPr>
          <a:xfrm>
            <a:off x="4489704" y="1434084"/>
            <a:ext cx="718192" cy="658368"/>
            <a:chOff x="4489704" y="1434084"/>
            <a:chExt cx="718192" cy="6583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018F02-5550-40B3-B58B-962CE7FCE989}"/>
                </a:ext>
              </a:extLst>
            </p:cNvPr>
            <p:cNvGrpSpPr/>
            <p:nvPr/>
          </p:nvGrpSpPr>
          <p:grpSpPr>
            <a:xfrm>
              <a:off x="4489704" y="1434084"/>
              <a:ext cx="676656" cy="658368"/>
              <a:chOff x="1088136" y="448056"/>
              <a:chExt cx="676656" cy="65836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55991B-4477-4B96-8A32-EE7742BBB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629AEC3-872A-45D2-94FD-2B496E6687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4C4EA49-B1CD-463B-87B8-80794C8B88DD}"/>
                </a:ext>
              </a:extLst>
            </p:cNvPr>
            <p:cNvSpPr/>
            <p:nvPr/>
          </p:nvSpPr>
          <p:spPr>
            <a:xfrm>
              <a:off x="4531244" y="1517643"/>
              <a:ext cx="676652" cy="515636"/>
            </a:xfrm>
            <a:custGeom>
              <a:avLst/>
              <a:gdLst>
                <a:gd name="connsiteX0" fmla="*/ 0 w 676656"/>
                <a:gd name="connsiteY0" fmla="*/ 508635 h 542655"/>
                <a:gd name="connsiteX1" fmla="*/ 246888 w 676656"/>
                <a:gd name="connsiteY1" fmla="*/ 462915 h 542655"/>
                <a:gd name="connsiteX2" fmla="*/ 365760 w 676656"/>
                <a:gd name="connsiteY2" fmla="*/ 307467 h 542655"/>
                <a:gd name="connsiteX3" fmla="*/ 438912 w 676656"/>
                <a:gd name="connsiteY3" fmla="*/ 33147 h 542655"/>
                <a:gd name="connsiteX4" fmla="*/ 512064 w 676656"/>
                <a:gd name="connsiteY4" fmla="*/ 24003 h 542655"/>
                <a:gd name="connsiteX5" fmla="*/ 548640 w 676656"/>
                <a:gd name="connsiteY5" fmla="*/ 206883 h 542655"/>
                <a:gd name="connsiteX6" fmla="*/ 576072 w 676656"/>
                <a:gd name="connsiteY6" fmla="*/ 398907 h 542655"/>
                <a:gd name="connsiteX7" fmla="*/ 640080 w 676656"/>
                <a:gd name="connsiteY7" fmla="*/ 526923 h 542655"/>
                <a:gd name="connsiteX8" fmla="*/ 676656 w 676656"/>
                <a:gd name="connsiteY8" fmla="*/ 536067 h 5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56" h="542655">
                  <a:moveTo>
                    <a:pt x="0" y="508635"/>
                  </a:moveTo>
                  <a:cubicBezTo>
                    <a:pt x="92964" y="502539"/>
                    <a:pt x="185928" y="496443"/>
                    <a:pt x="246888" y="462915"/>
                  </a:cubicBezTo>
                  <a:cubicBezTo>
                    <a:pt x="307848" y="429387"/>
                    <a:pt x="333756" y="379095"/>
                    <a:pt x="365760" y="307467"/>
                  </a:cubicBezTo>
                  <a:cubicBezTo>
                    <a:pt x="397764" y="235839"/>
                    <a:pt x="414528" y="80391"/>
                    <a:pt x="438912" y="33147"/>
                  </a:cubicBezTo>
                  <a:cubicBezTo>
                    <a:pt x="463296" y="-14097"/>
                    <a:pt x="493776" y="-4953"/>
                    <a:pt x="512064" y="24003"/>
                  </a:cubicBezTo>
                  <a:cubicBezTo>
                    <a:pt x="530352" y="52959"/>
                    <a:pt x="537972" y="144399"/>
                    <a:pt x="548640" y="206883"/>
                  </a:cubicBezTo>
                  <a:cubicBezTo>
                    <a:pt x="559308" y="269367"/>
                    <a:pt x="560832" y="345567"/>
                    <a:pt x="576072" y="398907"/>
                  </a:cubicBezTo>
                  <a:cubicBezTo>
                    <a:pt x="591312" y="452247"/>
                    <a:pt x="640080" y="526923"/>
                    <a:pt x="640080" y="526923"/>
                  </a:cubicBezTo>
                  <a:cubicBezTo>
                    <a:pt x="656844" y="549783"/>
                    <a:pt x="666750" y="542925"/>
                    <a:pt x="676656" y="53606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803826-E87C-4338-9ABE-F21AC9FEEF2E}"/>
              </a:ext>
            </a:extLst>
          </p:cNvPr>
          <p:cNvGrpSpPr/>
          <p:nvPr/>
        </p:nvGrpSpPr>
        <p:grpSpPr>
          <a:xfrm>
            <a:off x="5625083" y="1655895"/>
            <a:ext cx="676656" cy="658368"/>
            <a:chOff x="4489704" y="2409444"/>
            <a:chExt cx="676656" cy="6583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C6E19B-6D6B-44FA-BE5B-060470EDEAD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2153FAD-BDF1-4BD8-8413-92383ED40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7427AC8-AEE5-4899-B8C4-C6DA64979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FDA630-88D2-4654-9A6B-FA638FE93495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58DF8-4B7D-4986-9539-48FCA1E77D59}"/>
              </a:ext>
            </a:extLst>
          </p:cNvPr>
          <p:cNvGrpSpPr/>
          <p:nvPr/>
        </p:nvGrpSpPr>
        <p:grpSpPr>
          <a:xfrm>
            <a:off x="5713476" y="2385060"/>
            <a:ext cx="676656" cy="658368"/>
            <a:chOff x="4489704" y="2409444"/>
            <a:chExt cx="676656" cy="6583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4B4C15-E28F-47A5-9FC0-A4106DEB2B4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9312B9-1A7A-49EC-BF78-B54B1B0CD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C10E06-C234-4E13-9FF1-F74C53303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0C8FC9-4007-4DA6-BF6D-A3D0AA784A2A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C9C3B-F3F5-4171-A7AF-48CF98F49855}"/>
              </a:ext>
            </a:extLst>
          </p:cNvPr>
          <p:cNvGrpSpPr/>
          <p:nvPr/>
        </p:nvGrpSpPr>
        <p:grpSpPr>
          <a:xfrm>
            <a:off x="6970894" y="3610401"/>
            <a:ext cx="676656" cy="658368"/>
            <a:chOff x="6970894" y="3610401"/>
            <a:chExt cx="676656" cy="6583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39785E-6005-4C58-9BD9-CE0ADB61B534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3610401"/>
              <a:ext cx="0" cy="6583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CA2B09-6DCF-47CA-B615-15D76090D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894" y="4268769"/>
              <a:ext cx="6766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C9B65A-B237-4FA3-9EA0-44220730D4EF}"/>
                </a:ext>
              </a:extLst>
            </p:cNvPr>
            <p:cNvSpPr/>
            <p:nvPr/>
          </p:nvSpPr>
          <p:spPr>
            <a:xfrm>
              <a:off x="7029937" y="3634786"/>
              <a:ext cx="558570" cy="549108"/>
            </a:xfrm>
            <a:custGeom>
              <a:avLst/>
              <a:gdLst>
                <a:gd name="connsiteX0" fmla="*/ 0 w 558570"/>
                <a:gd name="connsiteY0" fmla="*/ 546962 h 549108"/>
                <a:gd name="connsiteX1" fmla="*/ 310896 w 558570"/>
                <a:gd name="connsiteY1" fmla="*/ 510386 h 549108"/>
                <a:gd name="connsiteX2" fmla="*/ 429768 w 558570"/>
                <a:gd name="connsiteY2" fmla="*/ 281786 h 549108"/>
                <a:gd name="connsiteX3" fmla="*/ 539496 w 558570"/>
                <a:gd name="connsiteY3" fmla="*/ 34898 h 549108"/>
                <a:gd name="connsiteX4" fmla="*/ 557784 w 558570"/>
                <a:gd name="connsiteY4" fmla="*/ 7466 h 54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70" h="549108">
                  <a:moveTo>
                    <a:pt x="0" y="546962"/>
                  </a:moveTo>
                  <a:cubicBezTo>
                    <a:pt x="119634" y="550772"/>
                    <a:pt x="239268" y="554582"/>
                    <a:pt x="310896" y="510386"/>
                  </a:cubicBezTo>
                  <a:cubicBezTo>
                    <a:pt x="382524" y="466190"/>
                    <a:pt x="391668" y="361034"/>
                    <a:pt x="429768" y="281786"/>
                  </a:cubicBezTo>
                  <a:cubicBezTo>
                    <a:pt x="467868" y="202538"/>
                    <a:pt x="518160" y="80618"/>
                    <a:pt x="539496" y="34898"/>
                  </a:cubicBezTo>
                  <a:cubicBezTo>
                    <a:pt x="560832" y="-10822"/>
                    <a:pt x="559308" y="-1678"/>
                    <a:pt x="557784" y="74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5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9</cp:revision>
  <dcterms:created xsi:type="dcterms:W3CDTF">2021-07-27T07:40:18Z</dcterms:created>
  <dcterms:modified xsi:type="dcterms:W3CDTF">2021-07-27T08:31:52Z</dcterms:modified>
</cp:coreProperties>
</file>