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3" r:id="rId4"/>
    <p:sldId id="274" r:id="rId5"/>
    <p:sldId id="275" r:id="rId6"/>
    <p:sldId id="272" r:id="rId7"/>
    <p:sldId id="277" r:id="rId8"/>
    <p:sldId id="258" r:id="rId9"/>
    <p:sldId id="261" r:id="rId10"/>
    <p:sldId id="262" r:id="rId11"/>
    <p:sldId id="259" r:id="rId12"/>
    <p:sldId id="263" r:id="rId13"/>
    <p:sldId id="267" r:id="rId14"/>
    <p:sldId id="264" r:id="rId15"/>
    <p:sldId id="265" r:id="rId16"/>
    <p:sldId id="266" r:id="rId17"/>
    <p:sldId id="268" r:id="rId18"/>
    <p:sldId id="269" r:id="rId19"/>
    <p:sldId id="270" r:id="rId20"/>
    <p:sldId id="271" r:id="rId21"/>
    <p:sldId id="260" r:id="rId22"/>
    <p:sldId id="25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808080"/>
    <a:srgbClr val="777777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4AA36-B2E3-4D53-AC2F-CE10B3AAB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0DCAA-0471-4434-8E8D-C0500BE0B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BD0F7-DAC1-4FD0-B23C-714C19FA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2F61A-9C02-489E-9334-B203CE4A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BF621-AD19-4DB9-B43F-41EABAA6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8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20A1-53AC-4F8E-87D7-3BDFAD867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EA000-4933-4BE9-B1EF-4571A7B14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B391D-8D38-4FE9-AEE2-885F302D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2F8BB-8153-44BA-BD37-59F1A083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49E6E-8A68-493C-94FD-97A7B8A2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7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8F05DC-0A38-47F3-8B93-1BC3C4329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7D323-BA9E-46C0-917E-908DD1870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DD4AE-D4F8-49B8-A07D-1556F2D5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B2C6D-3669-43D4-B6BF-B5D757A7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91FF2-5E14-49B5-81BA-55F38651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9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DF78-49D4-4286-8BAF-3ED9B8FA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E7007-B6C7-4AFC-90F3-92EE02257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3F440-1759-4910-837D-2EABD8E2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11852-33C8-473E-8666-70FC5B66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33FC2-6704-455B-9407-A023CE0A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3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7FD2-EDA1-4F5C-9A3E-1C16DD22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9167-EC8C-4799-A54B-43083AA89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55EF7-C4BA-45F4-AA36-BA52AB98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9B06F-A14C-4B33-BBC1-512B497C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674D5-FB21-4298-B1B9-5EBFC7D64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6BE5-16F4-4CA9-AC73-9C32B3DB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955C-4BE6-4866-8FFC-C8D0BD8EF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D783B-DB9F-40A5-8AB9-71B5FF1F7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C1A20-D3A6-424F-A16B-972C67F9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30248-FFDC-4338-B578-9BBDA075C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8A31C-E9A3-4175-9D0A-BED106C2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8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383A-A322-4DE2-9498-191A632E4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F8A14-7113-4701-91ED-F434C1014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27340-0A70-4144-9D50-46CAA5DAC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912D6F-49EC-41AA-8C9F-CAE2ECF5B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8D0C2-9E5D-481D-B478-7F6A817C4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BB4473-87DC-4E53-8F05-9F6EABD8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82A966-4171-4F83-B291-4516A0BF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C2002-BB6D-49BE-83A4-BF43730C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4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1694F-D136-4B57-9894-F0D3A177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5323E-965D-405B-BDFA-CAAF65AF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2C7DD-A67C-4533-8A76-E1454C67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E1D8C-8E18-417B-B209-E7652DF6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47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11AEEB-364D-4401-ABC0-773C9F93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FC3D87-DF78-4BE0-B880-397E9D6B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80827-4746-4638-A5C9-41DF4429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5F4BA-A05F-484C-AA35-8F050A897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40FA8-F41E-45EF-B7F1-5A7C354D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15A6C-ABFC-4A8A-B229-86004C20D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9E35D-ADD9-4B3D-AB20-6CAB1CE7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05B83-DDE4-451D-A589-927BCF01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40F39-A16B-43AD-A7A6-D0571405E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4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AA7FA-6F4F-4476-9C75-651D01A4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AA10CA-181C-464E-96A1-35EE6BBC2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0F4BF-6148-45E3-9A33-5BBB5021C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382FC-FDEC-4998-A14E-DE414CF0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05F0F-7ABD-4DE6-8867-2767CA111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0E311-76EA-455F-848D-BB77EDE6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9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5FE1CC-E510-4950-8F38-B80DD041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3F23B-F2A4-4FDB-9B67-F05CA4799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F024C-17CF-4BE9-9A0A-49067882D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3919F-77C0-4AF6-922E-F90125F25C05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E6E7F-2C90-414B-94D5-D44947E89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B3CB8-24B1-4B43-8EE6-FDBE87BF6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5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67DA38E-561B-471B-9287-B2AFB2EEAD42}"/>
              </a:ext>
            </a:extLst>
          </p:cNvPr>
          <p:cNvGrpSpPr/>
          <p:nvPr/>
        </p:nvGrpSpPr>
        <p:grpSpPr>
          <a:xfrm>
            <a:off x="22196" y="424343"/>
            <a:ext cx="5711092" cy="2501737"/>
            <a:chOff x="22196" y="424343"/>
            <a:chExt cx="10372366" cy="4961224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33D6847-DBB1-4590-AF90-B3A06BF0ACE1}"/>
                </a:ext>
              </a:extLst>
            </p:cNvPr>
            <p:cNvSpPr txBox="1"/>
            <p:nvPr/>
          </p:nvSpPr>
          <p:spPr>
            <a:xfrm>
              <a:off x="582584" y="424343"/>
              <a:ext cx="3274753" cy="427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latin typeface="Comic Sans MS" panose="030F0702030302020204" pitchFamily="66" charset="0"/>
                </a:rPr>
                <a:t>Random 500km landscape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15CC0C9-47E0-4D81-9A17-3939E6D8B809}"/>
                </a:ext>
              </a:extLst>
            </p:cNvPr>
            <p:cNvGrpSpPr/>
            <p:nvPr/>
          </p:nvGrpSpPr>
          <p:grpSpPr>
            <a:xfrm>
              <a:off x="741680" y="2355066"/>
              <a:ext cx="3416992" cy="708138"/>
              <a:chOff x="3296920" y="429867"/>
              <a:chExt cx="3416992" cy="708138"/>
            </a:xfrm>
          </p:grpSpPr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88E7272E-BBE5-436C-9284-CBC7B74A0A55}"/>
                  </a:ext>
                </a:extLst>
              </p:cNvPr>
              <p:cNvSpPr/>
              <p:nvPr/>
            </p:nvSpPr>
            <p:spPr>
              <a:xfrm>
                <a:off x="3296920" y="79352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DA196F61-8823-46F6-8055-8039D4FE00B9}"/>
                  </a:ext>
                </a:extLst>
              </p:cNvPr>
              <p:cNvSpPr/>
              <p:nvPr/>
            </p:nvSpPr>
            <p:spPr>
              <a:xfrm>
                <a:off x="3296920" y="512636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FB260DC0-C7D9-4837-ABE5-41323922C87C}"/>
                  </a:ext>
                </a:extLst>
              </p:cNvPr>
              <p:cNvSpPr txBox="1"/>
              <p:nvPr/>
            </p:nvSpPr>
            <p:spPr>
              <a:xfrm>
                <a:off x="3439160" y="429867"/>
                <a:ext cx="3274752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eBird checklist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68721374-FAF6-477B-B104-0685EAC8DC13}"/>
                  </a:ext>
                </a:extLst>
              </p:cNvPr>
              <p:cNvSpPr txBox="1"/>
              <p:nvPr/>
            </p:nvSpPr>
            <p:spPr>
              <a:xfrm>
                <a:off x="3439160" y="710755"/>
                <a:ext cx="3274752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species observation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257B6FD2-1A55-4B5B-AFBB-2530546CD8FD}"/>
                </a:ext>
              </a:extLst>
            </p:cNvPr>
            <p:cNvGrpSpPr/>
            <p:nvPr/>
          </p:nvGrpSpPr>
          <p:grpSpPr>
            <a:xfrm>
              <a:off x="741680" y="2988085"/>
              <a:ext cx="1676400" cy="1544320"/>
              <a:chOff x="741680" y="802640"/>
              <a:chExt cx="1676400" cy="1544320"/>
            </a:xfrm>
          </p:grpSpPr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F7F6F76F-D8FB-49BE-BAF1-31D813228AEE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16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034B2A52-A1EA-43DA-894C-E1A0684B37F6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9AC80B75-D2D0-4B89-AD7F-93AF9D6B3757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AC1FDF98-C3F0-4435-937D-D7849DA33321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3677ADBA-0988-4014-90C1-D039C845E82B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EB4A8506-07DB-487F-BE32-A4BC4F6C5030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57BF9296-8CAA-423B-9AF9-4B6C458F641A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C22A102A-37D4-4361-BDC4-0CBB554F95B6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A8408CCD-18E2-45DB-BE75-747E25283C3E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995FD1A7-0340-41A3-A8F9-99153FDFD53A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4D20596E-AC46-488F-9DFF-0DF521EB9E09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E6EFA55B-CA8B-4F06-95F6-A39B8F1DCB7F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794B33AE-8AC6-4573-9CCE-16EF078FB304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E09F4010-C228-47BC-A394-4A9F5C4A41B3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83433FE-231A-4903-B62C-AC1B735940E3}"/>
                </a:ext>
              </a:extLst>
            </p:cNvPr>
            <p:cNvGrpSpPr/>
            <p:nvPr/>
          </p:nvGrpSpPr>
          <p:grpSpPr>
            <a:xfrm>
              <a:off x="2843212" y="1031418"/>
              <a:ext cx="1671057" cy="1423649"/>
              <a:chOff x="3295332" y="1118122"/>
              <a:chExt cx="1671057" cy="1423649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8C5D113-D230-4B68-99C7-5CB9FFC8D8A3}"/>
                  </a:ext>
                </a:extLst>
              </p:cNvPr>
              <p:cNvCxnSpPr/>
              <p:nvPr/>
            </p:nvCxnSpPr>
            <p:spPr>
              <a:xfrm>
                <a:off x="3296920" y="1118122"/>
                <a:ext cx="0" cy="9545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893E837B-A499-4AC3-90FC-A8349B7BF4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5332" y="2068830"/>
                <a:ext cx="1173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8070429-4B07-46D5-8203-76CD4D3EB335}"/>
                  </a:ext>
                </a:extLst>
              </p:cNvPr>
              <p:cNvSpPr txBox="1"/>
              <p:nvPr/>
            </p:nvSpPr>
            <p:spPr>
              <a:xfrm>
                <a:off x="3439159" y="2114521"/>
                <a:ext cx="1527230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Urbanization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996FBD6-BEC1-43D1-AA7C-6E863000059E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D4FB97C-32A3-43D9-BA52-35A1F376A2BF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5C824F89-498A-4C0A-8FAC-3B79F9E8B26A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6C305093-A925-431E-BEDC-E986F628F7BF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0667FCBD-12A2-411E-9B3B-F216F9E500BB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8A8D7A86-3F3D-4B98-841B-4FA8F04CA3D9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3B90B07C-A541-40C5-9011-32BCAF32B692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21EF4BEE-BC21-4A5F-BB00-8643FA25A2F7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B6A1E02F-BF6F-4B7C-BC7D-84704DBBD09E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C06B8638-E850-4469-A62E-CCD485340128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51EE5650-DC34-48F5-8429-650A7F816978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6DF11AAD-4E8E-4890-8C1D-C471F9BC9148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513A4D41-A7A5-4FB7-AC80-E3927E1B5972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79185520-5ADB-4884-8585-6D8E2CA010D7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987815DF-0941-4639-B3FB-1201B0A76698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4BFDED26-BD05-4E2E-B073-9E7C3D7F416B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7ED63ABB-3DCB-4E73-8ED3-5F4402DAEBF7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C58640D1-6FDE-4663-A458-488107A0A6D5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E812F40A-25A0-41C3-BBF7-438F0F061B24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14B6C541-3943-4521-907F-3BE21A1109B4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A2F3B557-8CC9-4312-8A4E-953CEF3C7F4C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FD47F817-A2A5-43E4-AD58-132104B263E7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D9EE8E78-98AB-4EEF-92AD-02D713476260}"/>
                </a:ext>
              </a:extLst>
            </p:cNvPr>
            <p:cNvSpPr/>
            <p:nvPr/>
          </p:nvSpPr>
          <p:spPr>
            <a:xfrm>
              <a:off x="1714500" y="4256131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23A4A892-D849-4D8B-8816-1F4DA7AF596D}"/>
                </a:ext>
              </a:extLst>
            </p:cNvPr>
            <p:cNvSpPr/>
            <p:nvPr/>
          </p:nvSpPr>
          <p:spPr>
            <a:xfrm>
              <a:off x="1170146" y="411064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5E638B50-0C07-470E-B255-B2A2290D9E89}"/>
                </a:ext>
              </a:extLst>
            </p:cNvPr>
            <p:cNvSpPr/>
            <p:nvPr/>
          </p:nvSpPr>
          <p:spPr>
            <a:xfrm>
              <a:off x="1480820" y="382120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FFA32021-93CA-41DF-828D-6DD75DF1462F}"/>
                </a:ext>
              </a:extLst>
            </p:cNvPr>
            <p:cNvSpPr/>
            <p:nvPr/>
          </p:nvSpPr>
          <p:spPr>
            <a:xfrm>
              <a:off x="1910874" y="360784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962D380F-EF1E-4DBF-9C18-A74A6DC6EDA5}"/>
                </a:ext>
              </a:extLst>
            </p:cNvPr>
            <p:cNvSpPr/>
            <p:nvPr/>
          </p:nvSpPr>
          <p:spPr>
            <a:xfrm>
              <a:off x="2164080" y="393896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D4BF076D-DD29-473E-BA8B-65DD1B7D92C6}"/>
                </a:ext>
              </a:extLst>
            </p:cNvPr>
            <p:cNvSpPr/>
            <p:nvPr/>
          </p:nvSpPr>
          <p:spPr>
            <a:xfrm>
              <a:off x="1073573" y="388984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6F0CEA7-DAC1-4AD5-B4DB-B7BA1218CF19}"/>
                </a:ext>
              </a:extLst>
            </p:cNvPr>
            <p:cNvSpPr/>
            <p:nvPr/>
          </p:nvSpPr>
          <p:spPr>
            <a:xfrm>
              <a:off x="2915920" y="1098237"/>
              <a:ext cx="965200" cy="838200"/>
            </a:xfrm>
            <a:custGeom>
              <a:avLst/>
              <a:gdLst>
                <a:gd name="connsiteX0" fmla="*/ 0 w 965200"/>
                <a:gd name="connsiteY0" fmla="*/ 0 h 838200"/>
                <a:gd name="connsiteX1" fmla="*/ 25400 w 965200"/>
                <a:gd name="connsiteY1" fmla="*/ 220133 h 838200"/>
                <a:gd name="connsiteX2" fmla="*/ 127000 w 965200"/>
                <a:gd name="connsiteY2" fmla="*/ 448733 h 838200"/>
                <a:gd name="connsiteX3" fmla="*/ 220133 w 965200"/>
                <a:gd name="connsiteY3" fmla="*/ 575733 h 838200"/>
                <a:gd name="connsiteX4" fmla="*/ 355600 w 965200"/>
                <a:gd name="connsiteY4" fmla="*/ 651933 h 838200"/>
                <a:gd name="connsiteX5" fmla="*/ 668866 w 965200"/>
                <a:gd name="connsiteY5" fmla="*/ 795866 h 838200"/>
                <a:gd name="connsiteX6" fmla="*/ 965200 w 965200"/>
                <a:gd name="connsiteY6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5200" h="838200">
                  <a:moveTo>
                    <a:pt x="0" y="0"/>
                  </a:moveTo>
                  <a:cubicBezTo>
                    <a:pt x="2116" y="72672"/>
                    <a:pt x="4233" y="145344"/>
                    <a:pt x="25400" y="220133"/>
                  </a:cubicBezTo>
                  <a:cubicBezTo>
                    <a:pt x="46567" y="294922"/>
                    <a:pt x="94545" y="389466"/>
                    <a:pt x="127000" y="448733"/>
                  </a:cubicBezTo>
                  <a:cubicBezTo>
                    <a:pt x="159455" y="508000"/>
                    <a:pt x="182033" y="541866"/>
                    <a:pt x="220133" y="575733"/>
                  </a:cubicBezTo>
                  <a:cubicBezTo>
                    <a:pt x="258233" y="609600"/>
                    <a:pt x="280811" y="615244"/>
                    <a:pt x="355600" y="651933"/>
                  </a:cubicBezTo>
                  <a:cubicBezTo>
                    <a:pt x="430389" y="688622"/>
                    <a:pt x="567266" y="764822"/>
                    <a:pt x="668866" y="795866"/>
                  </a:cubicBezTo>
                  <a:cubicBezTo>
                    <a:pt x="770466" y="826911"/>
                    <a:pt x="867833" y="832555"/>
                    <a:pt x="965200" y="83820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6425864-8E10-4DFB-913F-54CB4667DC07}"/>
                </a:ext>
              </a:extLst>
            </p:cNvPr>
            <p:cNvSpPr/>
            <p:nvPr/>
          </p:nvSpPr>
          <p:spPr>
            <a:xfrm>
              <a:off x="2887133" y="1077379"/>
              <a:ext cx="1151467" cy="878421"/>
            </a:xfrm>
            <a:custGeom>
              <a:avLst/>
              <a:gdLst>
                <a:gd name="connsiteX0" fmla="*/ 0 w 1151467"/>
                <a:gd name="connsiteY0" fmla="*/ 878421 h 878421"/>
                <a:gd name="connsiteX1" fmla="*/ 330200 w 1151467"/>
                <a:gd name="connsiteY1" fmla="*/ 819154 h 878421"/>
                <a:gd name="connsiteX2" fmla="*/ 533400 w 1151467"/>
                <a:gd name="connsiteY2" fmla="*/ 632888 h 878421"/>
                <a:gd name="connsiteX3" fmla="*/ 635000 w 1151467"/>
                <a:gd name="connsiteY3" fmla="*/ 201088 h 878421"/>
                <a:gd name="connsiteX4" fmla="*/ 829734 w 1151467"/>
                <a:gd name="connsiteY4" fmla="*/ 14821 h 878421"/>
                <a:gd name="connsiteX5" fmla="*/ 990600 w 1151467"/>
                <a:gd name="connsiteY5" fmla="*/ 23288 h 878421"/>
                <a:gd name="connsiteX6" fmla="*/ 1024467 w 1151467"/>
                <a:gd name="connsiteY6" fmla="*/ 116421 h 878421"/>
                <a:gd name="connsiteX7" fmla="*/ 1049867 w 1151467"/>
                <a:gd name="connsiteY7" fmla="*/ 353488 h 878421"/>
                <a:gd name="connsiteX8" fmla="*/ 1083734 w 1151467"/>
                <a:gd name="connsiteY8" fmla="*/ 590554 h 878421"/>
                <a:gd name="connsiteX9" fmla="*/ 1151467 w 1151467"/>
                <a:gd name="connsiteY9" fmla="*/ 819154 h 87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1467" h="878421">
                  <a:moveTo>
                    <a:pt x="0" y="878421"/>
                  </a:moveTo>
                  <a:cubicBezTo>
                    <a:pt x="120650" y="869248"/>
                    <a:pt x="241300" y="860076"/>
                    <a:pt x="330200" y="819154"/>
                  </a:cubicBezTo>
                  <a:cubicBezTo>
                    <a:pt x="419100" y="778232"/>
                    <a:pt x="482600" y="735899"/>
                    <a:pt x="533400" y="632888"/>
                  </a:cubicBezTo>
                  <a:cubicBezTo>
                    <a:pt x="584200" y="529877"/>
                    <a:pt x="585611" y="304099"/>
                    <a:pt x="635000" y="201088"/>
                  </a:cubicBezTo>
                  <a:cubicBezTo>
                    <a:pt x="684389" y="98077"/>
                    <a:pt x="770467" y="44454"/>
                    <a:pt x="829734" y="14821"/>
                  </a:cubicBezTo>
                  <a:cubicBezTo>
                    <a:pt x="889001" y="-14812"/>
                    <a:pt x="958145" y="6355"/>
                    <a:pt x="990600" y="23288"/>
                  </a:cubicBezTo>
                  <a:cubicBezTo>
                    <a:pt x="1023055" y="40221"/>
                    <a:pt x="1014589" y="61388"/>
                    <a:pt x="1024467" y="116421"/>
                  </a:cubicBezTo>
                  <a:cubicBezTo>
                    <a:pt x="1034345" y="171454"/>
                    <a:pt x="1039989" y="274466"/>
                    <a:pt x="1049867" y="353488"/>
                  </a:cubicBezTo>
                  <a:cubicBezTo>
                    <a:pt x="1059745" y="432510"/>
                    <a:pt x="1066801" y="512943"/>
                    <a:pt x="1083734" y="590554"/>
                  </a:cubicBezTo>
                  <a:cubicBezTo>
                    <a:pt x="1100667" y="668165"/>
                    <a:pt x="1126067" y="743659"/>
                    <a:pt x="1151467" y="819154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263FF221-3643-46DE-AF64-042CBF74F355}"/>
                </a:ext>
              </a:extLst>
            </p:cNvPr>
            <p:cNvGrpSpPr/>
            <p:nvPr/>
          </p:nvGrpSpPr>
          <p:grpSpPr>
            <a:xfrm>
              <a:off x="2801620" y="3263091"/>
              <a:ext cx="1712649" cy="1423649"/>
              <a:chOff x="3295332" y="1118122"/>
              <a:chExt cx="1712649" cy="1423649"/>
            </a:xfrm>
          </p:grpSpPr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F6C1FCD2-2F21-49BE-9A62-C0471A22DFC7}"/>
                  </a:ext>
                </a:extLst>
              </p:cNvPr>
              <p:cNvCxnSpPr/>
              <p:nvPr/>
            </p:nvCxnSpPr>
            <p:spPr>
              <a:xfrm>
                <a:off x="3296920" y="1118122"/>
                <a:ext cx="0" cy="9545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EE5C8F72-BEF2-4969-88FF-4A8AB690B6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5332" y="2068830"/>
                <a:ext cx="1173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03A53F65-03CE-4C02-ACB7-F091131267E2}"/>
                  </a:ext>
                </a:extLst>
              </p:cNvPr>
              <p:cNvSpPr txBox="1"/>
              <p:nvPr/>
            </p:nvSpPr>
            <p:spPr>
              <a:xfrm>
                <a:off x="3439161" y="2114521"/>
                <a:ext cx="1568820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Urbanization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290D2DB9-82D2-4F84-87D7-7E0202EBE5CD}"/>
                </a:ext>
              </a:extLst>
            </p:cNvPr>
            <p:cNvSpPr/>
            <p:nvPr/>
          </p:nvSpPr>
          <p:spPr>
            <a:xfrm>
              <a:off x="2845541" y="3309052"/>
              <a:ext cx="1151467" cy="878421"/>
            </a:xfrm>
            <a:custGeom>
              <a:avLst/>
              <a:gdLst>
                <a:gd name="connsiteX0" fmla="*/ 0 w 1151467"/>
                <a:gd name="connsiteY0" fmla="*/ 878421 h 878421"/>
                <a:gd name="connsiteX1" fmla="*/ 330200 w 1151467"/>
                <a:gd name="connsiteY1" fmla="*/ 819154 h 878421"/>
                <a:gd name="connsiteX2" fmla="*/ 533400 w 1151467"/>
                <a:gd name="connsiteY2" fmla="*/ 632888 h 878421"/>
                <a:gd name="connsiteX3" fmla="*/ 635000 w 1151467"/>
                <a:gd name="connsiteY3" fmla="*/ 201088 h 878421"/>
                <a:gd name="connsiteX4" fmla="*/ 829734 w 1151467"/>
                <a:gd name="connsiteY4" fmla="*/ 14821 h 878421"/>
                <a:gd name="connsiteX5" fmla="*/ 990600 w 1151467"/>
                <a:gd name="connsiteY5" fmla="*/ 23288 h 878421"/>
                <a:gd name="connsiteX6" fmla="*/ 1024467 w 1151467"/>
                <a:gd name="connsiteY6" fmla="*/ 116421 h 878421"/>
                <a:gd name="connsiteX7" fmla="*/ 1049867 w 1151467"/>
                <a:gd name="connsiteY7" fmla="*/ 353488 h 878421"/>
                <a:gd name="connsiteX8" fmla="*/ 1083734 w 1151467"/>
                <a:gd name="connsiteY8" fmla="*/ 590554 h 878421"/>
                <a:gd name="connsiteX9" fmla="*/ 1151467 w 1151467"/>
                <a:gd name="connsiteY9" fmla="*/ 819154 h 87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1467" h="878421">
                  <a:moveTo>
                    <a:pt x="0" y="878421"/>
                  </a:moveTo>
                  <a:cubicBezTo>
                    <a:pt x="120650" y="869248"/>
                    <a:pt x="241300" y="860076"/>
                    <a:pt x="330200" y="819154"/>
                  </a:cubicBezTo>
                  <a:cubicBezTo>
                    <a:pt x="419100" y="778232"/>
                    <a:pt x="482600" y="735899"/>
                    <a:pt x="533400" y="632888"/>
                  </a:cubicBezTo>
                  <a:cubicBezTo>
                    <a:pt x="584200" y="529877"/>
                    <a:pt x="585611" y="304099"/>
                    <a:pt x="635000" y="201088"/>
                  </a:cubicBezTo>
                  <a:cubicBezTo>
                    <a:pt x="684389" y="98077"/>
                    <a:pt x="770467" y="44454"/>
                    <a:pt x="829734" y="14821"/>
                  </a:cubicBezTo>
                  <a:cubicBezTo>
                    <a:pt x="889001" y="-14812"/>
                    <a:pt x="958145" y="6355"/>
                    <a:pt x="990600" y="23288"/>
                  </a:cubicBezTo>
                  <a:cubicBezTo>
                    <a:pt x="1023055" y="40221"/>
                    <a:pt x="1014589" y="61388"/>
                    <a:pt x="1024467" y="116421"/>
                  </a:cubicBezTo>
                  <a:cubicBezTo>
                    <a:pt x="1034345" y="171454"/>
                    <a:pt x="1039989" y="274466"/>
                    <a:pt x="1049867" y="353488"/>
                  </a:cubicBezTo>
                  <a:cubicBezTo>
                    <a:pt x="1059745" y="432510"/>
                    <a:pt x="1066801" y="512943"/>
                    <a:pt x="1083734" y="590554"/>
                  </a:cubicBezTo>
                  <a:cubicBezTo>
                    <a:pt x="1100667" y="668165"/>
                    <a:pt x="1126067" y="743659"/>
                    <a:pt x="1151467" y="819154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1D187C87-CCD5-4BB7-84B9-A62CDE900AEF}"/>
                </a:ext>
              </a:extLst>
            </p:cNvPr>
            <p:cNvSpPr/>
            <p:nvPr/>
          </p:nvSpPr>
          <p:spPr>
            <a:xfrm rot="16789832">
              <a:off x="2879394" y="3361675"/>
              <a:ext cx="965200" cy="838200"/>
            </a:xfrm>
            <a:custGeom>
              <a:avLst/>
              <a:gdLst>
                <a:gd name="connsiteX0" fmla="*/ 0 w 965200"/>
                <a:gd name="connsiteY0" fmla="*/ 0 h 838200"/>
                <a:gd name="connsiteX1" fmla="*/ 25400 w 965200"/>
                <a:gd name="connsiteY1" fmla="*/ 220133 h 838200"/>
                <a:gd name="connsiteX2" fmla="*/ 127000 w 965200"/>
                <a:gd name="connsiteY2" fmla="*/ 448733 h 838200"/>
                <a:gd name="connsiteX3" fmla="*/ 220133 w 965200"/>
                <a:gd name="connsiteY3" fmla="*/ 575733 h 838200"/>
                <a:gd name="connsiteX4" fmla="*/ 355600 w 965200"/>
                <a:gd name="connsiteY4" fmla="*/ 651933 h 838200"/>
                <a:gd name="connsiteX5" fmla="*/ 668866 w 965200"/>
                <a:gd name="connsiteY5" fmla="*/ 795866 h 838200"/>
                <a:gd name="connsiteX6" fmla="*/ 965200 w 965200"/>
                <a:gd name="connsiteY6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5200" h="838200">
                  <a:moveTo>
                    <a:pt x="0" y="0"/>
                  </a:moveTo>
                  <a:cubicBezTo>
                    <a:pt x="2116" y="72672"/>
                    <a:pt x="4233" y="145344"/>
                    <a:pt x="25400" y="220133"/>
                  </a:cubicBezTo>
                  <a:cubicBezTo>
                    <a:pt x="46567" y="294922"/>
                    <a:pt x="94545" y="389466"/>
                    <a:pt x="127000" y="448733"/>
                  </a:cubicBezTo>
                  <a:cubicBezTo>
                    <a:pt x="159455" y="508000"/>
                    <a:pt x="182033" y="541866"/>
                    <a:pt x="220133" y="575733"/>
                  </a:cubicBezTo>
                  <a:cubicBezTo>
                    <a:pt x="258233" y="609600"/>
                    <a:pt x="280811" y="615244"/>
                    <a:pt x="355600" y="651933"/>
                  </a:cubicBezTo>
                  <a:cubicBezTo>
                    <a:pt x="430389" y="688622"/>
                    <a:pt x="567266" y="764822"/>
                    <a:pt x="668866" y="795866"/>
                  </a:cubicBezTo>
                  <a:cubicBezTo>
                    <a:pt x="770466" y="826911"/>
                    <a:pt x="867833" y="832555"/>
                    <a:pt x="965200" y="83820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FD32EA31-1074-459C-8F0B-B3E7330CE69D}"/>
                </a:ext>
              </a:extLst>
            </p:cNvPr>
            <p:cNvSpPr/>
            <p:nvPr/>
          </p:nvSpPr>
          <p:spPr>
            <a:xfrm>
              <a:off x="2501784" y="1462440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53" name="Arrow: Right 252">
              <a:extLst>
                <a:ext uri="{FF2B5EF4-FFF2-40B4-BE49-F238E27FC236}">
                  <a16:creationId xmlns:a16="http://schemas.microsoft.com/office/drawing/2014/main" id="{3B2BFE89-CB37-4865-B87D-4A4384E160ED}"/>
                </a:ext>
              </a:extLst>
            </p:cNvPr>
            <p:cNvSpPr/>
            <p:nvPr/>
          </p:nvSpPr>
          <p:spPr>
            <a:xfrm>
              <a:off x="2499083" y="3646662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54" name="Arrow: Right 253">
              <a:extLst>
                <a:ext uri="{FF2B5EF4-FFF2-40B4-BE49-F238E27FC236}">
                  <a16:creationId xmlns:a16="http://schemas.microsoft.com/office/drawing/2014/main" id="{D317AC5D-507B-495C-8715-CA27575BB6E0}"/>
                </a:ext>
              </a:extLst>
            </p:cNvPr>
            <p:cNvSpPr/>
            <p:nvPr/>
          </p:nvSpPr>
          <p:spPr>
            <a:xfrm>
              <a:off x="4154935" y="1393740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55" name="Arrow: Right 254">
              <a:extLst>
                <a:ext uri="{FF2B5EF4-FFF2-40B4-BE49-F238E27FC236}">
                  <a16:creationId xmlns:a16="http://schemas.microsoft.com/office/drawing/2014/main" id="{2F701B0A-B4EE-49F7-AE74-B3441417ADC8}"/>
                </a:ext>
              </a:extLst>
            </p:cNvPr>
            <p:cNvSpPr/>
            <p:nvPr/>
          </p:nvSpPr>
          <p:spPr>
            <a:xfrm>
              <a:off x="4154935" y="3645058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70359B8D-1B2D-4CA1-9987-F504AC3ECA9C}"/>
                </a:ext>
              </a:extLst>
            </p:cNvPr>
            <p:cNvSpPr txBox="1"/>
            <p:nvPr/>
          </p:nvSpPr>
          <p:spPr>
            <a:xfrm>
              <a:off x="4402239" y="1327983"/>
              <a:ext cx="5416896" cy="671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Median species </a:t>
              </a:r>
              <a:r>
                <a:rPr lang="en-AU" sz="800" dirty="0">
                  <a:latin typeface="Comic Sans MS" panose="030F0702030302020204" pitchFamily="66" charset="0"/>
                </a:rPr>
                <a:t>– </a:t>
              </a:r>
              <a:r>
                <a:rPr lang="en-AU" sz="800" dirty="0">
                  <a:solidFill>
                    <a:srgbClr val="0070C0"/>
                  </a:solidFill>
                  <a:latin typeface="Comic Sans MS" panose="030F0702030302020204" pitchFamily="66" charset="0"/>
                </a:rPr>
                <a:t>median checklists </a:t>
              </a:r>
              <a:r>
                <a:rPr lang="en-AU" sz="800" dirty="0">
                  <a:latin typeface="Comic Sans MS" panose="030F0702030302020204" pitchFamily="66" charset="0"/>
                </a:rPr>
                <a:t>= Urban Tolerance score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5D766740-6733-4832-8696-2BC1C09CB53F}"/>
                </a:ext>
              </a:extLst>
            </p:cNvPr>
            <p:cNvSpPr txBox="1"/>
            <p:nvPr/>
          </p:nvSpPr>
          <p:spPr>
            <a:xfrm>
              <a:off x="4402239" y="3607846"/>
              <a:ext cx="5416896" cy="671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Median species </a:t>
              </a:r>
              <a:r>
                <a:rPr lang="en-AU" sz="800" dirty="0">
                  <a:latin typeface="Comic Sans MS" panose="030F0702030302020204" pitchFamily="66" charset="0"/>
                </a:rPr>
                <a:t>– </a:t>
              </a:r>
              <a:r>
                <a:rPr lang="en-AU" sz="800" dirty="0">
                  <a:solidFill>
                    <a:srgbClr val="0070C0"/>
                  </a:solidFill>
                  <a:latin typeface="Comic Sans MS" panose="030F0702030302020204" pitchFamily="66" charset="0"/>
                </a:rPr>
                <a:t>median checklists </a:t>
              </a:r>
              <a:r>
                <a:rPr lang="en-AU" sz="800" dirty="0">
                  <a:latin typeface="Comic Sans MS" panose="030F0702030302020204" pitchFamily="66" charset="0"/>
                </a:rPr>
                <a:t>= Urban Tolerance score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74177623-92B3-49B1-9400-AB93E794C902}"/>
                </a:ext>
              </a:extLst>
            </p:cNvPr>
            <p:cNvSpPr/>
            <p:nvPr/>
          </p:nvSpPr>
          <p:spPr>
            <a:xfrm>
              <a:off x="9403882" y="1096235"/>
              <a:ext cx="990680" cy="3302135"/>
            </a:xfrm>
            <a:prstGeom prst="rightBrace">
              <a:avLst>
                <a:gd name="adj1" fmla="val 6177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pic>
          <p:nvPicPr>
            <p:cNvPr id="258" name="Picture 257">
              <a:extLst>
                <a:ext uri="{FF2B5EF4-FFF2-40B4-BE49-F238E27FC236}">
                  <a16:creationId xmlns:a16="http://schemas.microsoft.com/office/drawing/2014/main" id="{4C3273D7-E006-43A9-8A58-323CB12AF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98C2E8"/>
                </a:clrFrom>
                <a:clrTo>
                  <a:srgbClr val="98C2E8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96" y="537337"/>
              <a:ext cx="1279676" cy="940500"/>
            </a:xfrm>
            <a:prstGeom prst="rect">
              <a:avLst/>
            </a:prstGeom>
          </p:spPr>
        </p:pic>
        <p:pic>
          <p:nvPicPr>
            <p:cNvPr id="259" name="Picture 258">
              <a:extLst>
                <a:ext uri="{FF2B5EF4-FFF2-40B4-BE49-F238E27FC236}">
                  <a16:creationId xmlns:a16="http://schemas.microsoft.com/office/drawing/2014/main" id="{D36F8F48-38B4-42C3-90A7-9C7E20EBEA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87A5BF"/>
                </a:clrFrom>
                <a:clrTo>
                  <a:srgbClr val="87A5B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90" t="25284" r="14737" b="9282"/>
            <a:stretch/>
          </p:blipFill>
          <p:spPr>
            <a:xfrm flipH="1">
              <a:off x="52344" y="4152972"/>
              <a:ext cx="1683327" cy="1232595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774ABCC-D4CA-4D3F-9EDB-2BA69C741662}"/>
                </a:ext>
              </a:extLst>
            </p:cNvPr>
            <p:cNvCxnSpPr>
              <a:cxnSpLocks/>
            </p:cNvCxnSpPr>
            <p:nvPr/>
          </p:nvCxnSpPr>
          <p:spPr>
            <a:xfrm>
              <a:off x="3172968" y="1050545"/>
              <a:ext cx="0" cy="931581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A660A90-5FBD-4C6E-9CBD-2D1AF295ED6C}"/>
                </a:ext>
              </a:extLst>
            </p:cNvPr>
            <p:cNvCxnSpPr>
              <a:cxnSpLocks/>
            </p:cNvCxnSpPr>
            <p:nvPr/>
          </p:nvCxnSpPr>
          <p:spPr>
            <a:xfrm>
              <a:off x="3517392" y="995276"/>
              <a:ext cx="0" cy="1006244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1979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E39AD8E-F4A1-4B47-AD37-DD6D5F4FFE5E}"/>
              </a:ext>
            </a:extLst>
          </p:cNvPr>
          <p:cNvGrpSpPr/>
          <p:nvPr/>
        </p:nvGrpSpPr>
        <p:grpSpPr>
          <a:xfrm>
            <a:off x="499370" y="46884"/>
            <a:ext cx="3356970" cy="2452337"/>
            <a:chOff x="1809390" y="3521928"/>
            <a:chExt cx="3356970" cy="2452337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C43060F-2F44-4F18-B262-A6A54DCD5BCA}"/>
                </a:ext>
              </a:extLst>
            </p:cNvPr>
            <p:cNvGrpSpPr/>
            <p:nvPr/>
          </p:nvGrpSpPr>
          <p:grpSpPr>
            <a:xfrm>
              <a:off x="1879048" y="3521928"/>
              <a:ext cx="3287312" cy="2109734"/>
              <a:chOff x="846976" y="3760252"/>
              <a:chExt cx="3287312" cy="210973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14C74EB-943F-411B-A53C-D3E7635B2C0D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F9A6638-45A5-456E-A816-563C345243FC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0C8AAC4-984B-4C20-A388-D6B8C6E8060C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51E9F23-15F4-456D-B8CB-604D71971C45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981CB58-989B-46CD-8EEE-9A5CF663C879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289C26-61AF-4ABA-8648-578B1B51BDF4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085E2DB-5897-4F1D-9BA2-7CD40538B5C8}"/>
                </a:ext>
              </a:extLst>
            </p:cNvPr>
            <p:cNvGrpSpPr/>
            <p:nvPr/>
          </p:nvGrpSpPr>
          <p:grpSpPr>
            <a:xfrm>
              <a:off x="3488392" y="3999458"/>
              <a:ext cx="676656" cy="658368"/>
              <a:chOff x="4489704" y="2409444"/>
              <a:chExt cx="676656" cy="65836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4CD5F57-1E6A-49CA-9AF7-AD30AAC86880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86BAF3DE-A14A-4819-BD61-07F4CA7788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A2047E7E-DB7D-42E6-93BA-286CF68E3B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26C42DA-C1FF-40A9-88D4-9532453C2262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F8B2E61-ADA4-4565-91FE-71E1BD460B8E}"/>
                </a:ext>
              </a:extLst>
            </p:cNvPr>
            <p:cNvGrpSpPr/>
            <p:nvPr/>
          </p:nvGrpSpPr>
          <p:grpSpPr>
            <a:xfrm>
              <a:off x="2226520" y="3999458"/>
              <a:ext cx="676656" cy="658368"/>
              <a:chOff x="859536" y="1434084"/>
              <a:chExt cx="676656" cy="658368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46149502-D23F-4347-AF80-9F89A192181E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F6DD8773-A99F-41FE-902B-713A78F08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B75C868-062E-4324-8F3B-845C31D2C9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807EB4D-3263-4907-B494-07FE1697E75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D5525CF-8DAB-4D9F-85A5-DDC04D0C99D0}"/>
                </a:ext>
              </a:extLst>
            </p:cNvPr>
            <p:cNvGrpSpPr/>
            <p:nvPr/>
          </p:nvGrpSpPr>
          <p:grpSpPr>
            <a:xfrm>
              <a:off x="2237789" y="4827579"/>
              <a:ext cx="676656" cy="658368"/>
              <a:chOff x="859536" y="2409444"/>
              <a:chExt cx="676656" cy="658368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E763963-063F-4652-95D2-162611A154BF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4702B71D-A2DE-4C79-A3BE-0DF9CFC539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DDC9B7B8-B894-431E-8CC4-B5BAA91BD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F682C07-B8D5-4F81-9C1D-708F3D6D2AE8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C91DAE9-389C-41E9-9402-AAABF3DF755C}"/>
                </a:ext>
              </a:extLst>
            </p:cNvPr>
            <p:cNvGrpSpPr/>
            <p:nvPr/>
          </p:nvGrpSpPr>
          <p:grpSpPr>
            <a:xfrm>
              <a:off x="3494701" y="4868138"/>
              <a:ext cx="718192" cy="658368"/>
              <a:chOff x="4489704" y="1434084"/>
              <a:chExt cx="718192" cy="658368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84347527-FF14-4E7B-B780-D0E9108C00CB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0C504ACF-2B5A-47EF-A4AD-2FAE5A33E0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B1BADF56-0911-4A69-813E-7D2064CB04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B27A9C77-9299-4ACE-BD60-1FC7BADC6CEF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A486141-16A4-4826-A74A-DB7AC4D0ACE4}"/>
                </a:ext>
              </a:extLst>
            </p:cNvPr>
            <p:cNvSpPr txBox="1"/>
            <p:nvPr/>
          </p:nvSpPr>
          <p:spPr>
            <a:xfrm>
              <a:off x="1809390" y="5666488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582A12F-F50F-4DA8-8963-D060C9DFB772}"/>
              </a:ext>
            </a:extLst>
          </p:cNvPr>
          <p:cNvGrpSpPr/>
          <p:nvPr/>
        </p:nvGrpSpPr>
        <p:grpSpPr>
          <a:xfrm>
            <a:off x="8936952" y="74480"/>
            <a:ext cx="3361825" cy="2415765"/>
            <a:chOff x="7419938" y="1818317"/>
            <a:chExt cx="3361825" cy="241576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165FB4A-D046-4C2C-BA26-154FA1B010D3}"/>
                </a:ext>
              </a:extLst>
            </p:cNvPr>
            <p:cNvGrpSpPr/>
            <p:nvPr/>
          </p:nvGrpSpPr>
          <p:grpSpPr>
            <a:xfrm>
              <a:off x="7507011" y="1818317"/>
              <a:ext cx="3274752" cy="2063459"/>
              <a:chOff x="7613904" y="2327149"/>
              <a:chExt cx="3274752" cy="206345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19CE3004-D59F-44F6-804C-9B40D543528D}"/>
                  </a:ext>
                </a:extLst>
              </p:cNvPr>
              <p:cNvGrpSpPr/>
              <p:nvPr/>
            </p:nvGrpSpPr>
            <p:grpSpPr>
              <a:xfrm>
                <a:off x="7613904" y="2653248"/>
                <a:ext cx="2596896" cy="1737360"/>
                <a:chOff x="667512" y="219456"/>
                <a:chExt cx="2596896" cy="1737360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553232BA-DB8F-4AED-A0CD-C29132E20D91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2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7956B5C-32AA-49EA-B24E-2592167FAFCB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rgbClr val="080808">
                    <a:alpha val="22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4F1E3A92-8DE4-4F2F-B239-66D447D43106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8F55E7C0-ED2A-43F7-B624-2A623EF5C2CE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8CA2595-07FF-4DDD-8B8C-8671FA147E8F}"/>
                  </a:ext>
                </a:extLst>
              </p:cNvPr>
              <p:cNvSpPr txBox="1"/>
              <p:nvPr/>
            </p:nvSpPr>
            <p:spPr>
              <a:xfrm>
                <a:off x="7613904" y="2327149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High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F799992-930C-4910-A82D-E05BE2A57A15}"/>
                </a:ext>
              </a:extLst>
            </p:cNvPr>
            <p:cNvGrpSpPr/>
            <p:nvPr/>
          </p:nvGrpSpPr>
          <p:grpSpPr>
            <a:xfrm>
              <a:off x="7822201" y="3097414"/>
              <a:ext cx="676656" cy="658368"/>
              <a:chOff x="859536" y="2409444"/>
              <a:chExt cx="676656" cy="658368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0C45A04-4A07-4C4D-9E8C-50903808D351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DDD33791-84AE-4492-9D64-12C7F47604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B553DB4A-78B4-4DDC-9FB5-0318B3E3BA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62F3F801-069E-46D3-A127-FA17C2F01D9F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08D32EF-683B-4B0A-A1FB-7C62437590FB}"/>
                </a:ext>
              </a:extLst>
            </p:cNvPr>
            <p:cNvSpPr txBox="1"/>
            <p:nvPr/>
          </p:nvSpPr>
          <p:spPr>
            <a:xfrm>
              <a:off x="7419938" y="3926305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Low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0F704B5-854D-4179-AC38-F15FC978847F}"/>
                </a:ext>
              </a:extLst>
            </p:cNvPr>
            <p:cNvGrpSpPr/>
            <p:nvPr/>
          </p:nvGrpSpPr>
          <p:grpSpPr>
            <a:xfrm>
              <a:off x="7819339" y="2232660"/>
              <a:ext cx="676656" cy="658368"/>
              <a:chOff x="859536" y="2409444"/>
              <a:chExt cx="676656" cy="658368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95E31CAF-6A60-4A81-8DB2-47148D7C48F3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6BAA4156-F2D6-4E2A-B330-8ED11EF28F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BF0F9E6-4B97-432F-B6BD-43811C21B6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EEE370A5-2CEC-4AEE-841C-B2F28F912411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6D8A92B-828C-42BC-B9CE-EE1AC578BF77}"/>
                </a:ext>
              </a:extLst>
            </p:cNvPr>
            <p:cNvGrpSpPr/>
            <p:nvPr/>
          </p:nvGrpSpPr>
          <p:grpSpPr>
            <a:xfrm>
              <a:off x="9114922" y="2197224"/>
              <a:ext cx="676656" cy="658368"/>
              <a:chOff x="859536" y="2409444"/>
              <a:chExt cx="676656" cy="658368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F7C3343B-7D83-4716-81A6-26CB9226F5B0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8098BF29-CFC8-4278-A4DB-1B88CB1EEF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3008F599-D2FE-4AF4-BE2A-50E8DB579A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2F189826-489F-463C-9B6D-6471BD829EAE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4A8DB9F-D4E3-43E7-8F2F-B57E37D7ADC4}"/>
                </a:ext>
              </a:extLst>
            </p:cNvPr>
            <p:cNvGrpSpPr/>
            <p:nvPr/>
          </p:nvGrpSpPr>
          <p:grpSpPr>
            <a:xfrm>
              <a:off x="9144387" y="3085462"/>
              <a:ext cx="676656" cy="658368"/>
              <a:chOff x="859536" y="2409444"/>
              <a:chExt cx="676656" cy="658368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7DA1CC-CBC7-4BB7-A628-D16F47D49109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EAA404A4-6107-4A1F-8102-F9648CAC93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02429326-A448-4151-A5E7-07C4C8A0F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3B308477-46AC-4B21-807C-E3B28015B980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B9C5FDA-AE58-49E8-A1A8-495BF783199C}"/>
              </a:ext>
            </a:extLst>
          </p:cNvPr>
          <p:cNvGrpSpPr/>
          <p:nvPr/>
        </p:nvGrpSpPr>
        <p:grpSpPr>
          <a:xfrm>
            <a:off x="487713" y="2788933"/>
            <a:ext cx="3374676" cy="2488467"/>
            <a:chOff x="8941487" y="2038673"/>
            <a:chExt cx="3374676" cy="248846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C20205F-F06F-4CC1-A9C4-E0D1116DCFA3}"/>
                </a:ext>
              </a:extLst>
            </p:cNvPr>
            <p:cNvGrpSpPr/>
            <p:nvPr/>
          </p:nvGrpSpPr>
          <p:grpSpPr>
            <a:xfrm>
              <a:off x="9028851" y="2038673"/>
              <a:ext cx="3287312" cy="2109734"/>
              <a:chOff x="846976" y="3760252"/>
              <a:chExt cx="3287312" cy="2109734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4D5B917F-E8F4-44FA-A33F-71487BFAAA9C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FC47686-7118-477A-B1D7-D033DC9CA0F2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A844FE6A-CB7A-42E3-8AF3-520B564B92E0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89AFD6B-498D-47CD-995F-2D0D7992EDF8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4AB53737-9403-4357-AE5F-32E8D5586628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D1D1DFF-38F4-40AD-8554-CAC2A5D22F9C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B7DF79B-42BB-4D94-BF39-C3C4DDA28F6D}"/>
                </a:ext>
              </a:extLst>
            </p:cNvPr>
            <p:cNvSpPr txBox="1"/>
            <p:nvPr/>
          </p:nvSpPr>
          <p:spPr>
            <a:xfrm>
              <a:off x="8941487" y="4219363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Low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425535F-E498-4D5D-8679-8D96A2F27E4C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4924696-9512-4C34-B2FF-C14DFB15873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46455C71-1B00-4094-B3ED-4F44FFBA63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7AB88C9-0058-46B2-BDB4-E01FAB88B5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C65444F-F713-41CD-A256-145009711E43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653238C-DA80-42CA-9FA7-C1A3E50DACE8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3DA9410-5D75-4C98-B111-3817C1A4FCE3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6B3A9E6C-54BD-4D3E-8C2D-E5976E9E2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93BA0BB0-8E39-4A58-85A6-1AEB251D37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125E2DE-76FD-4CCA-B785-6463C4DD7636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D2B3D60-855B-4896-93B7-0598D59D4D81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0264A37-F456-4C9F-81CA-4B5F4A51737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0C26BEE6-F05D-44A7-BF25-375C39B7B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6B8A58C-0735-4FBB-AAC9-8C0E995B00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63EB970-7B8C-43CD-98BC-77CFCE4345C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2DCD36D-28AF-4BCE-8F8A-537F436D1BAE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4F539984-8750-456C-AD74-2AB99EC4967A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B8FE31B4-D1BB-4F56-A8AD-C62FC0A97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9B5F8F9D-02F3-4AB4-844A-F2CB9C12FB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3D15577-176D-4CA1-8607-4CB49542244E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F14023D-9C86-4C34-A819-380C38F8AACD}"/>
              </a:ext>
            </a:extLst>
          </p:cNvPr>
          <p:cNvGrpSpPr/>
          <p:nvPr/>
        </p:nvGrpSpPr>
        <p:grpSpPr>
          <a:xfrm>
            <a:off x="8929611" y="2925154"/>
            <a:ext cx="3386863" cy="2367129"/>
            <a:chOff x="8487820" y="4108949"/>
            <a:chExt cx="3386863" cy="2367129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83D7E3D9-A9C8-4658-91BE-6BCE67597163}"/>
                </a:ext>
              </a:extLst>
            </p:cNvPr>
            <p:cNvGrpSpPr/>
            <p:nvPr/>
          </p:nvGrpSpPr>
          <p:grpSpPr>
            <a:xfrm>
              <a:off x="8599931" y="4108949"/>
              <a:ext cx="3274752" cy="2063459"/>
              <a:chOff x="7613904" y="2327149"/>
              <a:chExt cx="3274752" cy="2063459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3B0DD5F1-156A-4472-9336-29FEA0B2214B}"/>
                  </a:ext>
                </a:extLst>
              </p:cNvPr>
              <p:cNvGrpSpPr/>
              <p:nvPr/>
            </p:nvGrpSpPr>
            <p:grpSpPr>
              <a:xfrm>
                <a:off x="7613904" y="2653248"/>
                <a:ext cx="2596896" cy="1737360"/>
                <a:chOff x="667512" y="219456"/>
                <a:chExt cx="2596896" cy="1737360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DE60CD3C-B747-4EFE-BCCA-7C65432129E4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2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2FEC31A7-E078-4BE0-9D4A-5A904CAD1276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rgbClr val="080808">
                    <a:alpha val="22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D273A565-79F3-43D6-8359-F7E2C0EB65DD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3E7719BB-A824-4534-A77C-141D8EFCD761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518B8B2-F547-4535-84D2-C4D1781FEA9A}"/>
                  </a:ext>
                </a:extLst>
              </p:cNvPr>
              <p:cNvSpPr txBox="1"/>
              <p:nvPr/>
            </p:nvSpPr>
            <p:spPr>
              <a:xfrm>
                <a:off x="7613904" y="2327149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High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3374510-70A0-482F-AA35-294FA1EE3552}"/>
                </a:ext>
              </a:extLst>
            </p:cNvPr>
            <p:cNvSpPr txBox="1"/>
            <p:nvPr/>
          </p:nvSpPr>
          <p:spPr>
            <a:xfrm>
              <a:off x="8487820" y="6168301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43F536E-346A-4E78-8C5E-79B53B9AB814}"/>
                </a:ext>
              </a:extLst>
            </p:cNvPr>
            <p:cNvGrpSpPr/>
            <p:nvPr/>
          </p:nvGrpSpPr>
          <p:grpSpPr>
            <a:xfrm>
              <a:off x="8917136" y="4540204"/>
              <a:ext cx="676656" cy="658368"/>
              <a:chOff x="4489704" y="2409444"/>
              <a:chExt cx="676656" cy="658368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A250E4EC-F64F-4FDC-8CA9-1607CB82CD85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7FE834DD-1478-4855-ACBD-A293466B6A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9607FD3C-6B7C-48AA-A92D-C4790EDF21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1C34B1A-AF20-4553-864F-D1FCA5BA8033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CD769FF-D9D7-4F10-BD9E-EDAF63F6B78F}"/>
                </a:ext>
              </a:extLst>
            </p:cNvPr>
            <p:cNvGrpSpPr/>
            <p:nvPr/>
          </p:nvGrpSpPr>
          <p:grpSpPr>
            <a:xfrm>
              <a:off x="10273217" y="4531043"/>
              <a:ext cx="676656" cy="658368"/>
              <a:chOff x="859536" y="2409444"/>
              <a:chExt cx="676656" cy="658368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47ACA07D-3582-4008-9874-D9F5013E8A92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3705DF8A-3F0A-413A-AABA-3ADA6F47E8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75DA71F6-1525-4AFC-9CED-895D7593C8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1CF1FCEC-1289-4528-8373-3ECE7129C419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BA2D3F5-450C-4E99-BCAD-B507925DF779}"/>
                </a:ext>
              </a:extLst>
            </p:cNvPr>
            <p:cNvGrpSpPr/>
            <p:nvPr/>
          </p:nvGrpSpPr>
          <p:grpSpPr>
            <a:xfrm>
              <a:off x="8917136" y="5401411"/>
              <a:ext cx="718192" cy="658368"/>
              <a:chOff x="4489704" y="1434084"/>
              <a:chExt cx="718192" cy="658368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34245B1-711C-455C-B0AC-716D0DFDEC38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C62132F-AD7A-4D84-9C32-EF8F6321B5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1EBD07FC-0F38-45B4-AE18-D5947F7D72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FEEF2F86-7D08-4BC1-B16F-F637E5F8AAFA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7537F0C5-A3D6-48A5-B17D-EA33D5486446}"/>
                </a:ext>
              </a:extLst>
            </p:cNvPr>
            <p:cNvGrpSpPr/>
            <p:nvPr/>
          </p:nvGrpSpPr>
          <p:grpSpPr>
            <a:xfrm>
              <a:off x="10273217" y="5401411"/>
              <a:ext cx="676656" cy="658368"/>
              <a:chOff x="6970894" y="3610401"/>
              <a:chExt cx="676656" cy="658368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0FC46EE5-7959-4F95-8674-03879535B8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0894" y="3610401"/>
                <a:ext cx="0" cy="65836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208D43C4-D373-401D-88B8-8FC1B1389F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70894" y="4268769"/>
                <a:ext cx="676656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AB6EE14F-DAA2-45E3-B7A3-A18CFDE958A7}"/>
                  </a:ext>
                </a:extLst>
              </p:cNvPr>
              <p:cNvSpPr/>
              <p:nvPr/>
            </p:nvSpPr>
            <p:spPr>
              <a:xfrm>
                <a:off x="7029937" y="3634786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5237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E39AD8E-F4A1-4B47-AD37-DD6D5F4FFE5E}"/>
              </a:ext>
            </a:extLst>
          </p:cNvPr>
          <p:cNvGrpSpPr/>
          <p:nvPr/>
        </p:nvGrpSpPr>
        <p:grpSpPr>
          <a:xfrm>
            <a:off x="499370" y="46884"/>
            <a:ext cx="3356970" cy="2452337"/>
            <a:chOff x="1809390" y="3521928"/>
            <a:chExt cx="3356970" cy="2452337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C43060F-2F44-4F18-B262-A6A54DCD5BCA}"/>
                </a:ext>
              </a:extLst>
            </p:cNvPr>
            <p:cNvGrpSpPr/>
            <p:nvPr/>
          </p:nvGrpSpPr>
          <p:grpSpPr>
            <a:xfrm>
              <a:off x="1879048" y="3521928"/>
              <a:ext cx="3287312" cy="2109734"/>
              <a:chOff x="846976" y="3760252"/>
              <a:chExt cx="3287312" cy="210973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14C74EB-943F-411B-A53C-D3E7635B2C0D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F9A6638-45A5-456E-A816-563C345243FC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0C8AAC4-984B-4C20-A388-D6B8C6E8060C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51E9F23-15F4-456D-B8CB-604D71971C45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981CB58-989B-46CD-8EEE-9A5CF663C879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289C26-61AF-4ABA-8648-578B1B51BDF4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085E2DB-5897-4F1D-9BA2-7CD40538B5C8}"/>
                </a:ext>
              </a:extLst>
            </p:cNvPr>
            <p:cNvGrpSpPr/>
            <p:nvPr/>
          </p:nvGrpSpPr>
          <p:grpSpPr>
            <a:xfrm>
              <a:off x="3488392" y="3999458"/>
              <a:ext cx="676656" cy="658368"/>
              <a:chOff x="4489704" y="2409444"/>
              <a:chExt cx="676656" cy="65836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4CD5F57-1E6A-49CA-9AF7-AD30AAC86880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86BAF3DE-A14A-4819-BD61-07F4CA7788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A2047E7E-DB7D-42E6-93BA-286CF68E3B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26C42DA-C1FF-40A9-88D4-9532453C2262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F8B2E61-ADA4-4565-91FE-71E1BD460B8E}"/>
                </a:ext>
              </a:extLst>
            </p:cNvPr>
            <p:cNvGrpSpPr/>
            <p:nvPr/>
          </p:nvGrpSpPr>
          <p:grpSpPr>
            <a:xfrm>
              <a:off x="2226520" y="3999458"/>
              <a:ext cx="676656" cy="658368"/>
              <a:chOff x="859536" y="1434084"/>
              <a:chExt cx="676656" cy="658368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46149502-D23F-4347-AF80-9F89A192181E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F6DD8773-A99F-41FE-902B-713A78F08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B75C868-062E-4324-8F3B-845C31D2C9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807EB4D-3263-4907-B494-07FE1697E75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D5525CF-8DAB-4D9F-85A5-DDC04D0C99D0}"/>
                </a:ext>
              </a:extLst>
            </p:cNvPr>
            <p:cNvGrpSpPr/>
            <p:nvPr/>
          </p:nvGrpSpPr>
          <p:grpSpPr>
            <a:xfrm>
              <a:off x="2237789" y="4827579"/>
              <a:ext cx="676656" cy="658368"/>
              <a:chOff x="859536" y="2409444"/>
              <a:chExt cx="676656" cy="658368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E763963-063F-4652-95D2-162611A154BF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4702B71D-A2DE-4C79-A3BE-0DF9CFC539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DDC9B7B8-B894-431E-8CC4-B5BAA91BD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F682C07-B8D5-4F81-9C1D-708F3D6D2AE8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C91DAE9-389C-41E9-9402-AAABF3DF755C}"/>
                </a:ext>
              </a:extLst>
            </p:cNvPr>
            <p:cNvGrpSpPr/>
            <p:nvPr/>
          </p:nvGrpSpPr>
          <p:grpSpPr>
            <a:xfrm>
              <a:off x="3494701" y="4868138"/>
              <a:ext cx="718192" cy="658368"/>
              <a:chOff x="4489704" y="1434084"/>
              <a:chExt cx="718192" cy="658368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84347527-FF14-4E7B-B780-D0E9108C00CB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0C504ACF-2B5A-47EF-A4AD-2FAE5A33E0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B1BADF56-0911-4A69-813E-7D2064CB04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B27A9C77-9299-4ACE-BD60-1FC7BADC6CEF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A486141-16A4-4826-A74A-DB7AC4D0ACE4}"/>
                </a:ext>
              </a:extLst>
            </p:cNvPr>
            <p:cNvSpPr txBox="1"/>
            <p:nvPr/>
          </p:nvSpPr>
          <p:spPr>
            <a:xfrm>
              <a:off x="1809390" y="5666488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582A12F-F50F-4DA8-8963-D060C9DFB772}"/>
              </a:ext>
            </a:extLst>
          </p:cNvPr>
          <p:cNvGrpSpPr/>
          <p:nvPr/>
        </p:nvGrpSpPr>
        <p:grpSpPr>
          <a:xfrm>
            <a:off x="8936952" y="74480"/>
            <a:ext cx="3361825" cy="2415765"/>
            <a:chOff x="7419938" y="1818317"/>
            <a:chExt cx="3361825" cy="241576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165FB4A-D046-4C2C-BA26-154FA1B010D3}"/>
                </a:ext>
              </a:extLst>
            </p:cNvPr>
            <p:cNvGrpSpPr/>
            <p:nvPr/>
          </p:nvGrpSpPr>
          <p:grpSpPr>
            <a:xfrm>
              <a:off x="7507011" y="1818317"/>
              <a:ext cx="3274752" cy="2063459"/>
              <a:chOff x="7613904" y="2327149"/>
              <a:chExt cx="3274752" cy="206345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19CE3004-D59F-44F6-804C-9B40D543528D}"/>
                  </a:ext>
                </a:extLst>
              </p:cNvPr>
              <p:cNvGrpSpPr/>
              <p:nvPr/>
            </p:nvGrpSpPr>
            <p:grpSpPr>
              <a:xfrm>
                <a:off x="7613904" y="2653248"/>
                <a:ext cx="2596896" cy="1737360"/>
                <a:chOff x="667512" y="219456"/>
                <a:chExt cx="2596896" cy="1737360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553232BA-DB8F-4AED-A0CD-C29132E20D91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2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7956B5C-32AA-49EA-B24E-2592167FAFCB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rgbClr val="080808">
                    <a:alpha val="22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4F1E3A92-8DE4-4F2F-B239-66D447D43106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8F55E7C0-ED2A-43F7-B624-2A623EF5C2CE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8CA2595-07FF-4DDD-8B8C-8671FA147E8F}"/>
                  </a:ext>
                </a:extLst>
              </p:cNvPr>
              <p:cNvSpPr txBox="1"/>
              <p:nvPr/>
            </p:nvSpPr>
            <p:spPr>
              <a:xfrm>
                <a:off x="7613904" y="2327149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High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F799992-930C-4910-A82D-E05BE2A57A15}"/>
                </a:ext>
              </a:extLst>
            </p:cNvPr>
            <p:cNvGrpSpPr/>
            <p:nvPr/>
          </p:nvGrpSpPr>
          <p:grpSpPr>
            <a:xfrm>
              <a:off x="7822201" y="3097414"/>
              <a:ext cx="676656" cy="658368"/>
              <a:chOff x="859536" y="2409444"/>
              <a:chExt cx="676656" cy="658368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0C45A04-4A07-4C4D-9E8C-50903808D351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DDD33791-84AE-4492-9D64-12C7F47604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B553DB4A-78B4-4DDC-9FB5-0318B3E3BA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62F3F801-069E-46D3-A127-FA17C2F01D9F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08D32EF-683B-4B0A-A1FB-7C62437590FB}"/>
                </a:ext>
              </a:extLst>
            </p:cNvPr>
            <p:cNvSpPr txBox="1"/>
            <p:nvPr/>
          </p:nvSpPr>
          <p:spPr>
            <a:xfrm>
              <a:off x="7419938" y="3926305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Low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0F704B5-854D-4179-AC38-F15FC978847F}"/>
                </a:ext>
              </a:extLst>
            </p:cNvPr>
            <p:cNvGrpSpPr/>
            <p:nvPr/>
          </p:nvGrpSpPr>
          <p:grpSpPr>
            <a:xfrm>
              <a:off x="7819339" y="2232660"/>
              <a:ext cx="676656" cy="658368"/>
              <a:chOff x="859536" y="2409444"/>
              <a:chExt cx="676656" cy="658368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95E31CAF-6A60-4A81-8DB2-47148D7C48F3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6BAA4156-F2D6-4E2A-B330-8ED11EF28F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BF0F9E6-4B97-432F-B6BD-43811C21B6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EEE370A5-2CEC-4AEE-841C-B2F28F912411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6D8A92B-828C-42BC-B9CE-EE1AC578BF77}"/>
                </a:ext>
              </a:extLst>
            </p:cNvPr>
            <p:cNvGrpSpPr/>
            <p:nvPr/>
          </p:nvGrpSpPr>
          <p:grpSpPr>
            <a:xfrm>
              <a:off x="9114922" y="2197224"/>
              <a:ext cx="676656" cy="658368"/>
              <a:chOff x="859536" y="2409444"/>
              <a:chExt cx="676656" cy="658368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F7C3343B-7D83-4716-81A6-26CB9226F5B0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8098BF29-CFC8-4278-A4DB-1B88CB1EEF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3008F599-D2FE-4AF4-BE2A-50E8DB579A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2F189826-489F-463C-9B6D-6471BD829EAE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4A8DB9F-D4E3-43E7-8F2F-B57E37D7ADC4}"/>
                </a:ext>
              </a:extLst>
            </p:cNvPr>
            <p:cNvGrpSpPr/>
            <p:nvPr/>
          </p:nvGrpSpPr>
          <p:grpSpPr>
            <a:xfrm>
              <a:off x="9144387" y="3085462"/>
              <a:ext cx="676656" cy="658368"/>
              <a:chOff x="859536" y="2409444"/>
              <a:chExt cx="676656" cy="658368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7DA1CC-CBC7-4BB7-A628-D16F47D49109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EAA404A4-6107-4A1F-8102-F9648CAC93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02429326-A448-4151-A5E7-07C4C8A0F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3B308477-46AC-4B21-807C-E3B28015B980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B9C5FDA-AE58-49E8-A1A8-495BF783199C}"/>
              </a:ext>
            </a:extLst>
          </p:cNvPr>
          <p:cNvGrpSpPr/>
          <p:nvPr/>
        </p:nvGrpSpPr>
        <p:grpSpPr>
          <a:xfrm>
            <a:off x="487713" y="2788933"/>
            <a:ext cx="3374676" cy="2488467"/>
            <a:chOff x="8941487" y="2038673"/>
            <a:chExt cx="3374676" cy="248846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C20205F-F06F-4CC1-A9C4-E0D1116DCFA3}"/>
                </a:ext>
              </a:extLst>
            </p:cNvPr>
            <p:cNvGrpSpPr/>
            <p:nvPr/>
          </p:nvGrpSpPr>
          <p:grpSpPr>
            <a:xfrm>
              <a:off x="9028851" y="2038673"/>
              <a:ext cx="3287312" cy="2109734"/>
              <a:chOff x="846976" y="3760252"/>
              <a:chExt cx="3287312" cy="2109734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4D5B917F-E8F4-44FA-A33F-71487BFAAA9C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FC47686-7118-477A-B1D7-D033DC9CA0F2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A844FE6A-CB7A-42E3-8AF3-520B564B92E0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89AFD6B-498D-47CD-995F-2D0D7992EDF8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4AB53737-9403-4357-AE5F-32E8D5586628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D1D1DFF-38F4-40AD-8554-CAC2A5D22F9C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B7DF79B-42BB-4D94-BF39-C3C4DDA28F6D}"/>
                </a:ext>
              </a:extLst>
            </p:cNvPr>
            <p:cNvSpPr txBox="1"/>
            <p:nvPr/>
          </p:nvSpPr>
          <p:spPr>
            <a:xfrm>
              <a:off x="8941487" y="4219363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Low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425535F-E498-4D5D-8679-8D96A2F27E4C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4924696-9512-4C34-B2FF-C14DFB15873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46455C71-1B00-4094-B3ED-4F44FFBA63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7AB88C9-0058-46B2-BDB4-E01FAB88B5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C65444F-F713-41CD-A256-145009711E43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653238C-DA80-42CA-9FA7-C1A3E50DACE8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3DA9410-5D75-4C98-B111-3817C1A4FCE3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6B3A9E6C-54BD-4D3E-8C2D-E5976E9E2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93BA0BB0-8E39-4A58-85A6-1AEB251D37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125E2DE-76FD-4CCA-B785-6463C4DD7636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D2B3D60-855B-4896-93B7-0598D59D4D81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0264A37-F456-4C9F-81CA-4B5F4A51737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0C26BEE6-F05D-44A7-BF25-375C39B7B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6B8A58C-0735-4FBB-AAC9-8C0E995B00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63EB970-7B8C-43CD-98BC-77CFCE4345C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2DCD36D-28AF-4BCE-8F8A-537F436D1BAE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4F539984-8750-456C-AD74-2AB99EC4967A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B8FE31B4-D1BB-4F56-A8AD-C62FC0A97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9B5F8F9D-02F3-4AB4-844A-F2CB9C12FB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3D15577-176D-4CA1-8607-4CB49542244E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F14023D-9C86-4C34-A819-380C38F8AACD}"/>
              </a:ext>
            </a:extLst>
          </p:cNvPr>
          <p:cNvGrpSpPr/>
          <p:nvPr/>
        </p:nvGrpSpPr>
        <p:grpSpPr>
          <a:xfrm>
            <a:off x="8929611" y="2925154"/>
            <a:ext cx="3386863" cy="2367129"/>
            <a:chOff x="8487820" y="4108949"/>
            <a:chExt cx="3386863" cy="2367129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83D7E3D9-A9C8-4658-91BE-6BCE67597163}"/>
                </a:ext>
              </a:extLst>
            </p:cNvPr>
            <p:cNvGrpSpPr/>
            <p:nvPr/>
          </p:nvGrpSpPr>
          <p:grpSpPr>
            <a:xfrm>
              <a:off x="8599931" y="4108949"/>
              <a:ext cx="3274752" cy="2063459"/>
              <a:chOff x="7613904" y="2327149"/>
              <a:chExt cx="3274752" cy="2063459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3B0DD5F1-156A-4472-9336-29FEA0B2214B}"/>
                  </a:ext>
                </a:extLst>
              </p:cNvPr>
              <p:cNvGrpSpPr/>
              <p:nvPr/>
            </p:nvGrpSpPr>
            <p:grpSpPr>
              <a:xfrm>
                <a:off x="7613904" y="2653248"/>
                <a:ext cx="2596896" cy="1737360"/>
                <a:chOff x="667512" y="219456"/>
                <a:chExt cx="2596896" cy="1737360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DE60CD3C-B747-4EFE-BCCA-7C65432129E4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2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2FEC31A7-E078-4BE0-9D4A-5A904CAD1276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rgbClr val="080808">
                    <a:alpha val="22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D273A565-79F3-43D6-8359-F7E2C0EB65DD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3E7719BB-A824-4534-A77C-141D8EFCD761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518B8B2-F547-4535-84D2-C4D1781FEA9A}"/>
                  </a:ext>
                </a:extLst>
              </p:cNvPr>
              <p:cNvSpPr txBox="1"/>
              <p:nvPr/>
            </p:nvSpPr>
            <p:spPr>
              <a:xfrm>
                <a:off x="7613904" y="2327149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High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3374510-70A0-482F-AA35-294FA1EE3552}"/>
                </a:ext>
              </a:extLst>
            </p:cNvPr>
            <p:cNvSpPr txBox="1"/>
            <p:nvPr/>
          </p:nvSpPr>
          <p:spPr>
            <a:xfrm>
              <a:off x="8487820" y="6168301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43F536E-346A-4E78-8C5E-79B53B9AB814}"/>
                </a:ext>
              </a:extLst>
            </p:cNvPr>
            <p:cNvGrpSpPr/>
            <p:nvPr/>
          </p:nvGrpSpPr>
          <p:grpSpPr>
            <a:xfrm>
              <a:off x="8917136" y="4540204"/>
              <a:ext cx="676656" cy="658368"/>
              <a:chOff x="4489704" y="2409444"/>
              <a:chExt cx="676656" cy="658368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A250E4EC-F64F-4FDC-8CA9-1607CB82CD85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7FE834DD-1478-4855-ACBD-A293466B6A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9607FD3C-6B7C-48AA-A92D-C4790EDF21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1C34B1A-AF20-4553-864F-D1FCA5BA8033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CD769FF-D9D7-4F10-BD9E-EDAF63F6B78F}"/>
                </a:ext>
              </a:extLst>
            </p:cNvPr>
            <p:cNvGrpSpPr/>
            <p:nvPr/>
          </p:nvGrpSpPr>
          <p:grpSpPr>
            <a:xfrm>
              <a:off x="10273217" y="4531043"/>
              <a:ext cx="676656" cy="658368"/>
              <a:chOff x="859536" y="2409444"/>
              <a:chExt cx="676656" cy="658368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47ACA07D-3582-4008-9874-D9F5013E8A92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3705DF8A-3F0A-413A-AABA-3ADA6F47E8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75DA71F6-1525-4AFC-9CED-895D7593C8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1CF1FCEC-1289-4528-8373-3ECE7129C419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BA2D3F5-450C-4E99-BCAD-B507925DF779}"/>
                </a:ext>
              </a:extLst>
            </p:cNvPr>
            <p:cNvGrpSpPr/>
            <p:nvPr/>
          </p:nvGrpSpPr>
          <p:grpSpPr>
            <a:xfrm>
              <a:off x="8917136" y="5401411"/>
              <a:ext cx="718192" cy="658368"/>
              <a:chOff x="4489704" y="1434084"/>
              <a:chExt cx="718192" cy="658368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34245B1-711C-455C-B0AC-716D0DFDEC38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C62132F-AD7A-4D84-9C32-EF8F6321B5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1EBD07FC-0F38-45B4-AE18-D5947F7D72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FEEF2F86-7D08-4BC1-B16F-F637E5F8AAFA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7537F0C5-A3D6-48A5-B17D-EA33D5486446}"/>
                </a:ext>
              </a:extLst>
            </p:cNvPr>
            <p:cNvGrpSpPr/>
            <p:nvPr/>
          </p:nvGrpSpPr>
          <p:grpSpPr>
            <a:xfrm>
              <a:off x="10273217" y="5401411"/>
              <a:ext cx="676656" cy="658368"/>
              <a:chOff x="6970894" y="3610401"/>
              <a:chExt cx="676656" cy="658368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0FC46EE5-7959-4F95-8674-03879535B8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0894" y="3610401"/>
                <a:ext cx="0" cy="65836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208D43C4-D373-401D-88B8-8FC1B1389F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70894" y="4268769"/>
                <a:ext cx="676656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AB6EE14F-DAA2-45E3-B7A3-A18CFDE958A7}"/>
                  </a:ext>
                </a:extLst>
              </p:cNvPr>
              <p:cNvSpPr/>
              <p:nvPr/>
            </p:nvSpPr>
            <p:spPr>
              <a:xfrm>
                <a:off x="7029937" y="3634786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185D163-21A0-4D7C-97F8-3DCC71EB3295}"/>
              </a:ext>
            </a:extLst>
          </p:cNvPr>
          <p:cNvCxnSpPr/>
          <p:nvPr/>
        </p:nvCxnSpPr>
        <p:spPr>
          <a:xfrm>
            <a:off x="5033915" y="864260"/>
            <a:ext cx="0" cy="1656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4E89FE9-7C4A-4374-8F53-C2B653F36B81}"/>
              </a:ext>
            </a:extLst>
          </p:cNvPr>
          <p:cNvCxnSpPr>
            <a:cxnSpLocks/>
          </p:cNvCxnSpPr>
          <p:nvPr/>
        </p:nvCxnSpPr>
        <p:spPr>
          <a:xfrm flipH="1">
            <a:off x="5024488" y="2520372"/>
            <a:ext cx="23855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F1966BD-AF99-40EE-8E92-F4B0B276C960}"/>
              </a:ext>
            </a:extLst>
          </p:cNvPr>
          <p:cNvCxnSpPr/>
          <p:nvPr/>
        </p:nvCxnSpPr>
        <p:spPr>
          <a:xfrm>
            <a:off x="5043342" y="3030940"/>
            <a:ext cx="0" cy="1656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B3D1C96-EB65-4403-84AB-64DA8291839F}"/>
              </a:ext>
            </a:extLst>
          </p:cNvPr>
          <p:cNvCxnSpPr>
            <a:cxnSpLocks/>
          </p:cNvCxnSpPr>
          <p:nvPr/>
        </p:nvCxnSpPr>
        <p:spPr>
          <a:xfrm flipH="1">
            <a:off x="5033915" y="4687052"/>
            <a:ext cx="23855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7BFDC353-5CCF-455A-8701-34140452D6A0}"/>
              </a:ext>
            </a:extLst>
          </p:cNvPr>
          <p:cNvSpPr txBox="1"/>
          <p:nvPr/>
        </p:nvSpPr>
        <p:spPr>
          <a:xfrm>
            <a:off x="5016435" y="4825660"/>
            <a:ext cx="327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Comic Sans MS" panose="030F0702030302020204" pitchFamily="66" charset="0"/>
              </a:rPr>
              <a:t>Environmental variability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BDDA63D-E228-4AA0-AE58-2CF0B7A0E1D7}"/>
              </a:ext>
            </a:extLst>
          </p:cNvPr>
          <p:cNvSpPr txBox="1"/>
          <p:nvPr/>
        </p:nvSpPr>
        <p:spPr>
          <a:xfrm rot="16200000">
            <a:off x="2899335" y="2253320"/>
            <a:ext cx="327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Comic Sans MS" panose="030F0702030302020204" pitchFamily="66" charset="0"/>
              </a:rPr>
              <a:t>Species response variability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5A8B9E6-0342-4696-972E-32500AE01182}"/>
              </a:ext>
            </a:extLst>
          </p:cNvPr>
          <p:cNvSpPr txBox="1"/>
          <p:nvPr/>
        </p:nvSpPr>
        <p:spPr>
          <a:xfrm>
            <a:off x="5092421" y="546168"/>
            <a:ext cx="291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H</a:t>
            </a:r>
            <a:r>
              <a:rPr lang="en-AU" sz="1400" baseline="-25000" dirty="0">
                <a:solidFill>
                  <a:schemeClr val="accent1"/>
                </a:solidFill>
                <a:latin typeface="Comic Sans MS" panose="030F0702030302020204" pitchFamily="66" charset="0"/>
              </a:rPr>
              <a:t>1</a:t>
            </a:r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: Intra-specific variability</a:t>
            </a:r>
            <a:endParaRPr lang="en-US" sz="1400" baseline="-25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4480B95C-CBE1-4FF0-A181-40F1F3F20B52}"/>
              </a:ext>
            </a:extLst>
          </p:cNvPr>
          <p:cNvSpPr/>
          <p:nvPr/>
        </p:nvSpPr>
        <p:spPr>
          <a:xfrm>
            <a:off x="5288437" y="927812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34273F06-773C-4986-9AFB-3FF86E17DB0D}"/>
              </a:ext>
            </a:extLst>
          </p:cNvPr>
          <p:cNvSpPr/>
          <p:nvPr/>
        </p:nvSpPr>
        <p:spPr>
          <a:xfrm>
            <a:off x="5269553" y="2288217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E20C56AF-C100-4598-91CA-47B01CFA5B2F}"/>
              </a:ext>
            </a:extLst>
          </p:cNvPr>
          <p:cNvSpPr/>
          <p:nvPr/>
        </p:nvSpPr>
        <p:spPr>
          <a:xfrm>
            <a:off x="5968338" y="1868819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23611ABB-B939-40FD-A957-8A5943B06172}"/>
              </a:ext>
            </a:extLst>
          </p:cNvPr>
          <p:cNvSpPr/>
          <p:nvPr/>
        </p:nvSpPr>
        <p:spPr>
          <a:xfrm>
            <a:off x="6670683" y="216164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138B15E1-8B6B-47C6-A021-15709C337710}"/>
              </a:ext>
            </a:extLst>
          </p:cNvPr>
          <p:cNvSpPr/>
          <p:nvPr/>
        </p:nvSpPr>
        <p:spPr>
          <a:xfrm>
            <a:off x="7072166" y="1080613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71905226-77FC-44CA-9480-1EC794B93B42}"/>
              </a:ext>
            </a:extLst>
          </p:cNvPr>
          <p:cNvSpPr/>
          <p:nvPr/>
        </p:nvSpPr>
        <p:spPr>
          <a:xfrm>
            <a:off x="6516861" y="1281994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DA62FA1F-25D4-433C-A64A-D1CE1840AADB}"/>
              </a:ext>
            </a:extLst>
          </p:cNvPr>
          <p:cNvSpPr/>
          <p:nvPr/>
        </p:nvSpPr>
        <p:spPr>
          <a:xfrm>
            <a:off x="5631783" y="1157933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B681C501-BE30-4BEC-BC78-84D357CCC664}"/>
              </a:ext>
            </a:extLst>
          </p:cNvPr>
          <p:cNvSpPr/>
          <p:nvPr/>
        </p:nvSpPr>
        <p:spPr>
          <a:xfrm>
            <a:off x="5321642" y="1612396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DD675357-2568-4314-B597-143D5BA3472B}"/>
              </a:ext>
            </a:extLst>
          </p:cNvPr>
          <p:cNvSpPr/>
          <p:nvPr/>
        </p:nvSpPr>
        <p:spPr>
          <a:xfrm>
            <a:off x="5770962" y="225664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FEE521C8-CF8C-4A74-BCB7-BE7E497A9664}"/>
              </a:ext>
            </a:extLst>
          </p:cNvPr>
          <p:cNvSpPr/>
          <p:nvPr/>
        </p:nvSpPr>
        <p:spPr>
          <a:xfrm>
            <a:off x="6442199" y="1868819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C5C29F6D-24F7-4FF1-9B6C-D93A547B71E7}"/>
              </a:ext>
            </a:extLst>
          </p:cNvPr>
          <p:cNvSpPr/>
          <p:nvPr/>
        </p:nvSpPr>
        <p:spPr>
          <a:xfrm>
            <a:off x="6057380" y="122791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82FCCBEE-20BD-4278-8961-1115D2A30B56}"/>
              </a:ext>
            </a:extLst>
          </p:cNvPr>
          <p:cNvSpPr/>
          <p:nvPr/>
        </p:nvSpPr>
        <p:spPr>
          <a:xfrm>
            <a:off x="7137269" y="2274369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4D3C618B-37D3-4862-8DA8-FEACD733D48F}"/>
              </a:ext>
            </a:extLst>
          </p:cNvPr>
          <p:cNvSpPr/>
          <p:nvPr/>
        </p:nvSpPr>
        <p:spPr>
          <a:xfrm>
            <a:off x="7083430" y="157395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A3BFF00F-8B16-4F9F-B5E0-57BBBAA16F32}"/>
              </a:ext>
            </a:extLst>
          </p:cNvPr>
          <p:cNvSpPr/>
          <p:nvPr/>
        </p:nvSpPr>
        <p:spPr>
          <a:xfrm>
            <a:off x="6111219" y="154836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5F0BE8D3-C44C-4105-A903-0086A0C092F1}"/>
              </a:ext>
            </a:extLst>
          </p:cNvPr>
          <p:cNvSpPr/>
          <p:nvPr/>
        </p:nvSpPr>
        <p:spPr>
          <a:xfrm>
            <a:off x="5501093" y="1940316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1931E64-D8BE-46FA-95BD-5C4354CF987E}"/>
              </a:ext>
            </a:extLst>
          </p:cNvPr>
          <p:cNvSpPr txBox="1"/>
          <p:nvPr/>
        </p:nvSpPr>
        <p:spPr>
          <a:xfrm>
            <a:off x="4987144" y="2793928"/>
            <a:ext cx="291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H</a:t>
            </a:r>
            <a:r>
              <a:rPr lang="en-AU" sz="1400" baseline="-25000" dirty="0">
                <a:solidFill>
                  <a:schemeClr val="accent1"/>
                </a:solidFill>
                <a:latin typeface="Comic Sans MS" panose="030F0702030302020204" pitchFamily="66" charset="0"/>
              </a:rPr>
              <a:t>2</a:t>
            </a:r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: No intra-specific variability</a:t>
            </a:r>
            <a:endParaRPr lang="en-US" sz="1400" baseline="-25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570B1DB9-5239-4304-A9EE-62EA8809C1C2}"/>
              </a:ext>
            </a:extLst>
          </p:cNvPr>
          <p:cNvSpPr/>
          <p:nvPr/>
        </p:nvSpPr>
        <p:spPr>
          <a:xfrm>
            <a:off x="5219792" y="4415214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917B2709-7454-4BBC-AC15-B7B4BB7848D1}"/>
              </a:ext>
            </a:extLst>
          </p:cNvPr>
          <p:cNvSpPr/>
          <p:nvPr/>
        </p:nvSpPr>
        <p:spPr>
          <a:xfrm>
            <a:off x="5450406" y="4122760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51278446-5878-45B6-A320-07CFA9125D8B}"/>
              </a:ext>
            </a:extLst>
          </p:cNvPr>
          <p:cNvSpPr/>
          <p:nvPr/>
        </p:nvSpPr>
        <p:spPr>
          <a:xfrm>
            <a:off x="5666037" y="428426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9D736581-1578-42D2-B052-E9C9E947CC19}"/>
              </a:ext>
            </a:extLst>
          </p:cNvPr>
          <p:cNvSpPr/>
          <p:nvPr/>
        </p:nvSpPr>
        <p:spPr>
          <a:xfrm>
            <a:off x="5976934" y="3881470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EE063DF9-4FC4-45CE-9EC9-47ACAE98F202}"/>
              </a:ext>
            </a:extLst>
          </p:cNvPr>
          <p:cNvSpPr/>
          <p:nvPr/>
        </p:nvSpPr>
        <p:spPr>
          <a:xfrm>
            <a:off x="6281521" y="3817003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B5114D2B-9A11-4859-B505-A97B7CCC9E6C}"/>
              </a:ext>
            </a:extLst>
          </p:cNvPr>
          <p:cNvSpPr/>
          <p:nvPr/>
        </p:nvSpPr>
        <p:spPr>
          <a:xfrm>
            <a:off x="6553531" y="346786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C8B3CAD6-8FDD-4B54-9429-1FC46E48DAF6}"/>
              </a:ext>
            </a:extLst>
          </p:cNvPr>
          <p:cNvSpPr/>
          <p:nvPr/>
        </p:nvSpPr>
        <p:spPr>
          <a:xfrm>
            <a:off x="6818256" y="3625080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FF2A7ADE-303E-4E06-93CD-3DE7F39FC5F5}"/>
              </a:ext>
            </a:extLst>
          </p:cNvPr>
          <p:cNvSpPr/>
          <p:nvPr/>
        </p:nvSpPr>
        <p:spPr>
          <a:xfrm>
            <a:off x="6599972" y="3768712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C1FC2D78-97DE-4D09-A415-DCE0C197D2B8}"/>
              </a:ext>
            </a:extLst>
          </p:cNvPr>
          <p:cNvSpPr/>
          <p:nvPr/>
        </p:nvSpPr>
        <p:spPr>
          <a:xfrm>
            <a:off x="6956853" y="3291354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94B50BB-B001-4AC9-8024-C8F8ACFD203D}"/>
              </a:ext>
            </a:extLst>
          </p:cNvPr>
          <p:cNvSpPr/>
          <p:nvPr/>
        </p:nvSpPr>
        <p:spPr>
          <a:xfrm>
            <a:off x="7364853" y="3321408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2734ABFF-8A69-4D6C-B126-EF7AC50234A1}"/>
              </a:ext>
            </a:extLst>
          </p:cNvPr>
          <p:cNvSpPr/>
          <p:nvPr/>
        </p:nvSpPr>
        <p:spPr>
          <a:xfrm>
            <a:off x="7144219" y="3483618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AF20BA83-7C07-4FC7-A95A-4092DAD0473A}"/>
              </a:ext>
            </a:extLst>
          </p:cNvPr>
          <p:cNvSpPr/>
          <p:nvPr/>
        </p:nvSpPr>
        <p:spPr>
          <a:xfrm>
            <a:off x="5825244" y="410613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9D2CF63D-6B98-4D4E-A0FC-76C8B21DCBE8}"/>
              </a:ext>
            </a:extLst>
          </p:cNvPr>
          <p:cNvCxnSpPr>
            <a:cxnSpLocks/>
            <a:endCxn id="175" idx="1"/>
          </p:cNvCxnSpPr>
          <p:nvPr/>
        </p:nvCxnSpPr>
        <p:spPr>
          <a:xfrm flipV="1">
            <a:off x="3187576" y="941034"/>
            <a:ext cx="2116630" cy="362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1E697273-EF63-4743-AC25-24F3061EDE7D}"/>
              </a:ext>
            </a:extLst>
          </p:cNvPr>
          <p:cNvCxnSpPr>
            <a:cxnSpLocks/>
            <a:endCxn id="186" idx="7"/>
          </p:cNvCxnSpPr>
          <p:nvPr/>
        </p:nvCxnSpPr>
        <p:spPr>
          <a:xfrm flipH="1">
            <a:off x="7229178" y="1281994"/>
            <a:ext cx="1771109" cy="1005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ECCF0316-1BD0-4931-9610-198066F7D46E}"/>
              </a:ext>
            </a:extLst>
          </p:cNvPr>
          <p:cNvCxnSpPr>
            <a:cxnSpLocks/>
            <a:endCxn id="191" idx="1"/>
          </p:cNvCxnSpPr>
          <p:nvPr/>
        </p:nvCxnSpPr>
        <p:spPr>
          <a:xfrm>
            <a:off x="3164576" y="4046229"/>
            <a:ext cx="2070985" cy="382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773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F88C23-6571-44E8-9B58-2FE4CC1B8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622" y="666608"/>
            <a:ext cx="7880755" cy="552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7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C7E0F8-0F0D-4AF0-8CCB-E086A92FE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746" y="650732"/>
            <a:ext cx="7912507" cy="555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41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52DC0A-1CFC-4FD6-A916-E34AB7BCB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221" y="695184"/>
            <a:ext cx="7931558" cy="546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24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81BF2E-7636-4A92-B382-BDAA38A7E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394" y="672958"/>
            <a:ext cx="7893456" cy="551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54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8067CE-54D5-4843-A495-EB49B2C8E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089" y="821351"/>
            <a:ext cx="7906156" cy="54993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49F6B6-D88A-4B06-8A43-014A15224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55" y="258586"/>
            <a:ext cx="5213461" cy="22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90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AF2A79-8E04-4BEF-A40C-B8E6531F5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447" y="695184"/>
            <a:ext cx="7887105" cy="546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30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EEBDD4-6961-4433-B8E6-AB5722C96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922" y="682484"/>
            <a:ext cx="7906156" cy="549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29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BE6EF9-B39A-4F5E-8F8F-A664725CB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746" y="688834"/>
            <a:ext cx="7912507" cy="548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6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67DA38E-561B-471B-9287-B2AFB2EEAD42}"/>
              </a:ext>
            </a:extLst>
          </p:cNvPr>
          <p:cNvGrpSpPr/>
          <p:nvPr/>
        </p:nvGrpSpPr>
        <p:grpSpPr>
          <a:xfrm>
            <a:off x="22196" y="424343"/>
            <a:ext cx="9670444" cy="4202521"/>
            <a:chOff x="22196" y="424343"/>
            <a:chExt cx="10372366" cy="4961224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33D6847-DBB1-4590-AF90-B3A06BF0ACE1}"/>
                </a:ext>
              </a:extLst>
            </p:cNvPr>
            <p:cNvSpPr txBox="1"/>
            <p:nvPr/>
          </p:nvSpPr>
          <p:spPr>
            <a:xfrm>
              <a:off x="582584" y="424343"/>
              <a:ext cx="3274753" cy="427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latin typeface="Comic Sans MS" panose="030F0702030302020204" pitchFamily="66" charset="0"/>
                </a:rPr>
                <a:t>Random 500km landscape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15CC0C9-47E0-4D81-9A17-3939E6D8B809}"/>
                </a:ext>
              </a:extLst>
            </p:cNvPr>
            <p:cNvGrpSpPr/>
            <p:nvPr/>
          </p:nvGrpSpPr>
          <p:grpSpPr>
            <a:xfrm>
              <a:off x="741680" y="2355066"/>
              <a:ext cx="3416992" cy="708138"/>
              <a:chOff x="3296920" y="429867"/>
              <a:chExt cx="3416992" cy="708138"/>
            </a:xfrm>
          </p:grpSpPr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88E7272E-BBE5-436C-9284-CBC7B74A0A55}"/>
                  </a:ext>
                </a:extLst>
              </p:cNvPr>
              <p:cNvSpPr/>
              <p:nvPr/>
            </p:nvSpPr>
            <p:spPr>
              <a:xfrm>
                <a:off x="3296920" y="79352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DA196F61-8823-46F6-8055-8039D4FE00B9}"/>
                  </a:ext>
                </a:extLst>
              </p:cNvPr>
              <p:cNvSpPr/>
              <p:nvPr/>
            </p:nvSpPr>
            <p:spPr>
              <a:xfrm>
                <a:off x="3296920" y="512636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FB260DC0-C7D9-4837-ABE5-41323922C87C}"/>
                  </a:ext>
                </a:extLst>
              </p:cNvPr>
              <p:cNvSpPr txBox="1"/>
              <p:nvPr/>
            </p:nvSpPr>
            <p:spPr>
              <a:xfrm>
                <a:off x="3439160" y="429867"/>
                <a:ext cx="3274752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eBird checklist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68721374-FAF6-477B-B104-0685EAC8DC13}"/>
                  </a:ext>
                </a:extLst>
              </p:cNvPr>
              <p:cNvSpPr txBox="1"/>
              <p:nvPr/>
            </p:nvSpPr>
            <p:spPr>
              <a:xfrm>
                <a:off x="3439160" y="710755"/>
                <a:ext cx="3274752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species observation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257B6FD2-1A55-4B5B-AFBB-2530546CD8FD}"/>
                </a:ext>
              </a:extLst>
            </p:cNvPr>
            <p:cNvGrpSpPr/>
            <p:nvPr/>
          </p:nvGrpSpPr>
          <p:grpSpPr>
            <a:xfrm>
              <a:off x="741680" y="2988085"/>
              <a:ext cx="1676400" cy="1544320"/>
              <a:chOff x="741680" y="802640"/>
              <a:chExt cx="1676400" cy="1544320"/>
            </a:xfrm>
          </p:grpSpPr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F7F6F76F-D8FB-49BE-BAF1-31D813228AEE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16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034B2A52-A1EA-43DA-894C-E1A0684B37F6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9AC80B75-D2D0-4B89-AD7F-93AF9D6B3757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AC1FDF98-C3F0-4435-937D-D7849DA33321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3677ADBA-0988-4014-90C1-D039C845E82B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EB4A8506-07DB-487F-BE32-A4BC4F6C5030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57BF9296-8CAA-423B-9AF9-4B6C458F641A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C22A102A-37D4-4361-BDC4-0CBB554F95B6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A8408CCD-18E2-45DB-BE75-747E25283C3E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995FD1A7-0340-41A3-A8F9-99153FDFD53A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4D20596E-AC46-488F-9DFF-0DF521EB9E09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E6EFA55B-CA8B-4F06-95F6-A39B8F1DCB7F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794B33AE-8AC6-4573-9CCE-16EF078FB304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E09F4010-C228-47BC-A394-4A9F5C4A41B3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83433FE-231A-4903-B62C-AC1B735940E3}"/>
                </a:ext>
              </a:extLst>
            </p:cNvPr>
            <p:cNvGrpSpPr/>
            <p:nvPr/>
          </p:nvGrpSpPr>
          <p:grpSpPr>
            <a:xfrm>
              <a:off x="2843212" y="1031418"/>
              <a:ext cx="1671057" cy="1423649"/>
              <a:chOff x="3295332" y="1118122"/>
              <a:chExt cx="1671057" cy="1423649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8C5D113-D230-4B68-99C7-5CB9FFC8D8A3}"/>
                  </a:ext>
                </a:extLst>
              </p:cNvPr>
              <p:cNvCxnSpPr/>
              <p:nvPr/>
            </p:nvCxnSpPr>
            <p:spPr>
              <a:xfrm>
                <a:off x="3296920" y="1118122"/>
                <a:ext cx="0" cy="9545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893E837B-A499-4AC3-90FC-A8349B7BF4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5332" y="2068830"/>
                <a:ext cx="1173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8070429-4B07-46D5-8203-76CD4D3EB335}"/>
                  </a:ext>
                </a:extLst>
              </p:cNvPr>
              <p:cNvSpPr txBox="1"/>
              <p:nvPr/>
            </p:nvSpPr>
            <p:spPr>
              <a:xfrm>
                <a:off x="3439159" y="2114521"/>
                <a:ext cx="1527230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Urbanization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996FBD6-BEC1-43D1-AA7C-6E863000059E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D4FB97C-32A3-43D9-BA52-35A1F376A2BF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5C824F89-498A-4C0A-8FAC-3B79F9E8B26A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6C305093-A925-431E-BEDC-E986F628F7BF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0667FCBD-12A2-411E-9B3B-F216F9E500BB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8A8D7A86-3F3D-4B98-841B-4FA8F04CA3D9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3B90B07C-A541-40C5-9011-32BCAF32B692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21EF4BEE-BC21-4A5F-BB00-8643FA25A2F7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B6A1E02F-BF6F-4B7C-BC7D-84704DBBD09E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C06B8638-E850-4469-A62E-CCD485340128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51EE5650-DC34-48F5-8429-650A7F816978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6DF11AAD-4E8E-4890-8C1D-C471F9BC9148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513A4D41-A7A5-4FB7-AC80-E3927E1B5972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79185520-5ADB-4884-8585-6D8E2CA010D7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987815DF-0941-4639-B3FB-1201B0A76698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4BFDED26-BD05-4E2E-B073-9E7C3D7F416B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7ED63ABB-3DCB-4E73-8ED3-5F4402DAEBF7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C58640D1-6FDE-4663-A458-488107A0A6D5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E812F40A-25A0-41C3-BBF7-438F0F061B24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14B6C541-3943-4521-907F-3BE21A1109B4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A2F3B557-8CC9-4312-8A4E-953CEF3C7F4C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FD47F817-A2A5-43E4-AD58-132104B263E7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D9EE8E78-98AB-4EEF-92AD-02D713476260}"/>
                </a:ext>
              </a:extLst>
            </p:cNvPr>
            <p:cNvSpPr/>
            <p:nvPr/>
          </p:nvSpPr>
          <p:spPr>
            <a:xfrm>
              <a:off x="1714500" y="4256131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23A4A892-D849-4D8B-8816-1F4DA7AF596D}"/>
                </a:ext>
              </a:extLst>
            </p:cNvPr>
            <p:cNvSpPr/>
            <p:nvPr/>
          </p:nvSpPr>
          <p:spPr>
            <a:xfrm>
              <a:off x="1170146" y="411064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5E638B50-0C07-470E-B255-B2A2290D9E89}"/>
                </a:ext>
              </a:extLst>
            </p:cNvPr>
            <p:cNvSpPr/>
            <p:nvPr/>
          </p:nvSpPr>
          <p:spPr>
            <a:xfrm>
              <a:off x="1480820" y="382120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FFA32021-93CA-41DF-828D-6DD75DF1462F}"/>
                </a:ext>
              </a:extLst>
            </p:cNvPr>
            <p:cNvSpPr/>
            <p:nvPr/>
          </p:nvSpPr>
          <p:spPr>
            <a:xfrm>
              <a:off x="1910874" y="360784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962D380F-EF1E-4DBF-9C18-A74A6DC6EDA5}"/>
                </a:ext>
              </a:extLst>
            </p:cNvPr>
            <p:cNvSpPr/>
            <p:nvPr/>
          </p:nvSpPr>
          <p:spPr>
            <a:xfrm>
              <a:off x="2164080" y="393896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D4BF076D-DD29-473E-BA8B-65DD1B7D92C6}"/>
                </a:ext>
              </a:extLst>
            </p:cNvPr>
            <p:cNvSpPr/>
            <p:nvPr/>
          </p:nvSpPr>
          <p:spPr>
            <a:xfrm>
              <a:off x="1073573" y="388984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6F0CEA7-DAC1-4AD5-B4DB-B7BA1218CF19}"/>
                </a:ext>
              </a:extLst>
            </p:cNvPr>
            <p:cNvSpPr/>
            <p:nvPr/>
          </p:nvSpPr>
          <p:spPr>
            <a:xfrm>
              <a:off x="2915920" y="1098237"/>
              <a:ext cx="965200" cy="838200"/>
            </a:xfrm>
            <a:custGeom>
              <a:avLst/>
              <a:gdLst>
                <a:gd name="connsiteX0" fmla="*/ 0 w 965200"/>
                <a:gd name="connsiteY0" fmla="*/ 0 h 838200"/>
                <a:gd name="connsiteX1" fmla="*/ 25400 w 965200"/>
                <a:gd name="connsiteY1" fmla="*/ 220133 h 838200"/>
                <a:gd name="connsiteX2" fmla="*/ 127000 w 965200"/>
                <a:gd name="connsiteY2" fmla="*/ 448733 h 838200"/>
                <a:gd name="connsiteX3" fmla="*/ 220133 w 965200"/>
                <a:gd name="connsiteY3" fmla="*/ 575733 h 838200"/>
                <a:gd name="connsiteX4" fmla="*/ 355600 w 965200"/>
                <a:gd name="connsiteY4" fmla="*/ 651933 h 838200"/>
                <a:gd name="connsiteX5" fmla="*/ 668866 w 965200"/>
                <a:gd name="connsiteY5" fmla="*/ 795866 h 838200"/>
                <a:gd name="connsiteX6" fmla="*/ 965200 w 965200"/>
                <a:gd name="connsiteY6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5200" h="838200">
                  <a:moveTo>
                    <a:pt x="0" y="0"/>
                  </a:moveTo>
                  <a:cubicBezTo>
                    <a:pt x="2116" y="72672"/>
                    <a:pt x="4233" y="145344"/>
                    <a:pt x="25400" y="220133"/>
                  </a:cubicBezTo>
                  <a:cubicBezTo>
                    <a:pt x="46567" y="294922"/>
                    <a:pt x="94545" y="389466"/>
                    <a:pt x="127000" y="448733"/>
                  </a:cubicBezTo>
                  <a:cubicBezTo>
                    <a:pt x="159455" y="508000"/>
                    <a:pt x="182033" y="541866"/>
                    <a:pt x="220133" y="575733"/>
                  </a:cubicBezTo>
                  <a:cubicBezTo>
                    <a:pt x="258233" y="609600"/>
                    <a:pt x="280811" y="615244"/>
                    <a:pt x="355600" y="651933"/>
                  </a:cubicBezTo>
                  <a:cubicBezTo>
                    <a:pt x="430389" y="688622"/>
                    <a:pt x="567266" y="764822"/>
                    <a:pt x="668866" y="795866"/>
                  </a:cubicBezTo>
                  <a:cubicBezTo>
                    <a:pt x="770466" y="826911"/>
                    <a:pt x="867833" y="832555"/>
                    <a:pt x="965200" y="83820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6425864-8E10-4DFB-913F-54CB4667DC07}"/>
                </a:ext>
              </a:extLst>
            </p:cNvPr>
            <p:cNvSpPr/>
            <p:nvPr/>
          </p:nvSpPr>
          <p:spPr>
            <a:xfrm>
              <a:off x="2887133" y="1077379"/>
              <a:ext cx="1151467" cy="878421"/>
            </a:xfrm>
            <a:custGeom>
              <a:avLst/>
              <a:gdLst>
                <a:gd name="connsiteX0" fmla="*/ 0 w 1151467"/>
                <a:gd name="connsiteY0" fmla="*/ 878421 h 878421"/>
                <a:gd name="connsiteX1" fmla="*/ 330200 w 1151467"/>
                <a:gd name="connsiteY1" fmla="*/ 819154 h 878421"/>
                <a:gd name="connsiteX2" fmla="*/ 533400 w 1151467"/>
                <a:gd name="connsiteY2" fmla="*/ 632888 h 878421"/>
                <a:gd name="connsiteX3" fmla="*/ 635000 w 1151467"/>
                <a:gd name="connsiteY3" fmla="*/ 201088 h 878421"/>
                <a:gd name="connsiteX4" fmla="*/ 829734 w 1151467"/>
                <a:gd name="connsiteY4" fmla="*/ 14821 h 878421"/>
                <a:gd name="connsiteX5" fmla="*/ 990600 w 1151467"/>
                <a:gd name="connsiteY5" fmla="*/ 23288 h 878421"/>
                <a:gd name="connsiteX6" fmla="*/ 1024467 w 1151467"/>
                <a:gd name="connsiteY6" fmla="*/ 116421 h 878421"/>
                <a:gd name="connsiteX7" fmla="*/ 1049867 w 1151467"/>
                <a:gd name="connsiteY7" fmla="*/ 353488 h 878421"/>
                <a:gd name="connsiteX8" fmla="*/ 1083734 w 1151467"/>
                <a:gd name="connsiteY8" fmla="*/ 590554 h 878421"/>
                <a:gd name="connsiteX9" fmla="*/ 1151467 w 1151467"/>
                <a:gd name="connsiteY9" fmla="*/ 819154 h 87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1467" h="878421">
                  <a:moveTo>
                    <a:pt x="0" y="878421"/>
                  </a:moveTo>
                  <a:cubicBezTo>
                    <a:pt x="120650" y="869248"/>
                    <a:pt x="241300" y="860076"/>
                    <a:pt x="330200" y="819154"/>
                  </a:cubicBezTo>
                  <a:cubicBezTo>
                    <a:pt x="419100" y="778232"/>
                    <a:pt x="482600" y="735899"/>
                    <a:pt x="533400" y="632888"/>
                  </a:cubicBezTo>
                  <a:cubicBezTo>
                    <a:pt x="584200" y="529877"/>
                    <a:pt x="585611" y="304099"/>
                    <a:pt x="635000" y="201088"/>
                  </a:cubicBezTo>
                  <a:cubicBezTo>
                    <a:pt x="684389" y="98077"/>
                    <a:pt x="770467" y="44454"/>
                    <a:pt x="829734" y="14821"/>
                  </a:cubicBezTo>
                  <a:cubicBezTo>
                    <a:pt x="889001" y="-14812"/>
                    <a:pt x="958145" y="6355"/>
                    <a:pt x="990600" y="23288"/>
                  </a:cubicBezTo>
                  <a:cubicBezTo>
                    <a:pt x="1023055" y="40221"/>
                    <a:pt x="1014589" y="61388"/>
                    <a:pt x="1024467" y="116421"/>
                  </a:cubicBezTo>
                  <a:cubicBezTo>
                    <a:pt x="1034345" y="171454"/>
                    <a:pt x="1039989" y="274466"/>
                    <a:pt x="1049867" y="353488"/>
                  </a:cubicBezTo>
                  <a:cubicBezTo>
                    <a:pt x="1059745" y="432510"/>
                    <a:pt x="1066801" y="512943"/>
                    <a:pt x="1083734" y="590554"/>
                  </a:cubicBezTo>
                  <a:cubicBezTo>
                    <a:pt x="1100667" y="668165"/>
                    <a:pt x="1126067" y="743659"/>
                    <a:pt x="1151467" y="819154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263FF221-3643-46DE-AF64-042CBF74F355}"/>
                </a:ext>
              </a:extLst>
            </p:cNvPr>
            <p:cNvGrpSpPr/>
            <p:nvPr/>
          </p:nvGrpSpPr>
          <p:grpSpPr>
            <a:xfrm>
              <a:off x="2801620" y="3263091"/>
              <a:ext cx="1712649" cy="1423649"/>
              <a:chOff x="3295332" y="1118122"/>
              <a:chExt cx="1712649" cy="1423649"/>
            </a:xfrm>
          </p:grpSpPr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F6C1FCD2-2F21-49BE-9A62-C0471A22DFC7}"/>
                  </a:ext>
                </a:extLst>
              </p:cNvPr>
              <p:cNvCxnSpPr/>
              <p:nvPr/>
            </p:nvCxnSpPr>
            <p:spPr>
              <a:xfrm>
                <a:off x="3296920" y="1118122"/>
                <a:ext cx="0" cy="9545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EE5C8F72-BEF2-4969-88FF-4A8AB690B6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5332" y="2068830"/>
                <a:ext cx="1173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03A53F65-03CE-4C02-ACB7-F091131267E2}"/>
                  </a:ext>
                </a:extLst>
              </p:cNvPr>
              <p:cNvSpPr txBox="1"/>
              <p:nvPr/>
            </p:nvSpPr>
            <p:spPr>
              <a:xfrm>
                <a:off x="3439161" y="2114521"/>
                <a:ext cx="1568820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Urbanization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290D2DB9-82D2-4F84-87D7-7E0202EBE5CD}"/>
                </a:ext>
              </a:extLst>
            </p:cNvPr>
            <p:cNvSpPr/>
            <p:nvPr/>
          </p:nvSpPr>
          <p:spPr>
            <a:xfrm>
              <a:off x="2845541" y="3309052"/>
              <a:ext cx="1151467" cy="878421"/>
            </a:xfrm>
            <a:custGeom>
              <a:avLst/>
              <a:gdLst>
                <a:gd name="connsiteX0" fmla="*/ 0 w 1151467"/>
                <a:gd name="connsiteY0" fmla="*/ 878421 h 878421"/>
                <a:gd name="connsiteX1" fmla="*/ 330200 w 1151467"/>
                <a:gd name="connsiteY1" fmla="*/ 819154 h 878421"/>
                <a:gd name="connsiteX2" fmla="*/ 533400 w 1151467"/>
                <a:gd name="connsiteY2" fmla="*/ 632888 h 878421"/>
                <a:gd name="connsiteX3" fmla="*/ 635000 w 1151467"/>
                <a:gd name="connsiteY3" fmla="*/ 201088 h 878421"/>
                <a:gd name="connsiteX4" fmla="*/ 829734 w 1151467"/>
                <a:gd name="connsiteY4" fmla="*/ 14821 h 878421"/>
                <a:gd name="connsiteX5" fmla="*/ 990600 w 1151467"/>
                <a:gd name="connsiteY5" fmla="*/ 23288 h 878421"/>
                <a:gd name="connsiteX6" fmla="*/ 1024467 w 1151467"/>
                <a:gd name="connsiteY6" fmla="*/ 116421 h 878421"/>
                <a:gd name="connsiteX7" fmla="*/ 1049867 w 1151467"/>
                <a:gd name="connsiteY7" fmla="*/ 353488 h 878421"/>
                <a:gd name="connsiteX8" fmla="*/ 1083734 w 1151467"/>
                <a:gd name="connsiteY8" fmla="*/ 590554 h 878421"/>
                <a:gd name="connsiteX9" fmla="*/ 1151467 w 1151467"/>
                <a:gd name="connsiteY9" fmla="*/ 819154 h 87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1467" h="878421">
                  <a:moveTo>
                    <a:pt x="0" y="878421"/>
                  </a:moveTo>
                  <a:cubicBezTo>
                    <a:pt x="120650" y="869248"/>
                    <a:pt x="241300" y="860076"/>
                    <a:pt x="330200" y="819154"/>
                  </a:cubicBezTo>
                  <a:cubicBezTo>
                    <a:pt x="419100" y="778232"/>
                    <a:pt x="482600" y="735899"/>
                    <a:pt x="533400" y="632888"/>
                  </a:cubicBezTo>
                  <a:cubicBezTo>
                    <a:pt x="584200" y="529877"/>
                    <a:pt x="585611" y="304099"/>
                    <a:pt x="635000" y="201088"/>
                  </a:cubicBezTo>
                  <a:cubicBezTo>
                    <a:pt x="684389" y="98077"/>
                    <a:pt x="770467" y="44454"/>
                    <a:pt x="829734" y="14821"/>
                  </a:cubicBezTo>
                  <a:cubicBezTo>
                    <a:pt x="889001" y="-14812"/>
                    <a:pt x="958145" y="6355"/>
                    <a:pt x="990600" y="23288"/>
                  </a:cubicBezTo>
                  <a:cubicBezTo>
                    <a:pt x="1023055" y="40221"/>
                    <a:pt x="1014589" y="61388"/>
                    <a:pt x="1024467" y="116421"/>
                  </a:cubicBezTo>
                  <a:cubicBezTo>
                    <a:pt x="1034345" y="171454"/>
                    <a:pt x="1039989" y="274466"/>
                    <a:pt x="1049867" y="353488"/>
                  </a:cubicBezTo>
                  <a:cubicBezTo>
                    <a:pt x="1059745" y="432510"/>
                    <a:pt x="1066801" y="512943"/>
                    <a:pt x="1083734" y="590554"/>
                  </a:cubicBezTo>
                  <a:cubicBezTo>
                    <a:pt x="1100667" y="668165"/>
                    <a:pt x="1126067" y="743659"/>
                    <a:pt x="1151467" y="819154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1D187C87-CCD5-4BB7-84B9-A62CDE900AEF}"/>
                </a:ext>
              </a:extLst>
            </p:cNvPr>
            <p:cNvSpPr/>
            <p:nvPr/>
          </p:nvSpPr>
          <p:spPr>
            <a:xfrm rot="16789832">
              <a:off x="2879394" y="3361675"/>
              <a:ext cx="965200" cy="838200"/>
            </a:xfrm>
            <a:custGeom>
              <a:avLst/>
              <a:gdLst>
                <a:gd name="connsiteX0" fmla="*/ 0 w 965200"/>
                <a:gd name="connsiteY0" fmla="*/ 0 h 838200"/>
                <a:gd name="connsiteX1" fmla="*/ 25400 w 965200"/>
                <a:gd name="connsiteY1" fmla="*/ 220133 h 838200"/>
                <a:gd name="connsiteX2" fmla="*/ 127000 w 965200"/>
                <a:gd name="connsiteY2" fmla="*/ 448733 h 838200"/>
                <a:gd name="connsiteX3" fmla="*/ 220133 w 965200"/>
                <a:gd name="connsiteY3" fmla="*/ 575733 h 838200"/>
                <a:gd name="connsiteX4" fmla="*/ 355600 w 965200"/>
                <a:gd name="connsiteY4" fmla="*/ 651933 h 838200"/>
                <a:gd name="connsiteX5" fmla="*/ 668866 w 965200"/>
                <a:gd name="connsiteY5" fmla="*/ 795866 h 838200"/>
                <a:gd name="connsiteX6" fmla="*/ 965200 w 965200"/>
                <a:gd name="connsiteY6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5200" h="838200">
                  <a:moveTo>
                    <a:pt x="0" y="0"/>
                  </a:moveTo>
                  <a:cubicBezTo>
                    <a:pt x="2116" y="72672"/>
                    <a:pt x="4233" y="145344"/>
                    <a:pt x="25400" y="220133"/>
                  </a:cubicBezTo>
                  <a:cubicBezTo>
                    <a:pt x="46567" y="294922"/>
                    <a:pt x="94545" y="389466"/>
                    <a:pt x="127000" y="448733"/>
                  </a:cubicBezTo>
                  <a:cubicBezTo>
                    <a:pt x="159455" y="508000"/>
                    <a:pt x="182033" y="541866"/>
                    <a:pt x="220133" y="575733"/>
                  </a:cubicBezTo>
                  <a:cubicBezTo>
                    <a:pt x="258233" y="609600"/>
                    <a:pt x="280811" y="615244"/>
                    <a:pt x="355600" y="651933"/>
                  </a:cubicBezTo>
                  <a:cubicBezTo>
                    <a:pt x="430389" y="688622"/>
                    <a:pt x="567266" y="764822"/>
                    <a:pt x="668866" y="795866"/>
                  </a:cubicBezTo>
                  <a:cubicBezTo>
                    <a:pt x="770466" y="826911"/>
                    <a:pt x="867833" y="832555"/>
                    <a:pt x="965200" y="83820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FD32EA31-1074-459C-8F0B-B3E7330CE69D}"/>
                </a:ext>
              </a:extLst>
            </p:cNvPr>
            <p:cNvSpPr/>
            <p:nvPr/>
          </p:nvSpPr>
          <p:spPr>
            <a:xfrm>
              <a:off x="2501784" y="1462440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53" name="Arrow: Right 252">
              <a:extLst>
                <a:ext uri="{FF2B5EF4-FFF2-40B4-BE49-F238E27FC236}">
                  <a16:creationId xmlns:a16="http://schemas.microsoft.com/office/drawing/2014/main" id="{3B2BFE89-CB37-4865-B87D-4A4384E160ED}"/>
                </a:ext>
              </a:extLst>
            </p:cNvPr>
            <p:cNvSpPr/>
            <p:nvPr/>
          </p:nvSpPr>
          <p:spPr>
            <a:xfrm>
              <a:off x="2499083" y="3646662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54" name="Arrow: Right 253">
              <a:extLst>
                <a:ext uri="{FF2B5EF4-FFF2-40B4-BE49-F238E27FC236}">
                  <a16:creationId xmlns:a16="http://schemas.microsoft.com/office/drawing/2014/main" id="{D317AC5D-507B-495C-8715-CA27575BB6E0}"/>
                </a:ext>
              </a:extLst>
            </p:cNvPr>
            <p:cNvSpPr/>
            <p:nvPr/>
          </p:nvSpPr>
          <p:spPr>
            <a:xfrm>
              <a:off x="4154935" y="1393740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55" name="Arrow: Right 254">
              <a:extLst>
                <a:ext uri="{FF2B5EF4-FFF2-40B4-BE49-F238E27FC236}">
                  <a16:creationId xmlns:a16="http://schemas.microsoft.com/office/drawing/2014/main" id="{2F701B0A-B4EE-49F7-AE74-B3441417ADC8}"/>
                </a:ext>
              </a:extLst>
            </p:cNvPr>
            <p:cNvSpPr/>
            <p:nvPr/>
          </p:nvSpPr>
          <p:spPr>
            <a:xfrm>
              <a:off x="4154935" y="3645058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70359B8D-1B2D-4CA1-9987-F504AC3ECA9C}"/>
                </a:ext>
              </a:extLst>
            </p:cNvPr>
            <p:cNvSpPr txBox="1"/>
            <p:nvPr/>
          </p:nvSpPr>
          <p:spPr>
            <a:xfrm>
              <a:off x="4402239" y="1327983"/>
              <a:ext cx="5416896" cy="671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Median species </a:t>
              </a:r>
              <a:r>
                <a:rPr lang="en-AU" sz="800" dirty="0">
                  <a:latin typeface="Comic Sans MS" panose="030F0702030302020204" pitchFamily="66" charset="0"/>
                </a:rPr>
                <a:t>– </a:t>
              </a:r>
              <a:r>
                <a:rPr lang="en-AU" sz="800" dirty="0">
                  <a:solidFill>
                    <a:srgbClr val="0070C0"/>
                  </a:solidFill>
                  <a:latin typeface="Comic Sans MS" panose="030F0702030302020204" pitchFamily="66" charset="0"/>
                </a:rPr>
                <a:t>median checklists </a:t>
              </a:r>
              <a:r>
                <a:rPr lang="en-AU" sz="800" dirty="0">
                  <a:latin typeface="Comic Sans MS" panose="030F0702030302020204" pitchFamily="66" charset="0"/>
                </a:rPr>
                <a:t>= Urban Tolerance score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5D766740-6733-4832-8696-2BC1C09CB53F}"/>
                </a:ext>
              </a:extLst>
            </p:cNvPr>
            <p:cNvSpPr txBox="1"/>
            <p:nvPr/>
          </p:nvSpPr>
          <p:spPr>
            <a:xfrm>
              <a:off x="4402239" y="3607846"/>
              <a:ext cx="5416896" cy="671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Median species </a:t>
              </a:r>
              <a:r>
                <a:rPr lang="en-AU" sz="800" dirty="0">
                  <a:latin typeface="Comic Sans MS" panose="030F0702030302020204" pitchFamily="66" charset="0"/>
                </a:rPr>
                <a:t>– </a:t>
              </a:r>
              <a:r>
                <a:rPr lang="en-AU" sz="800" dirty="0">
                  <a:solidFill>
                    <a:srgbClr val="0070C0"/>
                  </a:solidFill>
                  <a:latin typeface="Comic Sans MS" panose="030F0702030302020204" pitchFamily="66" charset="0"/>
                </a:rPr>
                <a:t>median checklists </a:t>
              </a:r>
              <a:r>
                <a:rPr lang="en-AU" sz="800" dirty="0">
                  <a:latin typeface="Comic Sans MS" panose="030F0702030302020204" pitchFamily="66" charset="0"/>
                </a:rPr>
                <a:t>= Urban Tolerance score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74177623-92B3-49B1-9400-AB93E794C902}"/>
                </a:ext>
              </a:extLst>
            </p:cNvPr>
            <p:cNvSpPr/>
            <p:nvPr/>
          </p:nvSpPr>
          <p:spPr>
            <a:xfrm>
              <a:off x="9403882" y="1096235"/>
              <a:ext cx="990680" cy="3302135"/>
            </a:xfrm>
            <a:prstGeom prst="rightBrace">
              <a:avLst>
                <a:gd name="adj1" fmla="val 6177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pic>
          <p:nvPicPr>
            <p:cNvPr id="258" name="Picture 257">
              <a:extLst>
                <a:ext uri="{FF2B5EF4-FFF2-40B4-BE49-F238E27FC236}">
                  <a16:creationId xmlns:a16="http://schemas.microsoft.com/office/drawing/2014/main" id="{4C3273D7-E006-43A9-8A58-323CB12AF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98C2E8"/>
                </a:clrFrom>
                <a:clrTo>
                  <a:srgbClr val="98C2E8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96" y="537337"/>
              <a:ext cx="1279676" cy="940500"/>
            </a:xfrm>
            <a:prstGeom prst="rect">
              <a:avLst/>
            </a:prstGeom>
          </p:spPr>
        </p:pic>
        <p:pic>
          <p:nvPicPr>
            <p:cNvPr id="259" name="Picture 258">
              <a:extLst>
                <a:ext uri="{FF2B5EF4-FFF2-40B4-BE49-F238E27FC236}">
                  <a16:creationId xmlns:a16="http://schemas.microsoft.com/office/drawing/2014/main" id="{D36F8F48-38B4-42C3-90A7-9C7E20EBEA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87A5BF"/>
                </a:clrFrom>
                <a:clrTo>
                  <a:srgbClr val="87A5B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90" t="25284" r="14737" b="9282"/>
            <a:stretch/>
          </p:blipFill>
          <p:spPr>
            <a:xfrm flipH="1">
              <a:off x="52344" y="4152972"/>
              <a:ext cx="1683327" cy="1232595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774ABCC-D4CA-4D3F-9EDB-2BA69C741662}"/>
                </a:ext>
              </a:extLst>
            </p:cNvPr>
            <p:cNvCxnSpPr>
              <a:cxnSpLocks/>
            </p:cNvCxnSpPr>
            <p:nvPr/>
          </p:nvCxnSpPr>
          <p:spPr>
            <a:xfrm>
              <a:off x="3172968" y="1050545"/>
              <a:ext cx="0" cy="931581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A660A90-5FBD-4C6E-9CBD-2D1AF295ED6C}"/>
                </a:ext>
              </a:extLst>
            </p:cNvPr>
            <p:cNvCxnSpPr>
              <a:cxnSpLocks/>
            </p:cNvCxnSpPr>
            <p:nvPr/>
          </p:nvCxnSpPr>
          <p:spPr>
            <a:xfrm>
              <a:off x="3517392" y="995276"/>
              <a:ext cx="0" cy="1006244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5987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9DB7BC-68C4-4963-9243-0B21EE53A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93" y="260609"/>
            <a:ext cx="3086259" cy="31053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EFDE01-E6BE-4F5B-8332-D26FA9A76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014" y="94166"/>
            <a:ext cx="3086259" cy="30862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AB5FB9-FF65-4120-BAA5-288F080C9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98" y="3001930"/>
            <a:ext cx="3118010" cy="30735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2B44FB-5B64-440A-9289-10802AA16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2668" y="3429000"/>
            <a:ext cx="3086259" cy="313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77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E39AD8E-F4A1-4B47-AD37-DD6D5F4FFE5E}"/>
              </a:ext>
            </a:extLst>
          </p:cNvPr>
          <p:cNvGrpSpPr/>
          <p:nvPr/>
        </p:nvGrpSpPr>
        <p:grpSpPr>
          <a:xfrm>
            <a:off x="499370" y="46884"/>
            <a:ext cx="3356970" cy="2452337"/>
            <a:chOff x="1809390" y="3521928"/>
            <a:chExt cx="3356970" cy="2452337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C43060F-2F44-4F18-B262-A6A54DCD5BCA}"/>
                </a:ext>
              </a:extLst>
            </p:cNvPr>
            <p:cNvGrpSpPr/>
            <p:nvPr/>
          </p:nvGrpSpPr>
          <p:grpSpPr>
            <a:xfrm>
              <a:off x="1879048" y="3521928"/>
              <a:ext cx="3287312" cy="2109734"/>
              <a:chOff x="846976" y="3760252"/>
              <a:chExt cx="3287312" cy="210973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14C74EB-943F-411B-A53C-D3E7635B2C0D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F9A6638-45A5-456E-A816-563C345243FC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0C8AAC4-984B-4C20-A388-D6B8C6E8060C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51E9F23-15F4-456D-B8CB-604D71971C45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981CB58-989B-46CD-8EEE-9A5CF663C879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289C26-61AF-4ABA-8648-578B1B51BDF4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085E2DB-5897-4F1D-9BA2-7CD40538B5C8}"/>
                </a:ext>
              </a:extLst>
            </p:cNvPr>
            <p:cNvGrpSpPr/>
            <p:nvPr/>
          </p:nvGrpSpPr>
          <p:grpSpPr>
            <a:xfrm>
              <a:off x="3488392" y="3999458"/>
              <a:ext cx="676656" cy="658368"/>
              <a:chOff x="4489704" y="2409444"/>
              <a:chExt cx="676656" cy="65836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4CD5F57-1E6A-49CA-9AF7-AD30AAC86880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86BAF3DE-A14A-4819-BD61-07F4CA7788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A2047E7E-DB7D-42E6-93BA-286CF68E3B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26C42DA-C1FF-40A9-88D4-9532453C2262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F8B2E61-ADA4-4565-91FE-71E1BD460B8E}"/>
                </a:ext>
              </a:extLst>
            </p:cNvPr>
            <p:cNvGrpSpPr/>
            <p:nvPr/>
          </p:nvGrpSpPr>
          <p:grpSpPr>
            <a:xfrm>
              <a:off x="2226520" y="3999458"/>
              <a:ext cx="676656" cy="658368"/>
              <a:chOff x="859536" y="1434084"/>
              <a:chExt cx="676656" cy="658368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46149502-D23F-4347-AF80-9F89A192181E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F6DD8773-A99F-41FE-902B-713A78F08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B75C868-062E-4324-8F3B-845C31D2C9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807EB4D-3263-4907-B494-07FE1697E75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D5525CF-8DAB-4D9F-85A5-DDC04D0C99D0}"/>
                </a:ext>
              </a:extLst>
            </p:cNvPr>
            <p:cNvGrpSpPr/>
            <p:nvPr/>
          </p:nvGrpSpPr>
          <p:grpSpPr>
            <a:xfrm>
              <a:off x="2237789" y="4827579"/>
              <a:ext cx="676656" cy="658368"/>
              <a:chOff x="859536" y="2409444"/>
              <a:chExt cx="676656" cy="658368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E763963-063F-4652-95D2-162611A154BF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4702B71D-A2DE-4C79-A3BE-0DF9CFC539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DDC9B7B8-B894-431E-8CC4-B5BAA91BD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F682C07-B8D5-4F81-9C1D-708F3D6D2AE8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C91DAE9-389C-41E9-9402-AAABF3DF755C}"/>
                </a:ext>
              </a:extLst>
            </p:cNvPr>
            <p:cNvGrpSpPr/>
            <p:nvPr/>
          </p:nvGrpSpPr>
          <p:grpSpPr>
            <a:xfrm>
              <a:off x="3494701" y="4868138"/>
              <a:ext cx="718192" cy="658368"/>
              <a:chOff x="4489704" y="1434084"/>
              <a:chExt cx="718192" cy="658368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84347527-FF14-4E7B-B780-D0E9108C00CB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0C504ACF-2B5A-47EF-A4AD-2FAE5A33E0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B1BADF56-0911-4A69-813E-7D2064CB04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B27A9C77-9299-4ACE-BD60-1FC7BADC6CEF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A486141-16A4-4826-A74A-DB7AC4D0ACE4}"/>
                </a:ext>
              </a:extLst>
            </p:cNvPr>
            <p:cNvSpPr txBox="1"/>
            <p:nvPr/>
          </p:nvSpPr>
          <p:spPr>
            <a:xfrm>
              <a:off x="1809390" y="5666488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582A12F-F50F-4DA8-8963-D060C9DFB772}"/>
              </a:ext>
            </a:extLst>
          </p:cNvPr>
          <p:cNvGrpSpPr/>
          <p:nvPr/>
        </p:nvGrpSpPr>
        <p:grpSpPr>
          <a:xfrm>
            <a:off x="8936952" y="74480"/>
            <a:ext cx="3361825" cy="2415765"/>
            <a:chOff x="7419938" y="1818317"/>
            <a:chExt cx="3361825" cy="241576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165FB4A-D046-4C2C-BA26-154FA1B010D3}"/>
                </a:ext>
              </a:extLst>
            </p:cNvPr>
            <p:cNvGrpSpPr/>
            <p:nvPr/>
          </p:nvGrpSpPr>
          <p:grpSpPr>
            <a:xfrm>
              <a:off x="7507011" y="1818317"/>
              <a:ext cx="3274752" cy="2063459"/>
              <a:chOff x="7613904" y="2327149"/>
              <a:chExt cx="3274752" cy="206345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19CE3004-D59F-44F6-804C-9B40D543528D}"/>
                  </a:ext>
                </a:extLst>
              </p:cNvPr>
              <p:cNvGrpSpPr/>
              <p:nvPr/>
            </p:nvGrpSpPr>
            <p:grpSpPr>
              <a:xfrm>
                <a:off x="7613904" y="2653248"/>
                <a:ext cx="2596896" cy="1737360"/>
                <a:chOff x="667512" y="219456"/>
                <a:chExt cx="2596896" cy="1737360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553232BA-DB8F-4AED-A0CD-C29132E20D91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2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7956B5C-32AA-49EA-B24E-2592167FAFCB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rgbClr val="080808">
                    <a:alpha val="22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4F1E3A92-8DE4-4F2F-B239-66D447D43106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8F55E7C0-ED2A-43F7-B624-2A623EF5C2CE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8CA2595-07FF-4DDD-8B8C-8671FA147E8F}"/>
                  </a:ext>
                </a:extLst>
              </p:cNvPr>
              <p:cNvSpPr txBox="1"/>
              <p:nvPr/>
            </p:nvSpPr>
            <p:spPr>
              <a:xfrm>
                <a:off x="7613904" y="2327149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High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F799992-930C-4910-A82D-E05BE2A57A15}"/>
                </a:ext>
              </a:extLst>
            </p:cNvPr>
            <p:cNvGrpSpPr/>
            <p:nvPr/>
          </p:nvGrpSpPr>
          <p:grpSpPr>
            <a:xfrm>
              <a:off x="7822201" y="3097414"/>
              <a:ext cx="676656" cy="658368"/>
              <a:chOff x="859536" y="2409444"/>
              <a:chExt cx="676656" cy="658368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0C45A04-4A07-4C4D-9E8C-50903808D351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DDD33791-84AE-4492-9D64-12C7F47604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B553DB4A-78B4-4DDC-9FB5-0318B3E3BA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62F3F801-069E-46D3-A127-FA17C2F01D9F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08D32EF-683B-4B0A-A1FB-7C62437590FB}"/>
                </a:ext>
              </a:extLst>
            </p:cNvPr>
            <p:cNvSpPr txBox="1"/>
            <p:nvPr/>
          </p:nvSpPr>
          <p:spPr>
            <a:xfrm>
              <a:off x="7419938" y="3926305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Low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0F704B5-854D-4179-AC38-F15FC978847F}"/>
                </a:ext>
              </a:extLst>
            </p:cNvPr>
            <p:cNvGrpSpPr/>
            <p:nvPr/>
          </p:nvGrpSpPr>
          <p:grpSpPr>
            <a:xfrm>
              <a:off x="7819339" y="2232660"/>
              <a:ext cx="676656" cy="658368"/>
              <a:chOff x="859536" y="2409444"/>
              <a:chExt cx="676656" cy="658368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95E31CAF-6A60-4A81-8DB2-47148D7C48F3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6BAA4156-F2D6-4E2A-B330-8ED11EF28F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BF0F9E6-4B97-432F-B6BD-43811C21B6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EEE370A5-2CEC-4AEE-841C-B2F28F912411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6D8A92B-828C-42BC-B9CE-EE1AC578BF77}"/>
                </a:ext>
              </a:extLst>
            </p:cNvPr>
            <p:cNvGrpSpPr/>
            <p:nvPr/>
          </p:nvGrpSpPr>
          <p:grpSpPr>
            <a:xfrm>
              <a:off x="9114922" y="2197224"/>
              <a:ext cx="676656" cy="658368"/>
              <a:chOff x="859536" y="2409444"/>
              <a:chExt cx="676656" cy="658368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F7C3343B-7D83-4716-81A6-26CB9226F5B0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8098BF29-CFC8-4278-A4DB-1B88CB1EEF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3008F599-D2FE-4AF4-BE2A-50E8DB579A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2F189826-489F-463C-9B6D-6471BD829EAE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4A8DB9F-D4E3-43E7-8F2F-B57E37D7ADC4}"/>
                </a:ext>
              </a:extLst>
            </p:cNvPr>
            <p:cNvGrpSpPr/>
            <p:nvPr/>
          </p:nvGrpSpPr>
          <p:grpSpPr>
            <a:xfrm>
              <a:off x="9144387" y="3085462"/>
              <a:ext cx="676656" cy="658368"/>
              <a:chOff x="859536" y="2409444"/>
              <a:chExt cx="676656" cy="658368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7DA1CC-CBC7-4BB7-A628-D16F47D49109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EAA404A4-6107-4A1F-8102-F9648CAC93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02429326-A448-4151-A5E7-07C4C8A0F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3B308477-46AC-4B21-807C-E3B28015B980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B9C5FDA-AE58-49E8-A1A8-495BF783199C}"/>
              </a:ext>
            </a:extLst>
          </p:cNvPr>
          <p:cNvGrpSpPr/>
          <p:nvPr/>
        </p:nvGrpSpPr>
        <p:grpSpPr>
          <a:xfrm>
            <a:off x="487713" y="2788933"/>
            <a:ext cx="3374676" cy="2488467"/>
            <a:chOff x="8941487" y="2038673"/>
            <a:chExt cx="3374676" cy="248846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C20205F-F06F-4CC1-A9C4-E0D1116DCFA3}"/>
                </a:ext>
              </a:extLst>
            </p:cNvPr>
            <p:cNvGrpSpPr/>
            <p:nvPr/>
          </p:nvGrpSpPr>
          <p:grpSpPr>
            <a:xfrm>
              <a:off x="9028851" y="2038673"/>
              <a:ext cx="3287312" cy="2109734"/>
              <a:chOff x="846976" y="3760252"/>
              <a:chExt cx="3287312" cy="2109734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4D5B917F-E8F4-44FA-A33F-71487BFAAA9C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FC47686-7118-477A-B1D7-D033DC9CA0F2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A844FE6A-CB7A-42E3-8AF3-520B564B92E0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89AFD6B-498D-47CD-995F-2D0D7992EDF8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4AB53737-9403-4357-AE5F-32E8D5586628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D1D1DFF-38F4-40AD-8554-CAC2A5D22F9C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B7DF79B-42BB-4D94-BF39-C3C4DDA28F6D}"/>
                </a:ext>
              </a:extLst>
            </p:cNvPr>
            <p:cNvSpPr txBox="1"/>
            <p:nvPr/>
          </p:nvSpPr>
          <p:spPr>
            <a:xfrm>
              <a:off x="8941487" y="4219363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Low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425535F-E498-4D5D-8679-8D96A2F27E4C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4924696-9512-4C34-B2FF-C14DFB15873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46455C71-1B00-4094-B3ED-4F44FFBA63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7AB88C9-0058-46B2-BDB4-E01FAB88B5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C65444F-F713-41CD-A256-145009711E43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653238C-DA80-42CA-9FA7-C1A3E50DACE8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3DA9410-5D75-4C98-B111-3817C1A4FCE3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6B3A9E6C-54BD-4D3E-8C2D-E5976E9E2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93BA0BB0-8E39-4A58-85A6-1AEB251D37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125E2DE-76FD-4CCA-B785-6463C4DD7636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D2B3D60-855B-4896-93B7-0598D59D4D81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0264A37-F456-4C9F-81CA-4B5F4A51737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0C26BEE6-F05D-44A7-BF25-375C39B7B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6B8A58C-0735-4FBB-AAC9-8C0E995B00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63EB970-7B8C-43CD-98BC-77CFCE4345C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2DCD36D-28AF-4BCE-8F8A-537F436D1BAE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4F539984-8750-456C-AD74-2AB99EC4967A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B8FE31B4-D1BB-4F56-A8AD-C62FC0A97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9B5F8F9D-02F3-4AB4-844A-F2CB9C12FB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3D15577-176D-4CA1-8607-4CB49542244E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F14023D-9C86-4C34-A819-380C38F8AACD}"/>
              </a:ext>
            </a:extLst>
          </p:cNvPr>
          <p:cNvGrpSpPr/>
          <p:nvPr/>
        </p:nvGrpSpPr>
        <p:grpSpPr>
          <a:xfrm>
            <a:off x="8929611" y="2925154"/>
            <a:ext cx="3386863" cy="2367129"/>
            <a:chOff x="8487820" y="4108949"/>
            <a:chExt cx="3386863" cy="2367129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83D7E3D9-A9C8-4658-91BE-6BCE67597163}"/>
                </a:ext>
              </a:extLst>
            </p:cNvPr>
            <p:cNvGrpSpPr/>
            <p:nvPr/>
          </p:nvGrpSpPr>
          <p:grpSpPr>
            <a:xfrm>
              <a:off x="8599931" y="4108949"/>
              <a:ext cx="3274752" cy="2063459"/>
              <a:chOff x="7613904" y="2327149"/>
              <a:chExt cx="3274752" cy="2063459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3B0DD5F1-156A-4472-9336-29FEA0B2214B}"/>
                  </a:ext>
                </a:extLst>
              </p:cNvPr>
              <p:cNvGrpSpPr/>
              <p:nvPr/>
            </p:nvGrpSpPr>
            <p:grpSpPr>
              <a:xfrm>
                <a:off x="7613904" y="2653248"/>
                <a:ext cx="2596896" cy="1737360"/>
                <a:chOff x="667512" y="219456"/>
                <a:chExt cx="2596896" cy="1737360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DE60CD3C-B747-4EFE-BCCA-7C65432129E4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2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2FEC31A7-E078-4BE0-9D4A-5A904CAD1276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rgbClr val="080808">
                    <a:alpha val="22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D273A565-79F3-43D6-8359-F7E2C0EB65DD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3E7719BB-A824-4534-A77C-141D8EFCD761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518B8B2-F547-4535-84D2-C4D1781FEA9A}"/>
                  </a:ext>
                </a:extLst>
              </p:cNvPr>
              <p:cNvSpPr txBox="1"/>
              <p:nvPr/>
            </p:nvSpPr>
            <p:spPr>
              <a:xfrm>
                <a:off x="7613904" y="2327149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High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3374510-70A0-482F-AA35-294FA1EE3552}"/>
                </a:ext>
              </a:extLst>
            </p:cNvPr>
            <p:cNvSpPr txBox="1"/>
            <p:nvPr/>
          </p:nvSpPr>
          <p:spPr>
            <a:xfrm>
              <a:off x="8487820" y="6168301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43F536E-346A-4E78-8C5E-79B53B9AB814}"/>
                </a:ext>
              </a:extLst>
            </p:cNvPr>
            <p:cNvGrpSpPr/>
            <p:nvPr/>
          </p:nvGrpSpPr>
          <p:grpSpPr>
            <a:xfrm>
              <a:off x="8917136" y="4540204"/>
              <a:ext cx="676656" cy="658368"/>
              <a:chOff x="4489704" y="2409444"/>
              <a:chExt cx="676656" cy="658368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A250E4EC-F64F-4FDC-8CA9-1607CB82CD85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7FE834DD-1478-4855-ACBD-A293466B6A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9607FD3C-6B7C-48AA-A92D-C4790EDF21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1C34B1A-AF20-4553-864F-D1FCA5BA8033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CD769FF-D9D7-4F10-BD9E-EDAF63F6B78F}"/>
                </a:ext>
              </a:extLst>
            </p:cNvPr>
            <p:cNvGrpSpPr/>
            <p:nvPr/>
          </p:nvGrpSpPr>
          <p:grpSpPr>
            <a:xfrm>
              <a:off x="10273217" y="4531043"/>
              <a:ext cx="676656" cy="658368"/>
              <a:chOff x="859536" y="2409444"/>
              <a:chExt cx="676656" cy="658368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47ACA07D-3582-4008-9874-D9F5013E8A92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3705DF8A-3F0A-413A-AABA-3ADA6F47E8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75DA71F6-1525-4AFC-9CED-895D7593C8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1CF1FCEC-1289-4528-8373-3ECE7129C419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BA2D3F5-450C-4E99-BCAD-B507925DF779}"/>
                </a:ext>
              </a:extLst>
            </p:cNvPr>
            <p:cNvGrpSpPr/>
            <p:nvPr/>
          </p:nvGrpSpPr>
          <p:grpSpPr>
            <a:xfrm>
              <a:off x="8917136" y="5401411"/>
              <a:ext cx="718192" cy="658368"/>
              <a:chOff x="4489704" y="1434084"/>
              <a:chExt cx="718192" cy="658368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34245B1-711C-455C-B0AC-716D0DFDEC38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C62132F-AD7A-4D84-9C32-EF8F6321B5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1EBD07FC-0F38-45B4-AE18-D5947F7D72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FEEF2F86-7D08-4BC1-B16F-F637E5F8AAFA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7537F0C5-A3D6-48A5-B17D-EA33D5486446}"/>
                </a:ext>
              </a:extLst>
            </p:cNvPr>
            <p:cNvGrpSpPr/>
            <p:nvPr/>
          </p:nvGrpSpPr>
          <p:grpSpPr>
            <a:xfrm>
              <a:off x="10273217" y="5401411"/>
              <a:ext cx="676656" cy="658368"/>
              <a:chOff x="6970894" y="3610401"/>
              <a:chExt cx="676656" cy="658368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0FC46EE5-7959-4F95-8674-03879535B8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0894" y="3610401"/>
                <a:ext cx="0" cy="65836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208D43C4-D373-401D-88B8-8FC1B1389F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70894" y="4268769"/>
                <a:ext cx="676656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AB6EE14F-DAA2-45E3-B7A3-A18CFDE958A7}"/>
                  </a:ext>
                </a:extLst>
              </p:cNvPr>
              <p:cNvSpPr/>
              <p:nvPr/>
            </p:nvSpPr>
            <p:spPr>
              <a:xfrm>
                <a:off x="7029937" y="3634786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185D163-21A0-4D7C-97F8-3DCC71EB3295}"/>
              </a:ext>
            </a:extLst>
          </p:cNvPr>
          <p:cNvCxnSpPr/>
          <p:nvPr/>
        </p:nvCxnSpPr>
        <p:spPr>
          <a:xfrm>
            <a:off x="5033915" y="864260"/>
            <a:ext cx="0" cy="1656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4E89FE9-7C4A-4374-8F53-C2B653F36B81}"/>
              </a:ext>
            </a:extLst>
          </p:cNvPr>
          <p:cNvCxnSpPr>
            <a:cxnSpLocks/>
          </p:cNvCxnSpPr>
          <p:nvPr/>
        </p:nvCxnSpPr>
        <p:spPr>
          <a:xfrm flipH="1">
            <a:off x="5024488" y="2520372"/>
            <a:ext cx="23855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F1966BD-AF99-40EE-8E92-F4B0B276C960}"/>
              </a:ext>
            </a:extLst>
          </p:cNvPr>
          <p:cNvCxnSpPr/>
          <p:nvPr/>
        </p:nvCxnSpPr>
        <p:spPr>
          <a:xfrm>
            <a:off x="5043342" y="3030940"/>
            <a:ext cx="0" cy="1656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B3D1C96-EB65-4403-84AB-64DA8291839F}"/>
              </a:ext>
            </a:extLst>
          </p:cNvPr>
          <p:cNvCxnSpPr>
            <a:cxnSpLocks/>
          </p:cNvCxnSpPr>
          <p:nvPr/>
        </p:nvCxnSpPr>
        <p:spPr>
          <a:xfrm flipH="1">
            <a:off x="5033915" y="4687052"/>
            <a:ext cx="23855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7BFDC353-5CCF-455A-8701-34140452D6A0}"/>
              </a:ext>
            </a:extLst>
          </p:cNvPr>
          <p:cNvSpPr txBox="1"/>
          <p:nvPr/>
        </p:nvSpPr>
        <p:spPr>
          <a:xfrm>
            <a:off x="5016435" y="4825660"/>
            <a:ext cx="327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Comic Sans MS" panose="030F0702030302020204" pitchFamily="66" charset="0"/>
              </a:rPr>
              <a:t>Environmental variability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BDDA63D-E228-4AA0-AE58-2CF0B7A0E1D7}"/>
              </a:ext>
            </a:extLst>
          </p:cNvPr>
          <p:cNvSpPr txBox="1"/>
          <p:nvPr/>
        </p:nvSpPr>
        <p:spPr>
          <a:xfrm rot="16200000">
            <a:off x="2899335" y="2253320"/>
            <a:ext cx="327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Comic Sans MS" panose="030F0702030302020204" pitchFamily="66" charset="0"/>
              </a:rPr>
              <a:t>Species response variability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5A8B9E6-0342-4696-972E-32500AE01182}"/>
              </a:ext>
            </a:extLst>
          </p:cNvPr>
          <p:cNvSpPr txBox="1"/>
          <p:nvPr/>
        </p:nvSpPr>
        <p:spPr>
          <a:xfrm>
            <a:off x="5092421" y="546168"/>
            <a:ext cx="291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H</a:t>
            </a:r>
            <a:r>
              <a:rPr lang="en-AU" sz="1400" baseline="-25000" dirty="0">
                <a:solidFill>
                  <a:schemeClr val="accent1"/>
                </a:solidFill>
                <a:latin typeface="Comic Sans MS" panose="030F0702030302020204" pitchFamily="66" charset="0"/>
              </a:rPr>
              <a:t>1</a:t>
            </a:r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: Intra-specific variability</a:t>
            </a:r>
            <a:endParaRPr lang="en-US" sz="1400" baseline="-25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4480B95C-CBE1-4FF0-A181-40F1F3F20B52}"/>
              </a:ext>
            </a:extLst>
          </p:cNvPr>
          <p:cNvSpPr/>
          <p:nvPr/>
        </p:nvSpPr>
        <p:spPr>
          <a:xfrm>
            <a:off x="5288437" y="927812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34273F06-773C-4986-9AFB-3FF86E17DB0D}"/>
              </a:ext>
            </a:extLst>
          </p:cNvPr>
          <p:cNvSpPr/>
          <p:nvPr/>
        </p:nvSpPr>
        <p:spPr>
          <a:xfrm>
            <a:off x="5269553" y="2288217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E20C56AF-C100-4598-91CA-47B01CFA5B2F}"/>
              </a:ext>
            </a:extLst>
          </p:cNvPr>
          <p:cNvSpPr/>
          <p:nvPr/>
        </p:nvSpPr>
        <p:spPr>
          <a:xfrm>
            <a:off x="5968338" y="1868819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23611ABB-B939-40FD-A957-8A5943B06172}"/>
              </a:ext>
            </a:extLst>
          </p:cNvPr>
          <p:cNvSpPr/>
          <p:nvPr/>
        </p:nvSpPr>
        <p:spPr>
          <a:xfrm>
            <a:off x="6670683" y="216164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138B15E1-8B6B-47C6-A021-15709C337710}"/>
              </a:ext>
            </a:extLst>
          </p:cNvPr>
          <p:cNvSpPr/>
          <p:nvPr/>
        </p:nvSpPr>
        <p:spPr>
          <a:xfrm>
            <a:off x="7072166" y="1080613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71905226-77FC-44CA-9480-1EC794B93B42}"/>
              </a:ext>
            </a:extLst>
          </p:cNvPr>
          <p:cNvSpPr/>
          <p:nvPr/>
        </p:nvSpPr>
        <p:spPr>
          <a:xfrm>
            <a:off x="6516861" y="1281994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DA62FA1F-25D4-433C-A64A-D1CE1840AADB}"/>
              </a:ext>
            </a:extLst>
          </p:cNvPr>
          <p:cNvSpPr/>
          <p:nvPr/>
        </p:nvSpPr>
        <p:spPr>
          <a:xfrm>
            <a:off x="5631783" y="1157933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B681C501-BE30-4BEC-BC78-84D357CCC664}"/>
              </a:ext>
            </a:extLst>
          </p:cNvPr>
          <p:cNvSpPr/>
          <p:nvPr/>
        </p:nvSpPr>
        <p:spPr>
          <a:xfrm>
            <a:off x="5321642" y="1612396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DD675357-2568-4314-B597-143D5BA3472B}"/>
              </a:ext>
            </a:extLst>
          </p:cNvPr>
          <p:cNvSpPr/>
          <p:nvPr/>
        </p:nvSpPr>
        <p:spPr>
          <a:xfrm>
            <a:off x="5770962" y="225664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FEE521C8-CF8C-4A74-BCB7-BE7E497A9664}"/>
              </a:ext>
            </a:extLst>
          </p:cNvPr>
          <p:cNvSpPr/>
          <p:nvPr/>
        </p:nvSpPr>
        <p:spPr>
          <a:xfrm>
            <a:off x="6442199" y="1868819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C5C29F6D-24F7-4FF1-9B6C-D93A547B71E7}"/>
              </a:ext>
            </a:extLst>
          </p:cNvPr>
          <p:cNvSpPr/>
          <p:nvPr/>
        </p:nvSpPr>
        <p:spPr>
          <a:xfrm>
            <a:off x="6057380" y="122791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82FCCBEE-20BD-4278-8961-1115D2A30B56}"/>
              </a:ext>
            </a:extLst>
          </p:cNvPr>
          <p:cNvSpPr/>
          <p:nvPr/>
        </p:nvSpPr>
        <p:spPr>
          <a:xfrm>
            <a:off x="7137269" y="2274369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4D3C618B-37D3-4862-8DA8-FEACD733D48F}"/>
              </a:ext>
            </a:extLst>
          </p:cNvPr>
          <p:cNvSpPr/>
          <p:nvPr/>
        </p:nvSpPr>
        <p:spPr>
          <a:xfrm>
            <a:off x="7083430" y="157395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A3BFF00F-8B16-4F9F-B5E0-57BBBAA16F32}"/>
              </a:ext>
            </a:extLst>
          </p:cNvPr>
          <p:cNvSpPr/>
          <p:nvPr/>
        </p:nvSpPr>
        <p:spPr>
          <a:xfrm>
            <a:off x="6111219" y="154836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5F0BE8D3-C44C-4105-A903-0086A0C092F1}"/>
              </a:ext>
            </a:extLst>
          </p:cNvPr>
          <p:cNvSpPr/>
          <p:nvPr/>
        </p:nvSpPr>
        <p:spPr>
          <a:xfrm>
            <a:off x="5501093" y="1940316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1931E64-D8BE-46FA-95BD-5C4354CF987E}"/>
              </a:ext>
            </a:extLst>
          </p:cNvPr>
          <p:cNvSpPr txBox="1"/>
          <p:nvPr/>
        </p:nvSpPr>
        <p:spPr>
          <a:xfrm>
            <a:off x="4987144" y="2793928"/>
            <a:ext cx="291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H</a:t>
            </a:r>
            <a:r>
              <a:rPr lang="en-AU" sz="1400" baseline="-25000" dirty="0">
                <a:solidFill>
                  <a:schemeClr val="accent1"/>
                </a:solidFill>
                <a:latin typeface="Comic Sans MS" panose="030F0702030302020204" pitchFamily="66" charset="0"/>
              </a:rPr>
              <a:t>2</a:t>
            </a:r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: No intra-specific variability</a:t>
            </a:r>
            <a:endParaRPr lang="en-US" sz="1400" baseline="-25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570B1DB9-5239-4304-A9EE-62EA8809C1C2}"/>
              </a:ext>
            </a:extLst>
          </p:cNvPr>
          <p:cNvSpPr/>
          <p:nvPr/>
        </p:nvSpPr>
        <p:spPr>
          <a:xfrm>
            <a:off x="5219792" y="4415214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917B2709-7454-4BBC-AC15-B7B4BB7848D1}"/>
              </a:ext>
            </a:extLst>
          </p:cNvPr>
          <p:cNvSpPr/>
          <p:nvPr/>
        </p:nvSpPr>
        <p:spPr>
          <a:xfrm>
            <a:off x="5450406" y="4122760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51278446-5878-45B6-A320-07CFA9125D8B}"/>
              </a:ext>
            </a:extLst>
          </p:cNvPr>
          <p:cNvSpPr/>
          <p:nvPr/>
        </p:nvSpPr>
        <p:spPr>
          <a:xfrm>
            <a:off x="5666037" y="428426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9D736581-1578-42D2-B052-E9C9E947CC19}"/>
              </a:ext>
            </a:extLst>
          </p:cNvPr>
          <p:cNvSpPr/>
          <p:nvPr/>
        </p:nvSpPr>
        <p:spPr>
          <a:xfrm>
            <a:off x="5976934" y="3881470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EE063DF9-4FC4-45CE-9EC9-47ACAE98F202}"/>
              </a:ext>
            </a:extLst>
          </p:cNvPr>
          <p:cNvSpPr/>
          <p:nvPr/>
        </p:nvSpPr>
        <p:spPr>
          <a:xfrm>
            <a:off x="6281521" y="3817003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B5114D2B-9A11-4859-B505-A97B7CCC9E6C}"/>
              </a:ext>
            </a:extLst>
          </p:cNvPr>
          <p:cNvSpPr/>
          <p:nvPr/>
        </p:nvSpPr>
        <p:spPr>
          <a:xfrm>
            <a:off x="6553531" y="346786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C8B3CAD6-8FDD-4B54-9429-1FC46E48DAF6}"/>
              </a:ext>
            </a:extLst>
          </p:cNvPr>
          <p:cNvSpPr/>
          <p:nvPr/>
        </p:nvSpPr>
        <p:spPr>
          <a:xfrm>
            <a:off x="6818256" y="3625080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FF2A7ADE-303E-4E06-93CD-3DE7F39FC5F5}"/>
              </a:ext>
            </a:extLst>
          </p:cNvPr>
          <p:cNvSpPr/>
          <p:nvPr/>
        </p:nvSpPr>
        <p:spPr>
          <a:xfrm>
            <a:off x="6599972" y="3768712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C1FC2D78-97DE-4D09-A415-DCE0C197D2B8}"/>
              </a:ext>
            </a:extLst>
          </p:cNvPr>
          <p:cNvSpPr/>
          <p:nvPr/>
        </p:nvSpPr>
        <p:spPr>
          <a:xfrm>
            <a:off x="6956853" y="3291354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94B50BB-B001-4AC9-8024-C8F8ACFD203D}"/>
              </a:ext>
            </a:extLst>
          </p:cNvPr>
          <p:cNvSpPr/>
          <p:nvPr/>
        </p:nvSpPr>
        <p:spPr>
          <a:xfrm>
            <a:off x="7364853" y="3321408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2734ABFF-8A69-4D6C-B126-EF7AC50234A1}"/>
              </a:ext>
            </a:extLst>
          </p:cNvPr>
          <p:cNvSpPr/>
          <p:nvPr/>
        </p:nvSpPr>
        <p:spPr>
          <a:xfrm>
            <a:off x="7144219" y="3483618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AF20BA83-7C07-4FC7-A95A-4092DAD0473A}"/>
              </a:ext>
            </a:extLst>
          </p:cNvPr>
          <p:cNvSpPr/>
          <p:nvPr/>
        </p:nvSpPr>
        <p:spPr>
          <a:xfrm>
            <a:off x="5825244" y="410613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9D2CF63D-6B98-4D4E-A0FC-76C8B21DCBE8}"/>
              </a:ext>
            </a:extLst>
          </p:cNvPr>
          <p:cNvCxnSpPr>
            <a:cxnSpLocks/>
            <a:endCxn id="175" idx="1"/>
          </p:cNvCxnSpPr>
          <p:nvPr/>
        </p:nvCxnSpPr>
        <p:spPr>
          <a:xfrm flipV="1">
            <a:off x="3187576" y="941034"/>
            <a:ext cx="2116630" cy="362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1E697273-EF63-4743-AC25-24F3061EDE7D}"/>
              </a:ext>
            </a:extLst>
          </p:cNvPr>
          <p:cNvCxnSpPr>
            <a:cxnSpLocks/>
            <a:endCxn id="186" idx="7"/>
          </p:cNvCxnSpPr>
          <p:nvPr/>
        </p:nvCxnSpPr>
        <p:spPr>
          <a:xfrm flipH="1">
            <a:off x="7229178" y="1281994"/>
            <a:ext cx="1771109" cy="1005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ECCF0316-1BD0-4931-9610-198066F7D46E}"/>
              </a:ext>
            </a:extLst>
          </p:cNvPr>
          <p:cNvCxnSpPr>
            <a:cxnSpLocks/>
            <a:endCxn id="191" idx="1"/>
          </p:cNvCxnSpPr>
          <p:nvPr/>
        </p:nvCxnSpPr>
        <p:spPr>
          <a:xfrm>
            <a:off x="3164576" y="4046229"/>
            <a:ext cx="2070985" cy="382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960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ED0BD8E-3919-4EE0-94A7-9A71B585F8E2}"/>
              </a:ext>
            </a:extLst>
          </p:cNvPr>
          <p:cNvGrpSpPr/>
          <p:nvPr/>
        </p:nvGrpSpPr>
        <p:grpSpPr>
          <a:xfrm>
            <a:off x="4489704" y="1434084"/>
            <a:ext cx="718192" cy="658368"/>
            <a:chOff x="4489704" y="1434084"/>
            <a:chExt cx="718192" cy="65836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6018F02-5550-40B3-B58B-962CE7FCE989}"/>
                </a:ext>
              </a:extLst>
            </p:cNvPr>
            <p:cNvGrpSpPr/>
            <p:nvPr/>
          </p:nvGrpSpPr>
          <p:grpSpPr>
            <a:xfrm>
              <a:off x="4489704" y="1434084"/>
              <a:ext cx="676656" cy="658368"/>
              <a:chOff x="1088136" y="448056"/>
              <a:chExt cx="676656" cy="658368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A55991B-4477-4B96-8A32-EE7742BBB3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8136" y="448056"/>
                <a:ext cx="0" cy="65836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F629AEC3-872A-45D2-94FD-2B496E6687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8136" y="1106424"/>
                <a:ext cx="676656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4C4EA49-B1CD-463B-87B8-80794C8B88DD}"/>
                </a:ext>
              </a:extLst>
            </p:cNvPr>
            <p:cNvSpPr/>
            <p:nvPr/>
          </p:nvSpPr>
          <p:spPr>
            <a:xfrm>
              <a:off x="4531244" y="1517643"/>
              <a:ext cx="676652" cy="515636"/>
            </a:xfrm>
            <a:custGeom>
              <a:avLst/>
              <a:gdLst>
                <a:gd name="connsiteX0" fmla="*/ 0 w 676656"/>
                <a:gd name="connsiteY0" fmla="*/ 508635 h 542655"/>
                <a:gd name="connsiteX1" fmla="*/ 246888 w 676656"/>
                <a:gd name="connsiteY1" fmla="*/ 462915 h 542655"/>
                <a:gd name="connsiteX2" fmla="*/ 365760 w 676656"/>
                <a:gd name="connsiteY2" fmla="*/ 307467 h 542655"/>
                <a:gd name="connsiteX3" fmla="*/ 438912 w 676656"/>
                <a:gd name="connsiteY3" fmla="*/ 33147 h 542655"/>
                <a:gd name="connsiteX4" fmla="*/ 512064 w 676656"/>
                <a:gd name="connsiteY4" fmla="*/ 24003 h 542655"/>
                <a:gd name="connsiteX5" fmla="*/ 548640 w 676656"/>
                <a:gd name="connsiteY5" fmla="*/ 206883 h 542655"/>
                <a:gd name="connsiteX6" fmla="*/ 576072 w 676656"/>
                <a:gd name="connsiteY6" fmla="*/ 398907 h 542655"/>
                <a:gd name="connsiteX7" fmla="*/ 640080 w 676656"/>
                <a:gd name="connsiteY7" fmla="*/ 526923 h 542655"/>
                <a:gd name="connsiteX8" fmla="*/ 676656 w 676656"/>
                <a:gd name="connsiteY8" fmla="*/ 536067 h 54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6656" h="542655">
                  <a:moveTo>
                    <a:pt x="0" y="508635"/>
                  </a:moveTo>
                  <a:cubicBezTo>
                    <a:pt x="92964" y="502539"/>
                    <a:pt x="185928" y="496443"/>
                    <a:pt x="246888" y="462915"/>
                  </a:cubicBezTo>
                  <a:cubicBezTo>
                    <a:pt x="307848" y="429387"/>
                    <a:pt x="333756" y="379095"/>
                    <a:pt x="365760" y="307467"/>
                  </a:cubicBezTo>
                  <a:cubicBezTo>
                    <a:pt x="397764" y="235839"/>
                    <a:pt x="414528" y="80391"/>
                    <a:pt x="438912" y="33147"/>
                  </a:cubicBezTo>
                  <a:cubicBezTo>
                    <a:pt x="463296" y="-14097"/>
                    <a:pt x="493776" y="-4953"/>
                    <a:pt x="512064" y="24003"/>
                  </a:cubicBezTo>
                  <a:cubicBezTo>
                    <a:pt x="530352" y="52959"/>
                    <a:pt x="537972" y="144399"/>
                    <a:pt x="548640" y="206883"/>
                  </a:cubicBezTo>
                  <a:cubicBezTo>
                    <a:pt x="559308" y="269367"/>
                    <a:pt x="560832" y="345567"/>
                    <a:pt x="576072" y="398907"/>
                  </a:cubicBezTo>
                  <a:cubicBezTo>
                    <a:pt x="591312" y="452247"/>
                    <a:pt x="640080" y="526923"/>
                    <a:pt x="640080" y="526923"/>
                  </a:cubicBezTo>
                  <a:cubicBezTo>
                    <a:pt x="656844" y="549783"/>
                    <a:pt x="666750" y="542925"/>
                    <a:pt x="676656" y="536067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8803826-E87C-4338-9ABE-F21AC9FEEF2E}"/>
              </a:ext>
            </a:extLst>
          </p:cNvPr>
          <p:cNvGrpSpPr/>
          <p:nvPr/>
        </p:nvGrpSpPr>
        <p:grpSpPr>
          <a:xfrm>
            <a:off x="5625083" y="1655895"/>
            <a:ext cx="676656" cy="658368"/>
            <a:chOff x="4489704" y="2409444"/>
            <a:chExt cx="676656" cy="65836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9C6E19B-6D6B-44FA-BE5B-060470EDEADD}"/>
                </a:ext>
              </a:extLst>
            </p:cNvPr>
            <p:cNvGrpSpPr/>
            <p:nvPr/>
          </p:nvGrpSpPr>
          <p:grpSpPr>
            <a:xfrm>
              <a:off x="4489704" y="2409444"/>
              <a:ext cx="676656" cy="658368"/>
              <a:chOff x="1088136" y="448056"/>
              <a:chExt cx="676656" cy="658368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2153FAD-BDF1-4BD8-8413-92383ED40E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8136" y="448056"/>
                <a:ext cx="0" cy="65836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7427AC8-AEE5-4899-B8C4-C6DA64979F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8136" y="1106424"/>
                <a:ext cx="676656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9FDA630-88D2-4654-9A6B-FA638FE93495}"/>
                </a:ext>
              </a:extLst>
            </p:cNvPr>
            <p:cNvSpPr/>
            <p:nvPr/>
          </p:nvSpPr>
          <p:spPr>
            <a:xfrm>
              <a:off x="4553712" y="2468521"/>
              <a:ext cx="612648" cy="530900"/>
            </a:xfrm>
            <a:custGeom>
              <a:avLst/>
              <a:gdLst>
                <a:gd name="connsiteX0" fmla="*/ 0 w 612648"/>
                <a:gd name="connsiteY0" fmla="*/ 512423 h 530900"/>
                <a:gd name="connsiteX1" fmla="*/ 137160 w 612648"/>
                <a:gd name="connsiteY1" fmla="*/ 283823 h 530900"/>
                <a:gd name="connsiteX2" fmla="*/ 201168 w 612648"/>
                <a:gd name="connsiteY2" fmla="*/ 82655 h 530900"/>
                <a:gd name="connsiteX3" fmla="*/ 301752 w 612648"/>
                <a:gd name="connsiteY3" fmla="*/ 359 h 530900"/>
                <a:gd name="connsiteX4" fmla="*/ 356616 w 612648"/>
                <a:gd name="connsiteY4" fmla="*/ 110087 h 530900"/>
                <a:gd name="connsiteX5" fmla="*/ 402336 w 612648"/>
                <a:gd name="connsiteY5" fmla="*/ 320399 h 530900"/>
                <a:gd name="connsiteX6" fmla="*/ 548640 w 612648"/>
                <a:gd name="connsiteY6" fmla="*/ 512423 h 530900"/>
                <a:gd name="connsiteX7" fmla="*/ 612648 w 612648"/>
                <a:gd name="connsiteY7" fmla="*/ 512423 h 53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2648" h="530900">
                  <a:moveTo>
                    <a:pt x="0" y="512423"/>
                  </a:moveTo>
                  <a:cubicBezTo>
                    <a:pt x="51816" y="433937"/>
                    <a:pt x="103632" y="355451"/>
                    <a:pt x="137160" y="283823"/>
                  </a:cubicBezTo>
                  <a:cubicBezTo>
                    <a:pt x="170688" y="212195"/>
                    <a:pt x="173736" y="129899"/>
                    <a:pt x="201168" y="82655"/>
                  </a:cubicBezTo>
                  <a:cubicBezTo>
                    <a:pt x="228600" y="35411"/>
                    <a:pt x="275844" y="-4213"/>
                    <a:pt x="301752" y="359"/>
                  </a:cubicBezTo>
                  <a:cubicBezTo>
                    <a:pt x="327660" y="4931"/>
                    <a:pt x="339852" y="56747"/>
                    <a:pt x="356616" y="110087"/>
                  </a:cubicBezTo>
                  <a:cubicBezTo>
                    <a:pt x="373380" y="163427"/>
                    <a:pt x="370332" y="253343"/>
                    <a:pt x="402336" y="320399"/>
                  </a:cubicBezTo>
                  <a:cubicBezTo>
                    <a:pt x="434340" y="387455"/>
                    <a:pt x="513588" y="480419"/>
                    <a:pt x="548640" y="512423"/>
                  </a:cubicBezTo>
                  <a:cubicBezTo>
                    <a:pt x="583692" y="544427"/>
                    <a:pt x="598170" y="528425"/>
                    <a:pt x="612648" y="512423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C58DF8-4B7D-4986-9539-48FCA1E77D59}"/>
              </a:ext>
            </a:extLst>
          </p:cNvPr>
          <p:cNvGrpSpPr/>
          <p:nvPr/>
        </p:nvGrpSpPr>
        <p:grpSpPr>
          <a:xfrm>
            <a:off x="5713476" y="2385060"/>
            <a:ext cx="676656" cy="658368"/>
            <a:chOff x="4489704" y="2409444"/>
            <a:chExt cx="676656" cy="65836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A4B4C15-E28F-47A5-9FC0-A4106DEB2B4D}"/>
                </a:ext>
              </a:extLst>
            </p:cNvPr>
            <p:cNvGrpSpPr/>
            <p:nvPr/>
          </p:nvGrpSpPr>
          <p:grpSpPr>
            <a:xfrm>
              <a:off x="4489704" y="2409444"/>
              <a:ext cx="676656" cy="658368"/>
              <a:chOff x="1088136" y="448056"/>
              <a:chExt cx="676656" cy="658368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99312B9-1A7A-49EC-BF78-B54B1B0CDD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8136" y="448056"/>
                <a:ext cx="0" cy="65836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2C10E06-C234-4E13-9FF1-F74C533039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8136" y="1106424"/>
                <a:ext cx="676656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50C8FC9-4007-4DA6-BF6D-A3D0AA784A2A}"/>
                </a:ext>
              </a:extLst>
            </p:cNvPr>
            <p:cNvSpPr/>
            <p:nvPr/>
          </p:nvSpPr>
          <p:spPr>
            <a:xfrm>
              <a:off x="4553712" y="2468521"/>
              <a:ext cx="612648" cy="530900"/>
            </a:xfrm>
            <a:custGeom>
              <a:avLst/>
              <a:gdLst>
                <a:gd name="connsiteX0" fmla="*/ 0 w 612648"/>
                <a:gd name="connsiteY0" fmla="*/ 512423 h 530900"/>
                <a:gd name="connsiteX1" fmla="*/ 137160 w 612648"/>
                <a:gd name="connsiteY1" fmla="*/ 283823 h 530900"/>
                <a:gd name="connsiteX2" fmla="*/ 201168 w 612648"/>
                <a:gd name="connsiteY2" fmla="*/ 82655 h 530900"/>
                <a:gd name="connsiteX3" fmla="*/ 301752 w 612648"/>
                <a:gd name="connsiteY3" fmla="*/ 359 h 530900"/>
                <a:gd name="connsiteX4" fmla="*/ 356616 w 612648"/>
                <a:gd name="connsiteY4" fmla="*/ 110087 h 530900"/>
                <a:gd name="connsiteX5" fmla="*/ 402336 w 612648"/>
                <a:gd name="connsiteY5" fmla="*/ 320399 h 530900"/>
                <a:gd name="connsiteX6" fmla="*/ 548640 w 612648"/>
                <a:gd name="connsiteY6" fmla="*/ 512423 h 530900"/>
                <a:gd name="connsiteX7" fmla="*/ 612648 w 612648"/>
                <a:gd name="connsiteY7" fmla="*/ 512423 h 53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2648" h="530900">
                  <a:moveTo>
                    <a:pt x="0" y="512423"/>
                  </a:moveTo>
                  <a:cubicBezTo>
                    <a:pt x="51816" y="433937"/>
                    <a:pt x="103632" y="355451"/>
                    <a:pt x="137160" y="283823"/>
                  </a:cubicBezTo>
                  <a:cubicBezTo>
                    <a:pt x="170688" y="212195"/>
                    <a:pt x="173736" y="129899"/>
                    <a:pt x="201168" y="82655"/>
                  </a:cubicBezTo>
                  <a:cubicBezTo>
                    <a:pt x="228600" y="35411"/>
                    <a:pt x="275844" y="-4213"/>
                    <a:pt x="301752" y="359"/>
                  </a:cubicBezTo>
                  <a:cubicBezTo>
                    <a:pt x="327660" y="4931"/>
                    <a:pt x="339852" y="56747"/>
                    <a:pt x="356616" y="110087"/>
                  </a:cubicBezTo>
                  <a:cubicBezTo>
                    <a:pt x="373380" y="163427"/>
                    <a:pt x="370332" y="253343"/>
                    <a:pt x="402336" y="320399"/>
                  </a:cubicBezTo>
                  <a:cubicBezTo>
                    <a:pt x="434340" y="387455"/>
                    <a:pt x="513588" y="480419"/>
                    <a:pt x="548640" y="512423"/>
                  </a:cubicBezTo>
                  <a:cubicBezTo>
                    <a:pt x="583692" y="544427"/>
                    <a:pt x="598170" y="528425"/>
                    <a:pt x="612648" y="512423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BC9C3B-F3F5-4171-A7AF-48CF98F49855}"/>
              </a:ext>
            </a:extLst>
          </p:cNvPr>
          <p:cNvGrpSpPr/>
          <p:nvPr/>
        </p:nvGrpSpPr>
        <p:grpSpPr>
          <a:xfrm>
            <a:off x="6970894" y="3610401"/>
            <a:ext cx="676656" cy="658368"/>
            <a:chOff x="6970894" y="3610401"/>
            <a:chExt cx="676656" cy="65836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339785E-6005-4C58-9BD9-CE0ADB61B534}"/>
                </a:ext>
              </a:extLst>
            </p:cNvPr>
            <p:cNvCxnSpPr>
              <a:cxnSpLocks/>
            </p:cNvCxnSpPr>
            <p:nvPr/>
          </p:nvCxnSpPr>
          <p:spPr>
            <a:xfrm>
              <a:off x="6970894" y="3610401"/>
              <a:ext cx="0" cy="65836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5CA2B09-6DCF-47CA-B615-15D76090DE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0894" y="4268769"/>
              <a:ext cx="67665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0C9B65A-B237-4FA3-9EA0-44220730D4EF}"/>
                </a:ext>
              </a:extLst>
            </p:cNvPr>
            <p:cNvSpPr/>
            <p:nvPr/>
          </p:nvSpPr>
          <p:spPr>
            <a:xfrm>
              <a:off x="7029937" y="3634786"/>
              <a:ext cx="558570" cy="549108"/>
            </a:xfrm>
            <a:custGeom>
              <a:avLst/>
              <a:gdLst>
                <a:gd name="connsiteX0" fmla="*/ 0 w 558570"/>
                <a:gd name="connsiteY0" fmla="*/ 546962 h 549108"/>
                <a:gd name="connsiteX1" fmla="*/ 310896 w 558570"/>
                <a:gd name="connsiteY1" fmla="*/ 510386 h 549108"/>
                <a:gd name="connsiteX2" fmla="*/ 429768 w 558570"/>
                <a:gd name="connsiteY2" fmla="*/ 281786 h 549108"/>
                <a:gd name="connsiteX3" fmla="*/ 539496 w 558570"/>
                <a:gd name="connsiteY3" fmla="*/ 34898 h 549108"/>
                <a:gd name="connsiteX4" fmla="*/ 557784 w 558570"/>
                <a:gd name="connsiteY4" fmla="*/ 7466 h 549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8570" h="549108">
                  <a:moveTo>
                    <a:pt x="0" y="546962"/>
                  </a:moveTo>
                  <a:cubicBezTo>
                    <a:pt x="119634" y="550772"/>
                    <a:pt x="239268" y="554582"/>
                    <a:pt x="310896" y="510386"/>
                  </a:cubicBezTo>
                  <a:cubicBezTo>
                    <a:pt x="382524" y="466190"/>
                    <a:pt x="391668" y="361034"/>
                    <a:pt x="429768" y="281786"/>
                  </a:cubicBezTo>
                  <a:cubicBezTo>
                    <a:pt x="467868" y="202538"/>
                    <a:pt x="518160" y="80618"/>
                    <a:pt x="539496" y="34898"/>
                  </a:cubicBezTo>
                  <a:cubicBezTo>
                    <a:pt x="560832" y="-10822"/>
                    <a:pt x="559308" y="-1678"/>
                    <a:pt x="557784" y="7466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945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EE511D2-F381-488E-AF96-77C6414675E0}"/>
              </a:ext>
            </a:extLst>
          </p:cNvPr>
          <p:cNvGrpSpPr/>
          <p:nvPr/>
        </p:nvGrpSpPr>
        <p:grpSpPr>
          <a:xfrm>
            <a:off x="7329414" y="196222"/>
            <a:ext cx="911324" cy="911860"/>
            <a:chOff x="741680" y="802640"/>
            <a:chExt cx="1676400" cy="154432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530F13-EE79-48AA-8018-91AC5A2A85F1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EE502C4-BA25-4966-9E0C-7AED375C6385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42000">
                    <a:schemeClr val="accent6">
                      <a:lumMod val="60000"/>
                      <a:lumOff val="40000"/>
                    </a:schemeClr>
                  </a:gs>
                  <a:gs pos="73000">
                    <a:schemeClr val="bg1">
                      <a:lumMod val="85000"/>
                    </a:schemeClr>
                  </a:gs>
                  <a:gs pos="85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020C748-D11E-4F2D-BAAC-FED1C9220FBE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3A740C7-5693-436D-B66D-539DF3200472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EBD23A4-555F-4A41-8105-11EEFA7346AC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1EC1448-3565-4520-8DCB-5ECF2744628C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786EB59-F49E-4926-A171-ECFF667D748D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FE62A27-4A85-46B8-AB72-3409B3C8E532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27B2EA4-5504-4DA2-9A18-5C6171AB9D78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3C35FC5C-CA54-47D4-8442-16038CBED3CF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0A6E1AF-26B8-4F57-9E77-0F3BB4869B5D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35BA97A-708C-4DEA-AF70-264C464548C2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6B13A60-4F81-4EFA-B1CE-25D383A2DAE0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CD8261B5-ABCA-4077-A7CA-7DB52A616D91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2647A02-81BE-469D-928C-DA2218F733BD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5738204-35F6-47C4-B3BB-E9944012B888}"/>
                </a:ext>
              </a:extLst>
            </p:cNvPr>
            <p:cNvSpPr/>
            <p:nvPr/>
          </p:nvSpPr>
          <p:spPr>
            <a:xfrm>
              <a:off x="1848326" y="143751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672E20-6663-49CF-83F4-C116F912FC83}"/>
                </a:ext>
              </a:extLst>
            </p:cNvPr>
            <p:cNvSpPr/>
            <p:nvPr/>
          </p:nvSpPr>
          <p:spPr>
            <a:xfrm>
              <a:off x="1428302" y="163576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85026-A56D-4F7D-BAD0-7E41E90D1F09}"/>
                </a:ext>
              </a:extLst>
            </p:cNvPr>
            <p:cNvSpPr/>
            <p:nvPr/>
          </p:nvSpPr>
          <p:spPr>
            <a:xfrm>
              <a:off x="1600200" y="102511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E4857F8-A3C9-4BE7-83DB-8DB66F0270C5}"/>
                </a:ext>
              </a:extLst>
            </p:cNvPr>
            <p:cNvSpPr/>
            <p:nvPr/>
          </p:nvSpPr>
          <p:spPr>
            <a:xfrm>
              <a:off x="1356360" y="124863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2419889-3B03-4372-923F-4CE64567D6CC}"/>
                </a:ext>
              </a:extLst>
            </p:cNvPr>
            <p:cNvSpPr/>
            <p:nvPr/>
          </p:nvSpPr>
          <p:spPr>
            <a:xfrm>
              <a:off x="843280" y="1439159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519772E-8284-408D-A40F-BD7464115C08}"/>
                </a:ext>
              </a:extLst>
            </p:cNvPr>
            <p:cNvSpPr/>
            <p:nvPr/>
          </p:nvSpPr>
          <p:spPr>
            <a:xfrm>
              <a:off x="2062480" y="133378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6631644-7770-4755-A27F-2ECD6A4817C5}"/>
              </a:ext>
            </a:extLst>
          </p:cNvPr>
          <p:cNvGrpSpPr/>
          <p:nvPr/>
        </p:nvGrpSpPr>
        <p:grpSpPr>
          <a:xfrm>
            <a:off x="3113732" y="208220"/>
            <a:ext cx="911324" cy="911860"/>
            <a:chOff x="741680" y="802640"/>
            <a:chExt cx="1676400" cy="154432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613D02A-7105-40E6-8A1B-B05E428A8B25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DFEEEB7-5BD9-4B22-9FC6-C84D5C7A5C22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16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13211F91-3422-4590-A423-158977A1F20C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E29A4E3A-B9C8-43B9-9222-6EBBABFD220E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C1CF4393-0BA6-424B-AC31-B708C8C2D28E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23363416-38A8-4B2F-82B8-861172FDE4CA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DFEDC1F8-1C0F-4BB4-A45F-8649C773866C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9845C1AD-65B3-4C01-8184-4D0568425C0E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C83FCFE3-AA82-44DC-858F-F0078C00C4C1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73B47A2-FAD6-4AB8-9E25-B486C511D107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4BF290F4-975D-401E-A0BC-C88BFEAFCF45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F3659825-11F2-486B-A80D-199EDCFADCD2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242B2F10-2DF2-4F50-8ACC-410827F0DA4D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5770F435-E634-4469-906D-AD506FA4AA14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24F54A1B-10C0-4DCB-AE29-D8B5F0E0CE10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82DB364-2AAF-4D97-9A31-464D014FFD32}"/>
                </a:ext>
              </a:extLst>
            </p:cNvPr>
            <p:cNvSpPr/>
            <p:nvPr/>
          </p:nvSpPr>
          <p:spPr>
            <a:xfrm>
              <a:off x="1848326" y="143751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16DA3DD-7398-443F-8CF8-778393BF124F}"/>
                </a:ext>
              </a:extLst>
            </p:cNvPr>
            <p:cNvSpPr/>
            <p:nvPr/>
          </p:nvSpPr>
          <p:spPr>
            <a:xfrm>
              <a:off x="1428302" y="163576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FED3AB9-5936-4FBF-901D-1E78FEC452FB}"/>
                </a:ext>
              </a:extLst>
            </p:cNvPr>
            <p:cNvSpPr/>
            <p:nvPr/>
          </p:nvSpPr>
          <p:spPr>
            <a:xfrm>
              <a:off x="1600200" y="102511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64FAD3A-E634-4A4A-9FE1-83A8D0C64C8C}"/>
                </a:ext>
              </a:extLst>
            </p:cNvPr>
            <p:cNvSpPr/>
            <p:nvPr/>
          </p:nvSpPr>
          <p:spPr>
            <a:xfrm>
              <a:off x="1356360" y="124863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4B69039-B151-452D-9C82-48F93BA0B3D9}"/>
                </a:ext>
              </a:extLst>
            </p:cNvPr>
            <p:cNvSpPr/>
            <p:nvPr/>
          </p:nvSpPr>
          <p:spPr>
            <a:xfrm>
              <a:off x="843280" y="1439159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BBBC89C-7167-4AF3-B25C-BC84B534A8FD}"/>
                </a:ext>
              </a:extLst>
            </p:cNvPr>
            <p:cNvSpPr/>
            <p:nvPr/>
          </p:nvSpPr>
          <p:spPr>
            <a:xfrm>
              <a:off x="2062480" y="133378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4D2D714-1724-48ED-800D-112064CC3D8D}"/>
              </a:ext>
            </a:extLst>
          </p:cNvPr>
          <p:cNvGrpSpPr/>
          <p:nvPr/>
        </p:nvGrpSpPr>
        <p:grpSpPr>
          <a:xfrm>
            <a:off x="8507090" y="5447389"/>
            <a:ext cx="911324" cy="911860"/>
            <a:chOff x="741680" y="802640"/>
            <a:chExt cx="1676400" cy="1544320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1F2E003-47D7-489B-A5B4-DDECF40B3250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6032971-7839-4CB5-9775-D2FD76BE2187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16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F409E87A-8E49-47CD-844A-52536899642F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147994C-5371-4A18-8190-1336DA1690BC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B1586E26-FCDA-4D65-8A79-7E716615E6E2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B354237-7411-4C9B-84E9-822C84ED9FE1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036B8328-F102-4A87-AFC2-14D09E0B035D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B73EB85D-2B83-437E-87FD-917E0D17F862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1688D099-D9D2-4026-BEA7-857095BD1E0B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46E24C63-AEB8-48DB-A5BF-CF661483E170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CF9B99E-3747-4CC9-ADF5-34A270F1838A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A0C1AB14-2E9B-48DC-BED6-CDB3595AC54C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37EA808-A2E0-4724-B763-B028744697C9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A0681EE-9C65-47B5-8B4C-731C2AE4110D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0CF7E87A-1590-4F7E-9258-D3D53F6F9993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A280EEC3-A103-404A-AFA4-45ECA9EA9593}"/>
                </a:ext>
              </a:extLst>
            </p:cNvPr>
            <p:cNvSpPr/>
            <p:nvPr/>
          </p:nvSpPr>
          <p:spPr>
            <a:xfrm>
              <a:off x="1848326" y="143751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C54480D-2F6B-4829-B77E-269940877027}"/>
                </a:ext>
              </a:extLst>
            </p:cNvPr>
            <p:cNvSpPr/>
            <p:nvPr/>
          </p:nvSpPr>
          <p:spPr>
            <a:xfrm>
              <a:off x="1428302" y="163576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8EB5FB0-828A-4D91-8299-25104D238B5C}"/>
                </a:ext>
              </a:extLst>
            </p:cNvPr>
            <p:cNvSpPr/>
            <p:nvPr/>
          </p:nvSpPr>
          <p:spPr>
            <a:xfrm>
              <a:off x="1600200" y="102511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017D0A84-8895-4293-82C8-FC473BCD2E2E}"/>
                </a:ext>
              </a:extLst>
            </p:cNvPr>
            <p:cNvSpPr/>
            <p:nvPr/>
          </p:nvSpPr>
          <p:spPr>
            <a:xfrm>
              <a:off x="1356360" y="124863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64FD4F90-35DC-4735-A5E8-7C5BEDD0849B}"/>
                </a:ext>
              </a:extLst>
            </p:cNvPr>
            <p:cNvSpPr/>
            <p:nvPr/>
          </p:nvSpPr>
          <p:spPr>
            <a:xfrm>
              <a:off x="843280" y="1439159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449C4A7-C831-4DE6-82AD-82F5ADFF9370}"/>
                </a:ext>
              </a:extLst>
            </p:cNvPr>
            <p:cNvSpPr/>
            <p:nvPr/>
          </p:nvSpPr>
          <p:spPr>
            <a:xfrm>
              <a:off x="2062480" y="133378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C4FC871-2151-4304-B10E-2E37067431F0}"/>
              </a:ext>
            </a:extLst>
          </p:cNvPr>
          <p:cNvGrpSpPr/>
          <p:nvPr/>
        </p:nvGrpSpPr>
        <p:grpSpPr>
          <a:xfrm>
            <a:off x="8813717" y="2485809"/>
            <a:ext cx="911324" cy="911860"/>
            <a:chOff x="741680" y="802640"/>
            <a:chExt cx="1676400" cy="1544320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BDD9C40C-B955-4E23-8F25-CFB50BF02D73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37A44FCD-6C8A-44F9-AF0D-CDE5DA201E46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9000">
                    <a:schemeClr val="accent6">
                      <a:lumMod val="60000"/>
                      <a:lumOff val="40000"/>
                    </a:schemeClr>
                  </a:gs>
                  <a:gs pos="26000">
                    <a:schemeClr val="bg1">
                      <a:lumMod val="85000"/>
                    </a:schemeClr>
                  </a:gs>
                  <a:gs pos="53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FDE8DA5-8642-4A0E-AD1B-E6830E83ABAF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9B53804-1A3C-45D3-A522-A854C19A3B0F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142F3F8C-C05E-42F1-8267-DD59A31F768F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E70EA10B-CD9B-4E78-A8DD-AA1E31147258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288784BC-2C8C-4B6B-BC89-CE74CFA8B0E5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E7FA56BA-0A43-4D46-A06A-C9E52649CE61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4011B3D8-3E2A-4F2F-957A-136B6C8F37A8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A053FDEC-307E-412C-A28A-AF32F82DFBDF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5639DD48-7FFC-4157-A76D-D1A61739A7DA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6B5CF92F-F753-4C3E-BD5C-AD5B3DA9CC8C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C7010442-BC4E-4D1C-8023-C13CC137676E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D991ABD1-57AE-444F-AE49-54060D774A34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9BF054AE-D429-48FC-9870-C4645ABF888A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5B8616A-3091-4EFA-8B99-EB1CC6AD33C0}"/>
                </a:ext>
              </a:extLst>
            </p:cNvPr>
            <p:cNvSpPr/>
            <p:nvPr/>
          </p:nvSpPr>
          <p:spPr>
            <a:xfrm>
              <a:off x="1848326" y="143751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ECDD890-C1A8-459D-9F28-C28C82AE3EFA}"/>
                </a:ext>
              </a:extLst>
            </p:cNvPr>
            <p:cNvSpPr/>
            <p:nvPr/>
          </p:nvSpPr>
          <p:spPr>
            <a:xfrm>
              <a:off x="1428302" y="163576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D3620792-3BED-4707-AA46-45536878AB98}"/>
                </a:ext>
              </a:extLst>
            </p:cNvPr>
            <p:cNvSpPr/>
            <p:nvPr/>
          </p:nvSpPr>
          <p:spPr>
            <a:xfrm>
              <a:off x="1600200" y="102511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A1969D1-C1F2-46A6-8101-3F19A61318CF}"/>
                </a:ext>
              </a:extLst>
            </p:cNvPr>
            <p:cNvSpPr/>
            <p:nvPr/>
          </p:nvSpPr>
          <p:spPr>
            <a:xfrm>
              <a:off x="1356360" y="124863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66D7C689-DE79-4EA5-8361-452A17D7876A}"/>
                </a:ext>
              </a:extLst>
            </p:cNvPr>
            <p:cNvSpPr/>
            <p:nvPr/>
          </p:nvSpPr>
          <p:spPr>
            <a:xfrm>
              <a:off x="843280" y="1439159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1F6B530F-0AA6-49C4-A8E7-B84FC5869FAF}"/>
                </a:ext>
              </a:extLst>
            </p:cNvPr>
            <p:cNvSpPr/>
            <p:nvPr/>
          </p:nvSpPr>
          <p:spPr>
            <a:xfrm>
              <a:off x="2062480" y="133378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C6D78CF-6456-41E2-B9C6-EEF34D205927}"/>
              </a:ext>
            </a:extLst>
          </p:cNvPr>
          <p:cNvGrpSpPr/>
          <p:nvPr/>
        </p:nvGrpSpPr>
        <p:grpSpPr>
          <a:xfrm>
            <a:off x="241777" y="5591675"/>
            <a:ext cx="911324" cy="911860"/>
            <a:chOff x="741680" y="802640"/>
            <a:chExt cx="1676400" cy="1544320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31038AAD-DB66-47E7-9F6D-79C20426D7B4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E6385250-6ACE-454D-B82D-0DF442566A4E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16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0ECB1719-26DC-4C86-8F25-EE4607C7A223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B4E890A6-DCC4-4214-A926-1DF3F52ED8B3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CE930710-C69A-481A-831D-95DD73DB6428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3EFA0698-753A-4CF2-A481-1A2953747696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796C0CCC-C1AE-4C3E-A5FC-37C9921070D3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4AB9E22F-23CD-4AB3-A0BA-6FB4A13F2778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2E071CF-2E4D-4B32-802D-A95894D99424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A23E172D-DC47-4137-915B-7D46D79298C7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14707041-AD2D-4DBA-97BF-9DD78A342D43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C155BFBE-6D68-4D34-BE65-CE1C2AB50CE5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C8F7122A-5EB7-47D2-94CD-BAAC09A27024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36DC840A-FC50-465F-B3A8-B2A8E0432792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536376E0-54DB-4D7C-9005-4E54735904F8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15492A0-DC5C-4C18-B6B0-6EC1B2FA97A8}"/>
                </a:ext>
              </a:extLst>
            </p:cNvPr>
            <p:cNvSpPr/>
            <p:nvPr/>
          </p:nvSpPr>
          <p:spPr>
            <a:xfrm>
              <a:off x="1848326" y="143751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4A4FB645-9DA2-4EC9-9B87-1A46CD480A62}"/>
                </a:ext>
              </a:extLst>
            </p:cNvPr>
            <p:cNvSpPr/>
            <p:nvPr/>
          </p:nvSpPr>
          <p:spPr>
            <a:xfrm>
              <a:off x="1428302" y="163576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55D76C7F-AF19-4DF0-A023-FD8BEB7ABC8E}"/>
                </a:ext>
              </a:extLst>
            </p:cNvPr>
            <p:cNvSpPr/>
            <p:nvPr/>
          </p:nvSpPr>
          <p:spPr>
            <a:xfrm>
              <a:off x="1600200" y="102511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AE85E8E8-653F-4C8F-8882-7C2703D90E47}"/>
                </a:ext>
              </a:extLst>
            </p:cNvPr>
            <p:cNvSpPr/>
            <p:nvPr/>
          </p:nvSpPr>
          <p:spPr>
            <a:xfrm>
              <a:off x="1356360" y="124863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E0884470-5C15-44DC-9394-A1B3291C6C4C}"/>
                </a:ext>
              </a:extLst>
            </p:cNvPr>
            <p:cNvSpPr/>
            <p:nvPr/>
          </p:nvSpPr>
          <p:spPr>
            <a:xfrm>
              <a:off x="843280" y="1439159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50F3C764-4C3D-4701-BB1F-6577F73C3BEB}"/>
                </a:ext>
              </a:extLst>
            </p:cNvPr>
            <p:cNvSpPr/>
            <p:nvPr/>
          </p:nvSpPr>
          <p:spPr>
            <a:xfrm>
              <a:off x="2062480" y="133378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0C15BAA-2139-48BF-8F0E-B789968D1297}"/>
              </a:ext>
            </a:extLst>
          </p:cNvPr>
          <p:cNvGrpSpPr/>
          <p:nvPr/>
        </p:nvGrpSpPr>
        <p:grpSpPr>
          <a:xfrm>
            <a:off x="5376233" y="334201"/>
            <a:ext cx="911324" cy="911860"/>
            <a:chOff x="741680" y="802640"/>
            <a:chExt cx="1676400" cy="1544320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540CF2F-39F1-4D44-B3F5-5E3DC4E2F3CD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548EAA30-BA5D-4B4C-9B9D-FBDBBBD688D7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16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9D720324-F7CB-4574-94AE-660EB9335AED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BCC28076-1B4A-40F7-8F85-9F090AC4E7BE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43F8005E-0BF5-40D6-965F-F373FE28E20B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9CFADB25-18CF-4D2E-A1EF-B0BC3E542C84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19098A16-FADC-487E-9E3D-A6E76AAA2321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FE4368A6-D0AA-4059-A101-A2AF6D407F3C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10FC418F-9798-478D-9265-3DF1CB351ED1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D383C782-FD99-4FFD-B392-5A9DDFE4F02C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63B27E1F-BCFE-446B-A531-E0FD2BAD31A0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D4CEA242-9E65-483F-B6F0-6D09C3A25B2B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57F1857E-304D-4819-B11D-83919A7F0618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25E76307-BBB0-45C5-BAC9-DD2D13373316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AC5E174F-34B0-4DB3-B466-74DEF1C307B4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202FA56-4FC2-4C76-B30F-1293259F1C50}"/>
                </a:ext>
              </a:extLst>
            </p:cNvPr>
            <p:cNvSpPr/>
            <p:nvPr/>
          </p:nvSpPr>
          <p:spPr>
            <a:xfrm>
              <a:off x="1848326" y="143751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56F4345-EBA1-45CC-AE13-3502843F9232}"/>
                </a:ext>
              </a:extLst>
            </p:cNvPr>
            <p:cNvSpPr/>
            <p:nvPr/>
          </p:nvSpPr>
          <p:spPr>
            <a:xfrm>
              <a:off x="1428302" y="163576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6C3496F2-0A7C-4609-9F24-8D4209965F27}"/>
                </a:ext>
              </a:extLst>
            </p:cNvPr>
            <p:cNvSpPr/>
            <p:nvPr/>
          </p:nvSpPr>
          <p:spPr>
            <a:xfrm>
              <a:off x="1600200" y="102511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E7D29DD-79E2-4508-B261-F1F11C75F8E2}"/>
                </a:ext>
              </a:extLst>
            </p:cNvPr>
            <p:cNvSpPr/>
            <p:nvPr/>
          </p:nvSpPr>
          <p:spPr>
            <a:xfrm>
              <a:off x="1356360" y="124863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6175AF23-58B9-47AD-AD06-2576E5A187FC}"/>
                </a:ext>
              </a:extLst>
            </p:cNvPr>
            <p:cNvSpPr/>
            <p:nvPr/>
          </p:nvSpPr>
          <p:spPr>
            <a:xfrm>
              <a:off x="843280" y="1439159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357ECD3B-36EF-45A5-AE99-0398D476181A}"/>
                </a:ext>
              </a:extLst>
            </p:cNvPr>
            <p:cNvSpPr/>
            <p:nvPr/>
          </p:nvSpPr>
          <p:spPr>
            <a:xfrm>
              <a:off x="2062480" y="133378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9137E91-A97B-42D6-9118-8697028D6EF3}"/>
              </a:ext>
            </a:extLst>
          </p:cNvPr>
          <p:cNvGrpSpPr/>
          <p:nvPr/>
        </p:nvGrpSpPr>
        <p:grpSpPr>
          <a:xfrm>
            <a:off x="2762765" y="5615363"/>
            <a:ext cx="911324" cy="911860"/>
            <a:chOff x="741680" y="802640"/>
            <a:chExt cx="1676400" cy="154432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2CF7396-FBF4-43B2-83F1-19D4AB3D5DE1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59829CA-9791-4DA4-B368-BADFAC2ED118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16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5D81953-C5DC-4D31-AF21-64456FA778F5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06EE436-AB20-4254-898C-FF29235F559A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26CD6AA-3F7A-4B4E-B9E8-3A52BFB5CD2B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6042430-F9A6-4787-AD16-156A0FDF2219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0D671D6-29FA-4210-A274-B89C1A734149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6AB55D8-3F7C-49C6-AE56-71510D2D69C3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69C374D-1E44-4B0E-8E32-8451C23D40FF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B9ED8B7-D2D6-49E8-97DB-52F938C462C1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C618D26-F520-4F33-A504-11ED3EB089E2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A4A170D-9B72-41C6-A8BE-612717DF3829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1212348-8B38-4481-A2CD-95FBC2A48FFA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F5F11AD-54D8-4DE5-933B-51F1D0A5C748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75C1D03-661F-4AF1-848D-BC037B18AD04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35CD898-FF11-4D24-AA9D-095897ADEB25}"/>
                </a:ext>
              </a:extLst>
            </p:cNvPr>
            <p:cNvSpPr/>
            <p:nvPr/>
          </p:nvSpPr>
          <p:spPr>
            <a:xfrm>
              <a:off x="1848326" y="143751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D2A7AC-99D2-4FCD-B3A8-DB42B134F21F}"/>
                </a:ext>
              </a:extLst>
            </p:cNvPr>
            <p:cNvSpPr/>
            <p:nvPr/>
          </p:nvSpPr>
          <p:spPr>
            <a:xfrm>
              <a:off x="1428302" y="163576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ED2E65B-2291-4EB5-BCE8-65331BBC3881}"/>
                </a:ext>
              </a:extLst>
            </p:cNvPr>
            <p:cNvSpPr/>
            <p:nvPr/>
          </p:nvSpPr>
          <p:spPr>
            <a:xfrm>
              <a:off x="1600200" y="102511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DCB6F53-95B5-41E6-82AA-D72F58EC34F0}"/>
                </a:ext>
              </a:extLst>
            </p:cNvPr>
            <p:cNvSpPr/>
            <p:nvPr/>
          </p:nvSpPr>
          <p:spPr>
            <a:xfrm>
              <a:off x="1356360" y="124863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D5533B-ECC9-44B2-95B3-D486534BE1A7}"/>
                </a:ext>
              </a:extLst>
            </p:cNvPr>
            <p:cNvSpPr/>
            <p:nvPr/>
          </p:nvSpPr>
          <p:spPr>
            <a:xfrm>
              <a:off x="843280" y="1439159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5B0D4F7-3267-46C9-B0C4-5F6EA952A9B5}"/>
                </a:ext>
              </a:extLst>
            </p:cNvPr>
            <p:cNvSpPr/>
            <p:nvPr/>
          </p:nvSpPr>
          <p:spPr>
            <a:xfrm>
              <a:off x="2062480" y="133378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1C944B1A-8B57-445A-9F5E-226DC1526FA8}"/>
              </a:ext>
            </a:extLst>
          </p:cNvPr>
          <p:cNvCxnSpPr>
            <a:cxnSpLocks/>
            <a:endCxn id="121" idx="2"/>
          </p:cNvCxnSpPr>
          <p:nvPr/>
        </p:nvCxnSpPr>
        <p:spPr>
          <a:xfrm flipV="1">
            <a:off x="6921500" y="2941739"/>
            <a:ext cx="1892217" cy="19258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B62E7CC-ECEB-4523-9E65-340B7F5C96C0}"/>
              </a:ext>
            </a:extLst>
          </p:cNvPr>
          <p:cNvCxnSpPr>
            <a:cxnSpLocks/>
            <a:endCxn id="34" idx="5"/>
          </p:cNvCxnSpPr>
          <p:nvPr/>
        </p:nvCxnSpPr>
        <p:spPr>
          <a:xfrm flipV="1">
            <a:off x="6672957" y="891813"/>
            <a:ext cx="855013" cy="200072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80554EA9-A948-406F-A6D1-1DE00C50C64C}"/>
              </a:ext>
            </a:extLst>
          </p:cNvPr>
          <p:cNvGrpSpPr/>
          <p:nvPr/>
        </p:nvGrpSpPr>
        <p:grpSpPr>
          <a:xfrm>
            <a:off x="3665285" y="2728732"/>
            <a:ext cx="2875051" cy="2076093"/>
            <a:chOff x="3665285" y="2728732"/>
            <a:chExt cx="2875051" cy="2076093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938B25D-5A2A-4928-ABCE-1FA0B3A5C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4611" y="3349297"/>
              <a:ext cx="2520106" cy="1295343"/>
            </a:xfrm>
            <a:prstGeom prst="rect">
              <a:avLst/>
            </a:prstGeom>
          </p:spPr>
        </p:pic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0FE1F1D-5E70-42B0-867D-2EC8A68DEF0A}"/>
                </a:ext>
              </a:extLst>
            </p:cNvPr>
            <p:cNvGrpSpPr/>
            <p:nvPr/>
          </p:nvGrpSpPr>
          <p:grpSpPr>
            <a:xfrm>
              <a:off x="6239116" y="3571153"/>
              <a:ext cx="301220" cy="320370"/>
              <a:chOff x="741680" y="802640"/>
              <a:chExt cx="1676400" cy="1544320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DED1DD6-6FD6-448D-8135-A4472B596BED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BA9CB429-11C1-4092-9E41-4FDDCDCAA5A1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13EEF537-A39E-4EE4-B865-ADA4DF028D24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D1D3A405-82B1-4AE2-9731-4A1AFC41F78A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D849FA3F-869D-4D0C-8E44-1546871CC225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3ADA0E4D-D01F-472B-965C-64583F0AB6A0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19769C7D-C79F-4D4B-8ED0-0BFBD5FA763E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F528F371-3AF0-4A40-9A4E-56753499C61A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082D236A-C470-4A8F-BDCE-D1F39294C49E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33CBBE9D-7252-4B17-878C-4A0A78962601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A4EF0C3-B6D0-4803-9E0B-1CC7E515D31C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67B4CC0-C4ED-412F-81CB-562F8B5441BA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4FF603C1-ED45-4807-8808-28DFDE116A8E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935807D3-506C-4F4F-948E-EB82D4599FCA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4111F58D-BD8E-4330-837F-445E2A811699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2448175-80D2-4655-8B96-161D54900B27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841AF971-BB71-45FF-AAD0-9F1D67050139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0DF08AC-7D35-44C7-83BC-ADD62356CCDA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6820685-578D-4F43-A16F-F4E8B4D2E8F5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E91510E-EA1A-4917-A401-1D9D0E4EF37E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CD067CC-9412-49F1-B438-165DCA9F7787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82E2AD38-F89F-4621-BEA2-71F2333366D4}"/>
                </a:ext>
              </a:extLst>
            </p:cNvPr>
            <p:cNvGrpSpPr/>
            <p:nvPr/>
          </p:nvGrpSpPr>
          <p:grpSpPr>
            <a:xfrm>
              <a:off x="3694494" y="3464192"/>
              <a:ext cx="301220" cy="320370"/>
              <a:chOff x="741680" y="802640"/>
              <a:chExt cx="1676400" cy="1544320"/>
            </a:xfrm>
          </p:grpSpPr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C2F39BD6-AC11-4041-951D-801B1144CB9F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B1A73484-A87B-4446-A038-60C0EF37EC00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F21F001D-1851-4A04-BF0C-ADCA4BBF2819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464B00F4-A47B-414D-A5E8-C3FF033B76C0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5ED3D32B-4926-420B-9456-739DFC20827E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DAC6AC28-BCA7-45E6-99EF-1B48E3E12FA4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15013956-5C2E-48ED-B10D-6497F7DE8259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3C32589A-5A13-45EC-BB64-B3A6FACC8C4C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ADE7751E-3D89-44F2-9DEB-1901574A4623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01EF826D-0ACF-4355-B83F-1308AF5595E9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493A82FB-DF2A-4F61-8928-29CBF6C533B8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E82E1A60-6E6F-46C6-9F86-72B8AE49C44E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7432A8B3-347E-4450-BCE8-92CF28D57536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7DFBE119-8B34-4AA4-8749-EA1ACE68F55F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550DD693-FB82-4175-A718-E4861804360F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B4B0C5E4-6081-4709-9528-8C678EED30E9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FF6DA0B5-A93B-4884-BF04-C1A018B9FCDB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4C0AF562-1583-4E66-9F59-EE4033EE1616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AE407F2F-D9F6-401D-A53E-A459FC434161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41D90E95-9835-4CD5-8B5E-6BE408FD03B0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B600B2CF-8C10-4DAF-B4E0-E49675307700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BEF18080-7E4B-4533-A757-BAAAA0FCA194}"/>
                </a:ext>
              </a:extLst>
            </p:cNvPr>
            <p:cNvGrpSpPr/>
            <p:nvPr/>
          </p:nvGrpSpPr>
          <p:grpSpPr>
            <a:xfrm>
              <a:off x="6171570" y="4313240"/>
              <a:ext cx="301220" cy="320370"/>
              <a:chOff x="741680" y="802640"/>
              <a:chExt cx="1676400" cy="154432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3520A8EC-B989-407F-BD28-D1898C1DB597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9314646B-11FB-4DB0-B070-640BFFAAFFDC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79735F65-D9A6-4F3B-B693-18AD0D4FAFA9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0D664574-E79D-4791-AB2C-56FB7C93E525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DD57A0D0-B2CC-4AFF-B351-EDF0D73EBBF8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B51BB21C-1F88-4147-9F35-6ECAC6D51153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C4DAE610-D1F4-495D-ABE3-2DFE739C91C1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87F97105-CC6A-452B-BF95-D9C4DD993BFB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B372B6B3-112A-4752-9511-2629FC65E8C2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DC3B050E-7132-4081-AE14-2F55A8F27617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C9EF3F14-E183-4192-A8F8-700D5AB612C1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91A9A62B-CBDB-4AD4-A8B3-3811DF3BFD7A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30E67E59-8CCA-48CC-A4D2-26ACC55FD8FE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4D338534-C884-417A-840E-014AA809C038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3C39024C-8D11-4323-977B-C62B62E8E900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92972553-6556-4A45-8FF6-0D5004319117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297C4A62-5D47-4D10-AEC4-F29185883BA8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43C8B1D5-35B8-4AAF-9971-5FE45B1CA4C0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978BE519-4BB7-4B7D-892A-E1C9AAF9F8DD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3BAAADB6-E5EB-47E0-BBC6-A9B5BB06C33B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48EDD81F-C377-4973-8591-3F4885856122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6F194103-5EEB-4DCB-9D34-1CA3427A577D}"/>
                </a:ext>
              </a:extLst>
            </p:cNvPr>
            <p:cNvGrpSpPr/>
            <p:nvPr/>
          </p:nvGrpSpPr>
          <p:grpSpPr>
            <a:xfrm>
              <a:off x="4264352" y="4484455"/>
              <a:ext cx="301220" cy="320370"/>
              <a:chOff x="741680" y="802640"/>
              <a:chExt cx="1676400" cy="1544320"/>
            </a:xfrm>
          </p:grpSpPr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596B069A-6B55-412E-9F71-78D8C93853BB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6AE3ED8E-1D6F-437C-95C0-7A83BBB5A89E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Oval 234">
                  <a:extLst>
                    <a:ext uri="{FF2B5EF4-FFF2-40B4-BE49-F238E27FC236}">
                      <a16:creationId xmlns:a16="http://schemas.microsoft.com/office/drawing/2014/main" id="{532CDE05-8B31-4A95-B7B6-4457198CDF5F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Oval 235">
                  <a:extLst>
                    <a:ext uri="{FF2B5EF4-FFF2-40B4-BE49-F238E27FC236}">
                      <a16:creationId xmlns:a16="http://schemas.microsoft.com/office/drawing/2014/main" id="{8ED0DAB4-DB06-4193-AB18-76CEB40AE572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72335C4C-97FC-4A3F-BB71-A185293C6337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8975C0D5-C082-429F-94CB-032FCF4A7FA7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C7BA45C3-B8FC-473D-9FAF-6E629884EC95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3158A7CE-0B70-4AA3-B940-777A67DF2708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>
                  <a:extLst>
                    <a:ext uri="{FF2B5EF4-FFF2-40B4-BE49-F238E27FC236}">
                      <a16:creationId xmlns:a16="http://schemas.microsoft.com/office/drawing/2014/main" id="{5AD0F1C6-84FC-47B6-B2B3-3789C9D78A15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6A9BA602-F8EC-4186-8F56-836AD6008EF7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81AD0B35-225C-4956-A91A-01AE24BB030D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>
                  <a:extLst>
                    <a:ext uri="{FF2B5EF4-FFF2-40B4-BE49-F238E27FC236}">
                      <a16:creationId xmlns:a16="http://schemas.microsoft.com/office/drawing/2014/main" id="{3F4705AE-359A-4FB1-AFE0-342AE646BAFB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Oval 244">
                  <a:extLst>
                    <a:ext uri="{FF2B5EF4-FFF2-40B4-BE49-F238E27FC236}">
                      <a16:creationId xmlns:a16="http://schemas.microsoft.com/office/drawing/2014/main" id="{6C12F5A9-352C-48DB-BE6C-DD4E444289C3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50BED74B-F24F-4BFE-AB76-45F0E1E6AB7D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Oval 246">
                  <a:extLst>
                    <a:ext uri="{FF2B5EF4-FFF2-40B4-BE49-F238E27FC236}">
                      <a16:creationId xmlns:a16="http://schemas.microsoft.com/office/drawing/2014/main" id="{E8D8FD2E-12F3-4EA4-AAB6-12111464B6E8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D1BCBDC7-B27D-4F4A-9FCB-D5E1BA3FC1D0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7C3CC6A7-6887-43DB-9EF2-6AE8B16B9D28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33230F4B-0AD7-4321-BCAB-3C0308F40446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57B8F463-DD96-4032-A34D-FA6C4C7245C5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AD00B5AA-13FE-4C45-AFAD-C2DDD867BA2B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A7A5455D-ECAD-419F-9BB7-6A552D90F8C3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0C61C146-61E6-4F78-A22D-B7C7D0E26F7B}"/>
                </a:ext>
              </a:extLst>
            </p:cNvPr>
            <p:cNvGrpSpPr/>
            <p:nvPr/>
          </p:nvGrpSpPr>
          <p:grpSpPr>
            <a:xfrm>
              <a:off x="5431465" y="3008345"/>
              <a:ext cx="301220" cy="320370"/>
              <a:chOff x="741680" y="802640"/>
              <a:chExt cx="1676400" cy="1544320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08B0DCC7-74F0-4B9E-9E10-DC0B80523863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49E37078-E570-4525-9B12-ABB2572ECE07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Oval 256">
                  <a:extLst>
                    <a:ext uri="{FF2B5EF4-FFF2-40B4-BE49-F238E27FC236}">
                      <a16:creationId xmlns:a16="http://schemas.microsoft.com/office/drawing/2014/main" id="{F49449D5-476D-4D72-A820-241489736422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5F461C91-637B-4721-A9A4-CEC3E14B0BA5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11897208-450E-4BBC-80EA-154E6F3A7847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4D63290B-1577-4704-A93A-22F8AE3C583D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Oval 260">
                  <a:extLst>
                    <a:ext uri="{FF2B5EF4-FFF2-40B4-BE49-F238E27FC236}">
                      <a16:creationId xmlns:a16="http://schemas.microsoft.com/office/drawing/2014/main" id="{9570222E-D192-4776-8985-F1113EAF3C03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813AF6AE-7AB9-493D-BB5E-01892A9A5E34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Oval 262">
                  <a:extLst>
                    <a:ext uri="{FF2B5EF4-FFF2-40B4-BE49-F238E27FC236}">
                      <a16:creationId xmlns:a16="http://schemas.microsoft.com/office/drawing/2014/main" id="{B6E9DCF1-96E7-4364-8134-54B6AF2DD327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5AAE19A6-E26E-4E2F-8B22-550762DD7EA5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Oval 264">
                  <a:extLst>
                    <a:ext uri="{FF2B5EF4-FFF2-40B4-BE49-F238E27FC236}">
                      <a16:creationId xmlns:a16="http://schemas.microsoft.com/office/drawing/2014/main" id="{16175229-2D38-4B34-9E0B-DBE05C0711FC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Oval 265">
                  <a:extLst>
                    <a:ext uri="{FF2B5EF4-FFF2-40B4-BE49-F238E27FC236}">
                      <a16:creationId xmlns:a16="http://schemas.microsoft.com/office/drawing/2014/main" id="{463326D2-9922-4A70-9FEF-CDB60FD9717B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Oval 266">
                  <a:extLst>
                    <a:ext uri="{FF2B5EF4-FFF2-40B4-BE49-F238E27FC236}">
                      <a16:creationId xmlns:a16="http://schemas.microsoft.com/office/drawing/2014/main" id="{49EEFC01-598C-4DC1-8991-DFD40A36884D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BB1A6EF2-6901-40B4-8DB0-120E5BC54A00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B54BF592-BE5A-4E1A-A400-6DBC851CA0E3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3CC9C486-F029-4E68-BC17-A2CE5C7F6D4E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75D741DB-C390-43DC-87B3-761C1DFBA42B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16D39627-7EE4-400C-9338-19898A3CE67C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E4F558F1-94EB-45FB-B82F-82308CDCCA5F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AC076B6A-7234-45C2-9D43-9CD509FC48AC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7617525F-92C2-4F3B-A688-BFDEDB5734C7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B3C29F98-474D-40E0-8BE0-2C4DAF15B1AD}"/>
                </a:ext>
              </a:extLst>
            </p:cNvPr>
            <p:cNvGrpSpPr/>
            <p:nvPr/>
          </p:nvGrpSpPr>
          <p:grpSpPr>
            <a:xfrm>
              <a:off x="3665285" y="4166781"/>
              <a:ext cx="301220" cy="320370"/>
              <a:chOff x="741680" y="802640"/>
              <a:chExt cx="1676400" cy="1544320"/>
            </a:xfrm>
          </p:grpSpPr>
          <p:grpSp>
            <p:nvGrpSpPr>
              <p:cNvPr id="271" name="Group 270">
                <a:extLst>
                  <a:ext uri="{FF2B5EF4-FFF2-40B4-BE49-F238E27FC236}">
                    <a16:creationId xmlns:a16="http://schemas.microsoft.com/office/drawing/2014/main" id="{1A1782EF-0E68-4F09-AC35-2D340E62F9AC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1A8D51FE-C44E-4E77-A72B-15689AD3A333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9E69E0B4-5BF3-458F-87A3-BF741E075BF4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Oval 279">
                  <a:extLst>
                    <a:ext uri="{FF2B5EF4-FFF2-40B4-BE49-F238E27FC236}">
                      <a16:creationId xmlns:a16="http://schemas.microsoft.com/office/drawing/2014/main" id="{926119A2-24E1-40A1-ABED-1D721F337B29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Oval 280">
                  <a:extLst>
                    <a:ext uri="{FF2B5EF4-FFF2-40B4-BE49-F238E27FC236}">
                      <a16:creationId xmlns:a16="http://schemas.microsoft.com/office/drawing/2014/main" id="{EECB698C-D7EA-4A3E-B138-ABF58230835F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FA9C2B86-7936-4A14-931F-2D0B14014A7E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Oval 282">
                  <a:extLst>
                    <a:ext uri="{FF2B5EF4-FFF2-40B4-BE49-F238E27FC236}">
                      <a16:creationId xmlns:a16="http://schemas.microsoft.com/office/drawing/2014/main" id="{DC792619-413B-45A7-8148-AC00D0CCFC8F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98B4AECF-C215-415C-8924-071E7071846F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DE0B4FB4-EB8D-47BB-BC86-CF9152C8FB5C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Oval 285">
                  <a:extLst>
                    <a:ext uri="{FF2B5EF4-FFF2-40B4-BE49-F238E27FC236}">
                      <a16:creationId xmlns:a16="http://schemas.microsoft.com/office/drawing/2014/main" id="{1BF0C461-E826-4B6C-818E-24CE00ED9A2C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Oval 286">
                  <a:extLst>
                    <a:ext uri="{FF2B5EF4-FFF2-40B4-BE49-F238E27FC236}">
                      <a16:creationId xmlns:a16="http://schemas.microsoft.com/office/drawing/2014/main" id="{946CD939-21E6-4E6A-8D03-EAE25D78AF0B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Oval 287">
                  <a:extLst>
                    <a:ext uri="{FF2B5EF4-FFF2-40B4-BE49-F238E27FC236}">
                      <a16:creationId xmlns:a16="http://schemas.microsoft.com/office/drawing/2014/main" id="{6FA5E963-A6DB-4105-A8E3-4D7C2319079D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Oval 288">
                  <a:extLst>
                    <a:ext uri="{FF2B5EF4-FFF2-40B4-BE49-F238E27FC236}">
                      <a16:creationId xmlns:a16="http://schemas.microsoft.com/office/drawing/2014/main" id="{A74703FF-430F-4D89-8D40-9877B453630E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99811B97-A175-4F74-81D1-6D902B121121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Oval 290">
                  <a:extLst>
                    <a:ext uri="{FF2B5EF4-FFF2-40B4-BE49-F238E27FC236}">
                      <a16:creationId xmlns:a16="http://schemas.microsoft.com/office/drawing/2014/main" id="{2ED8A17F-C01D-4761-8564-1BA2E3882AB4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2C70ADAF-503C-46DD-89A7-80FFEAE161B7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F1EE293A-5713-48E8-B2D1-6CA9418F123B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17FD1742-C04F-43E3-89CD-3D61F3A130F1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54599DB0-098B-479D-A30B-25ECA8C4D3E3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66DCCA55-9AC3-4E7E-AF07-BB5413F408E4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AADC7C23-B65B-4A4B-91B5-BCF1C453B1CD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5C1CA2E6-59E2-40C6-8C1F-A2D31EC3E0E8}"/>
                </a:ext>
              </a:extLst>
            </p:cNvPr>
            <p:cNvGrpSpPr/>
            <p:nvPr/>
          </p:nvGrpSpPr>
          <p:grpSpPr>
            <a:xfrm>
              <a:off x="4713714" y="2991521"/>
              <a:ext cx="301220" cy="320370"/>
              <a:chOff x="741680" y="802640"/>
              <a:chExt cx="1676400" cy="1544320"/>
            </a:xfrm>
          </p:grpSpPr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71F3D7D5-6AF7-488D-BC8B-C8C31AA1ED4A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65C99683-39A9-454B-B23F-D2AFC051D5E9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Oval 300">
                  <a:extLst>
                    <a:ext uri="{FF2B5EF4-FFF2-40B4-BE49-F238E27FC236}">
                      <a16:creationId xmlns:a16="http://schemas.microsoft.com/office/drawing/2014/main" id="{B000A153-D435-4B2F-B4DF-777D7A83F49C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Oval 301">
                  <a:extLst>
                    <a:ext uri="{FF2B5EF4-FFF2-40B4-BE49-F238E27FC236}">
                      <a16:creationId xmlns:a16="http://schemas.microsoft.com/office/drawing/2014/main" id="{7DD5C676-39A7-465C-9945-E3C297A365F3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Oval 302">
                  <a:extLst>
                    <a:ext uri="{FF2B5EF4-FFF2-40B4-BE49-F238E27FC236}">
                      <a16:creationId xmlns:a16="http://schemas.microsoft.com/office/drawing/2014/main" id="{B1116AA7-1868-44A2-AEAD-1FF779100126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Oval 303">
                  <a:extLst>
                    <a:ext uri="{FF2B5EF4-FFF2-40B4-BE49-F238E27FC236}">
                      <a16:creationId xmlns:a16="http://schemas.microsoft.com/office/drawing/2014/main" id="{BD7DFB14-18EE-4A6A-B289-C03483BB0BE5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125DA031-22CE-483C-8BD4-9AA72254050C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Oval 305">
                  <a:extLst>
                    <a:ext uri="{FF2B5EF4-FFF2-40B4-BE49-F238E27FC236}">
                      <a16:creationId xmlns:a16="http://schemas.microsoft.com/office/drawing/2014/main" id="{4E6249F8-ED1E-4282-A54B-F02B19972672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Oval 306">
                  <a:extLst>
                    <a:ext uri="{FF2B5EF4-FFF2-40B4-BE49-F238E27FC236}">
                      <a16:creationId xmlns:a16="http://schemas.microsoft.com/office/drawing/2014/main" id="{34404D61-DEA4-4FE8-BFED-9DCD59E89127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A42BE433-26B0-4DCB-B65A-0974998DEBFC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Oval 308">
                  <a:extLst>
                    <a:ext uri="{FF2B5EF4-FFF2-40B4-BE49-F238E27FC236}">
                      <a16:creationId xmlns:a16="http://schemas.microsoft.com/office/drawing/2014/main" id="{018EB07F-CAB3-4CA8-B69B-A08272BA1563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Oval 309">
                  <a:extLst>
                    <a:ext uri="{FF2B5EF4-FFF2-40B4-BE49-F238E27FC236}">
                      <a16:creationId xmlns:a16="http://schemas.microsoft.com/office/drawing/2014/main" id="{78F966B3-12C7-42E5-9483-F934A60EADF6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Oval 310">
                  <a:extLst>
                    <a:ext uri="{FF2B5EF4-FFF2-40B4-BE49-F238E27FC236}">
                      <a16:creationId xmlns:a16="http://schemas.microsoft.com/office/drawing/2014/main" id="{49468534-FEAC-47C0-A681-922E359CFAB3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Oval 311">
                  <a:extLst>
                    <a:ext uri="{FF2B5EF4-FFF2-40B4-BE49-F238E27FC236}">
                      <a16:creationId xmlns:a16="http://schemas.microsoft.com/office/drawing/2014/main" id="{7B08FA39-F642-45A6-9E01-D1893A56B42D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49D740F8-631A-4670-BF7D-1FDC2967A0F1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23C76404-F5C4-462F-9FF5-771A86CBBB4A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B2A3839D-0FCD-4370-A7BF-0A5A32C5E82D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2814ADF9-F1E5-4D1C-BA4D-1B65505356AA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5C207340-0800-4301-B4F4-BC88CE3F6780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E2880D22-0FFC-4903-8EBD-68500814EFC2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870D366F-C03F-4E0E-B3B8-77167B6CBFA0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C23E270-1323-48C4-AB2A-EA4F854C3F11}"/>
                </a:ext>
              </a:extLst>
            </p:cNvPr>
            <p:cNvSpPr txBox="1"/>
            <p:nvPr/>
          </p:nvSpPr>
          <p:spPr>
            <a:xfrm>
              <a:off x="4264352" y="2728732"/>
              <a:ext cx="19747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latin typeface="Comic Sans MS" panose="030F0702030302020204" pitchFamily="66" charset="0"/>
                </a:rPr>
                <a:t>N=2000 randomly sampled buffers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917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2D46525-2043-44AB-8641-41572E7CCA76}"/>
              </a:ext>
            </a:extLst>
          </p:cNvPr>
          <p:cNvGrpSpPr/>
          <p:nvPr/>
        </p:nvGrpSpPr>
        <p:grpSpPr>
          <a:xfrm>
            <a:off x="1442191" y="3074310"/>
            <a:ext cx="911324" cy="911860"/>
            <a:chOff x="741680" y="802640"/>
            <a:chExt cx="1676400" cy="154432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FEE799B-38E5-4F06-A271-4E813B880438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F134030-21C0-4DEB-AAC5-4EBB45054843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16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BC3E570-950C-4C44-9C3D-84C9450A6D87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3E54852-F16E-4512-9DEE-E59EFFD28905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E1A6720-132E-432E-BB82-BAE853143E24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6226550-C491-459F-9663-D5782C4C7476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551EAB8-840E-4189-AC51-BCC14AA3550C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2BE00E0-A08C-4A42-BD6F-968D7CB37A6D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305B7C3-0895-466C-BEBE-5AD7C4B8E033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94BCA31-B56C-4677-A97A-B58DDBEDCD96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B5B5F8B-513C-4C1B-817A-639011C5E5FC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E4607E5-E89F-463F-A6FF-A7F47F6B5ADB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C1C70E4-841E-4204-AC7A-26C86D2BABF1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E89B78B-19D2-4E7E-8864-04912077B2C1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B6592A8-79DA-4864-9DFB-A649B251BAF1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AC4F08B-1846-4108-8DF5-926982B6CCA8}"/>
                </a:ext>
              </a:extLst>
            </p:cNvPr>
            <p:cNvSpPr/>
            <p:nvPr/>
          </p:nvSpPr>
          <p:spPr>
            <a:xfrm>
              <a:off x="1848326" y="143751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5A62A3E-DFB6-4234-922A-F2FBBB4C26C2}"/>
                </a:ext>
              </a:extLst>
            </p:cNvPr>
            <p:cNvSpPr/>
            <p:nvPr/>
          </p:nvSpPr>
          <p:spPr>
            <a:xfrm>
              <a:off x="1428302" y="163576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EA5221C-44B3-4581-8DB8-1E6445929A3D}"/>
                </a:ext>
              </a:extLst>
            </p:cNvPr>
            <p:cNvSpPr/>
            <p:nvPr/>
          </p:nvSpPr>
          <p:spPr>
            <a:xfrm>
              <a:off x="1600200" y="102511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9BB6C5-46E0-4A37-A14B-6140B6EE20CA}"/>
                </a:ext>
              </a:extLst>
            </p:cNvPr>
            <p:cNvSpPr/>
            <p:nvPr/>
          </p:nvSpPr>
          <p:spPr>
            <a:xfrm>
              <a:off x="1356360" y="124863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F9CF60-53ED-474C-8C1D-6C56ACA72408}"/>
                </a:ext>
              </a:extLst>
            </p:cNvPr>
            <p:cNvSpPr/>
            <p:nvPr/>
          </p:nvSpPr>
          <p:spPr>
            <a:xfrm>
              <a:off x="843280" y="1439159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6B1475C-65C6-4AC7-8BD1-1586DB30176E}"/>
                </a:ext>
              </a:extLst>
            </p:cNvPr>
            <p:cNvSpPr/>
            <p:nvPr/>
          </p:nvSpPr>
          <p:spPr>
            <a:xfrm>
              <a:off x="2062480" y="133378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DF0EFC-B05C-4863-942B-81E913CBDC01}"/>
              </a:ext>
            </a:extLst>
          </p:cNvPr>
          <p:cNvGrpSpPr/>
          <p:nvPr/>
        </p:nvGrpSpPr>
        <p:grpSpPr>
          <a:xfrm>
            <a:off x="1437114" y="995679"/>
            <a:ext cx="911324" cy="911860"/>
            <a:chOff x="741680" y="802640"/>
            <a:chExt cx="1676400" cy="15443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E17A9F4-D2DB-4A7B-8399-0040E8D363A5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A2C1A3B-CF49-42B8-8988-601DC934EC21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16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9B173279-55DF-4E04-A69B-ABAB380EA767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B0ED232-CE13-4C3E-879D-E6C754E6BD70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A04ECBD-273E-4B17-907C-C0909E24A5E7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375D3B4-FCC7-41E1-9F0F-4B2875E22B56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3B6E4AC-50A9-4E40-8B12-555FE05BA409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74DEC25-D19A-4518-A0EC-FF16475C59E0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9E6B60C-13BC-483F-AA6C-85647B7EE139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3C90AB5-3454-488B-B654-F24F6BEB0698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8727F26-346E-451C-AE2B-625BD2B20D4E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010835C-A8D1-4E99-B3CE-3C63E1B81BDE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246F884-9D5D-4BED-975E-047E82C47747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AC2474F-9B24-4B0E-9DDA-2D3AB0A824FE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208EB73-8A8B-4C7F-95DA-0B92985ED4A2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ADD3F1E-0586-48DF-AF73-FDA0737E20F9}"/>
                </a:ext>
              </a:extLst>
            </p:cNvPr>
            <p:cNvSpPr/>
            <p:nvPr/>
          </p:nvSpPr>
          <p:spPr>
            <a:xfrm>
              <a:off x="1848326" y="143751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4863CCB-2E29-4E04-9CEE-F4A2A00B114D}"/>
                </a:ext>
              </a:extLst>
            </p:cNvPr>
            <p:cNvSpPr/>
            <p:nvPr/>
          </p:nvSpPr>
          <p:spPr>
            <a:xfrm>
              <a:off x="1428302" y="163576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CDD1CA4-FF72-4507-8FE6-A58FA513AFDE}"/>
                </a:ext>
              </a:extLst>
            </p:cNvPr>
            <p:cNvSpPr/>
            <p:nvPr/>
          </p:nvSpPr>
          <p:spPr>
            <a:xfrm>
              <a:off x="1600200" y="102511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FFD8187-E796-4D43-8543-020BD5581EC4}"/>
                </a:ext>
              </a:extLst>
            </p:cNvPr>
            <p:cNvSpPr/>
            <p:nvPr/>
          </p:nvSpPr>
          <p:spPr>
            <a:xfrm>
              <a:off x="1356360" y="124863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CF5B6EE-2671-487E-88D2-52B353D77DB6}"/>
                </a:ext>
              </a:extLst>
            </p:cNvPr>
            <p:cNvSpPr/>
            <p:nvPr/>
          </p:nvSpPr>
          <p:spPr>
            <a:xfrm>
              <a:off x="843280" y="1439159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8096DFF-8AF5-456A-BC24-7AEBA4F4D5AC}"/>
                </a:ext>
              </a:extLst>
            </p:cNvPr>
            <p:cNvSpPr/>
            <p:nvPr/>
          </p:nvSpPr>
          <p:spPr>
            <a:xfrm>
              <a:off x="2062480" y="133378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E58A6D4-3BBE-46FB-B697-FF4F6CC3708A}"/>
              </a:ext>
            </a:extLst>
          </p:cNvPr>
          <p:cNvGrpSpPr/>
          <p:nvPr/>
        </p:nvGrpSpPr>
        <p:grpSpPr>
          <a:xfrm>
            <a:off x="1442191" y="2036469"/>
            <a:ext cx="911324" cy="911860"/>
            <a:chOff x="741680" y="802640"/>
            <a:chExt cx="1676400" cy="154432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A153922-ABC9-45B3-8F66-35D521E0459C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2A688EA-2BEE-4BE3-86D3-3A3AAC086E5E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16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9DC5302-DB37-4D86-92ED-57C259298EA2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B7F97F3-11AA-4AF8-AE18-75857CAA0C2D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5B3D3A66-1E29-4F2A-941D-1FFE039D258E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2D29385-93B8-4450-B066-FDE4055EC4EA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FF18CA0D-8C5F-44DF-9E71-5230956E6F8D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74F725C-FD09-4993-8514-4662F6AF488D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A3919545-8515-421B-A877-9AA26AF72AFC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F3216B46-BFEE-455D-9D21-FF2A3ADB117E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8F8955A-D6B1-4D29-A7E9-952F32837A11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7E06EAAF-2860-48B4-9022-196828D95D8C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D6E352D-ED59-48B0-B57C-2625439DC129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D59E2A1-65DD-4573-B4DB-D1F12D5A48CE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76BEA21D-A1A8-460C-A1CB-A99E26012953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AE6B9D7-36E0-448C-814F-BA6928EB5E79}"/>
                </a:ext>
              </a:extLst>
            </p:cNvPr>
            <p:cNvSpPr/>
            <p:nvPr/>
          </p:nvSpPr>
          <p:spPr>
            <a:xfrm>
              <a:off x="1848326" y="143751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1133F91-9C57-4DE0-8F97-FC147D827DAD}"/>
                </a:ext>
              </a:extLst>
            </p:cNvPr>
            <p:cNvSpPr/>
            <p:nvPr/>
          </p:nvSpPr>
          <p:spPr>
            <a:xfrm>
              <a:off x="1428302" y="163576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075BD2F-9A3A-4552-8E08-9A98EFE4FFF8}"/>
                </a:ext>
              </a:extLst>
            </p:cNvPr>
            <p:cNvSpPr/>
            <p:nvPr/>
          </p:nvSpPr>
          <p:spPr>
            <a:xfrm>
              <a:off x="1600200" y="102511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126B6BB-365A-42A7-8808-49EAEF75ABDD}"/>
                </a:ext>
              </a:extLst>
            </p:cNvPr>
            <p:cNvSpPr/>
            <p:nvPr/>
          </p:nvSpPr>
          <p:spPr>
            <a:xfrm>
              <a:off x="1356360" y="124863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5C8E578-D3EB-40F3-BB0D-329FB4921DBC}"/>
                </a:ext>
              </a:extLst>
            </p:cNvPr>
            <p:cNvSpPr/>
            <p:nvPr/>
          </p:nvSpPr>
          <p:spPr>
            <a:xfrm>
              <a:off x="843280" y="1439159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F828FE9-42ED-4C7C-8154-46806F8EAAAD}"/>
                </a:ext>
              </a:extLst>
            </p:cNvPr>
            <p:cNvSpPr/>
            <p:nvPr/>
          </p:nvSpPr>
          <p:spPr>
            <a:xfrm>
              <a:off x="2062480" y="133378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Oval 67">
            <a:extLst>
              <a:ext uri="{FF2B5EF4-FFF2-40B4-BE49-F238E27FC236}">
                <a16:creationId xmlns:a16="http://schemas.microsoft.com/office/drawing/2014/main" id="{93D339AD-FF6E-4F26-A3F6-60BC305C0E57}"/>
              </a:ext>
            </a:extLst>
          </p:cNvPr>
          <p:cNvSpPr/>
          <p:nvPr/>
        </p:nvSpPr>
        <p:spPr>
          <a:xfrm>
            <a:off x="6409150" y="989646"/>
            <a:ext cx="911324" cy="911860"/>
          </a:xfrm>
          <a:prstGeom prst="ellipse">
            <a:avLst/>
          </a:prstGeom>
          <a:gradFill>
            <a:gsLst>
              <a:gs pos="46000">
                <a:schemeClr val="accent6">
                  <a:lumMod val="60000"/>
                  <a:lumOff val="40000"/>
                </a:schemeClr>
              </a:gs>
              <a:gs pos="71000">
                <a:schemeClr val="bg1">
                  <a:lumMod val="85000"/>
                </a:schemeClr>
              </a:gs>
              <a:gs pos="86000">
                <a:schemeClr val="bg1">
                  <a:lumMod val="50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6331BCD-07A6-41D0-87A6-E76C53F52237}"/>
              </a:ext>
            </a:extLst>
          </p:cNvPr>
          <p:cNvSpPr/>
          <p:nvPr/>
        </p:nvSpPr>
        <p:spPr>
          <a:xfrm>
            <a:off x="6409150" y="1978147"/>
            <a:ext cx="911324" cy="911860"/>
          </a:xfrm>
          <a:prstGeom prst="ellipse">
            <a:avLst/>
          </a:prstGeom>
          <a:gradFill>
            <a:gsLst>
              <a:gs pos="3000">
                <a:schemeClr val="accent6">
                  <a:lumMod val="60000"/>
                  <a:lumOff val="40000"/>
                </a:schemeClr>
              </a:gs>
              <a:gs pos="28000">
                <a:schemeClr val="bg1">
                  <a:lumMod val="85000"/>
                </a:schemeClr>
              </a:gs>
              <a:gs pos="52000">
                <a:schemeClr val="bg1">
                  <a:lumMod val="50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D525023-3C08-4700-8EE8-FC1A86C527C9}"/>
              </a:ext>
            </a:extLst>
          </p:cNvPr>
          <p:cNvSpPr/>
          <p:nvPr/>
        </p:nvSpPr>
        <p:spPr>
          <a:xfrm>
            <a:off x="6409150" y="3043290"/>
            <a:ext cx="911324" cy="911860"/>
          </a:xfrm>
          <a:prstGeom prst="ellipse">
            <a:avLst/>
          </a:prstGeom>
          <a:gradFill>
            <a:gsLst>
              <a:gs pos="29000">
                <a:schemeClr val="accent6">
                  <a:lumMod val="60000"/>
                  <a:lumOff val="40000"/>
                </a:schemeClr>
              </a:gs>
              <a:gs pos="50000">
                <a:schemeClr val="bg1">
                  <a:lumMod val="85000"/>
                </a:schemeClr>
              </a:gs>
              <a:gs pos="71000">
                <a:schemeClr val="bg1">
                  <a:lumMod val="50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7E7A12C-8960-4698-A16D-D878CD62C2B0}"/>
              </a:ext>
            </a:extLst>
          </p:cNvPr>
          <p:cNvSpPr/>
          <p:nvPr/>
        </p:nvSpPr>
        <p:spPr>
          <a:xfrm>
            <a:off x="6409150" y="4132474"/>
            <a:ext cx="911324" cy="911860"/>
          </a:xfrm>
          <a:prstGeom prst="ellipse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23000">
                <a:schemeClr val="bg1">
                  <a:lumMod val="85000"/>
                </a:schemeClr>
              </a:gs>
              <a:gs pos="86000">
                <a:schemeClr val="bg1">
                  <a:lumMod val="50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6E6B61C-B872-4292-AD2E-74EA5FE9EAAF}"/>
              </a:ext>
            </a:extLst>
          </p:cNvPr>
          <p:cNvGrpSpPr/>
          <p:nvPr/>
        </p:nvGrpSpPr>
        <p:grpSpPr>
          <a:xfrm>
            <a:off x="860525" y="5309556"/>
            <a:ext cx="1495614" cy="470322"/>
            <a:chOff x="1579264" y="5412390"/>
            <a:chExt cx="1495614" cy="47032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668C04C-0066-4487-AA9E-F41BCA541510}"/>
                </a:ext>
              </a:extLst>
            </p:cNvPr>
            <p:cNvSpPr/>
            <p:nvPr/>
          </p:nvSpPr>
          <p:spPr>
            <a:xfrm>
              <a:off x="1679439" y="5412390"/>
              <a:ext cx="1028700" cy="238125"/>
            </a:xfrm>
            <a:prstGeom prst="rect">
              <a:avLst/>
            </a:prstGeom>
            <a:gradFill flip="none" rotWithShape="1">
              <a:gsLst>
                <a:gs pos="18000">
                  <a:schemeClr val="accent6">
                    <a:lumMod val="60000"/>
                    <a:lumOff val="40000"/>
                  </a:schemeClr>
                </a:gs>
                <a:gs pos="43000">
                  <a:schemeClr val="bg1">
                    <a:lumMod val="85000"/>
                  </a:schemeClr>
                </a:gs>
                <a:gs pos="70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7AEAE7A-761F-4D99-A585-B4AE81217992}"/>
                </a:ext>
              </a:extLst>
            </p:cNvPr>
            <p:cNvSpPr txBox="1"/>
            <p:nvPr/>
          </p:nvSpPr>
          <p:spPr>
            <a:xfrm>
              <a:off x="2348438" y="5682656"/>
              <a:ext cx="72644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Urban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48B8FF0-A31B-494D-B0E7-A30460CE064D}"/>
                </a:ext>
              </a:extLst>
            </p:cNvPr>
            <p:cNvSpPr txBox="1"/>
            <p:nvPr/>
          </p:nvSpPr>
          <p:spPr>
            <a:xfrm>
              <a:off x="1579264" y="5682657"/>
              <a:ext cx="72644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Natural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E76A2FC-90A4-4F8D-B20A-6DC2D52766CB}"/>
                </a:ext>
              </a:extLst>
            </p:cNvPr>
            <p:cNvCxnSpPr>
              <a:cxnSpLocks/>
              <a:endCxn id="73" idx="1"/>
            </p:cNvCxnSpPr>
            <p:nvPr/>
          </p:nvCxnSpPr>
          <p:spPr>
            <a:xfrm>
              <a:off x="2033617" y="5782683"/>
              <a:ext cx="31482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Oval 76">
            <a:extLst>
              <a:ext uri="{FF2B5EF4-FFF2-40B4-BE49-F238E27FC236}">
                <a16:creationId xmlns:a16="http://schemas.microsoft.com/office/drawing/2014/main" id="{67B6517F-120C-49EE-9690-6BC36A6B6714}"/>
              </a:ext>
            </a:extLst>
          </p:cNvPr>
          <p:cNvSpPr/>
          <p:nvPr/>
        </p:nvSpPr>
        <p:spPr>
          <a:xfrm>
            <a:off x="5125457" y="995696"/>
            <a:ext cx="911324" cy="911860"/>
          </a:xfrm>
          <a:prstGeom prst="ellipse">
            <a:avLst/>
          </a:prstGeom>
          <a:gradFill>
            <a:gsLst>
              <a:gs pos="46000">
                <a:schemeClr val="accent6">
                  <a:lumMod val="60000"/>
                  <a:lumOff val="40000"/>
                </a:schemeClr>
              </a:gs>
              <a:gs pos="71000">
                <a:schemeClr val="bg1">
                  <a:lumMod val="85000"/>
                </a:schemeClr>
              </a:gs>
              <a:gs pos="86000">
                <a:schemeClr val="bg1">
                  <a:lumMod val="50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5498B83-6196-4D91-90B6-277AF0B1B94D}"/>
              </a:ext>
            </a:extLst>
          </p:cNvPr>
          <p:cNvSpPr/>
          <p:nvPr/>
        </p:nvSpPr>
        <p:spPr>
          <a:xfrm>
            <a:off x="5125457" y="1984197"/>
            <a:ext cx="911324" cy="911860"/>
          </a:xfrm>
          <a:prstGeom prst="ellipse">
            <a:avLst/>
          </a:prstGeom>
          <a:gradFill>
            <a:gsLst>
              <a:gs pos="3000">
                <a:schemeClr val="accent6">
                  <a:lumMod val="60000"/>
                  <a:lumOff val="40000"/>
                </a:schemeClr>
              </a:gs>
              <a:gs pos="28000">
                <a:schemeClr val="bg1">
                  <a:lumMod val="85000"/>
                </a:schemeClr>
              </a:gs>
              <a:gs pos="52000">
                <a:schemeClr val="bg1">
                  <a:lumMod val="50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844F8A4-275A-4C06-82A9-BC0E5C6416CB}"/>
              </a:ext>
            </a:extLst>
          </p:cNvPr>
          <p:cNvSpPr/>
          <p:nvPr/>
        </p:nvSpPr>
        <p:spPr>
          <a:xfrm>
            <a:off x="5125457" y="3049340"/>
            <a:ext cx="911324" cy="911860"/>
          </a:xfrm>
          <a:prstGeom prst="ellipse">
            <a:avLst/>
          </a:prstGeom>
          <a:gradFill>
            <a:gsLst>
              <a:gs pos="29000">
                <a:schemeClr val="accent6">
                  <a:lumMod val="60000"/>
                  <a:lumOff val="40000"/>
                </a:schemeClr>
              </a:gs>
              <a:gs pos="50000">
                <a:schemeClr val="bg1">
                  <a:lumMod val="85000"/>
                </a:schemeClr>
              </a:gs>
              <a:gs pos="71000">
                <a:schemeClr val="bg1">
                  <a:lumMod val="50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82A6565-6F54-42CD-B421-E3B16147EE1E}"/>
              </a:ext>
            </a:extLst>
          </p:cNvPr>
          <p:cNvSpPr/>
          <p:nvPr/>
        </p:nvSpPr>
        <p:spPr>
          <a:xfrm>
            <a:off x="5125457" y="4138524"/>
            <a:ext cx="911324" cy="911860"/>
          </a:xfrm>
          <a:prstGeom prst="ellipse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23000">
                <a:schemeClr val="bg1">
                  <a:lumMod val="85000"/>
                </a:schemeClr>
              </a:gs>
              <a:gs pos="86000">
                <a:schemeClr val="bg1">
                  <a:lumMod val="50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04FA52F-3FBC-411E-B7FC-80B86FB6685A}"/>
              </a:ext>
            </a:extLst>
          </p:cNvPr>
          <p:cNvGrpSpPr/>
          <p:nvPr/>
        </p:nvGrpSpPr>
        <p:grpSpPr>
          <a:xfrm>
            <a:off x="4556412" y="5242536"/>
            <a:ext cx="824242" cy="740867"/>
            <a:chOff x="7810745" y="989643"/>
            <a:chExt cx="2013082" cy="1900364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BFBF2BE-F6A1-4B1A-B968-ED36ABBB9065}"/>
                </a:ext>
              </a:extLst>
            </p:cNvPr>
            <p:cNvSpPr/>
            <p:nvPr/>
          </p:nvSpPr>
          <p:spPr>
            <a:xfrm>
              <a:off x="7810745" y="989646"/>
              <a:ext cx="911324" cy="911860"/>
            </a:xfrm>
            <a:prstGeom prst="ellipse">
              <a:avLst/>
            </a:prstGeom>
            <a:gradFill>
              <a:gsLst>
                <a:gs pos="46000">
                  <a:schemeClr val="accent6">
                    <a:lumMod val="60000"/>
                    <a:lumOff val="40000"/>
                  </a:schemeClr>
                </a:gs>
                <a:gs pos="71000">
                  <a:schemeClr val="bg1">
                    <a:lumMod val="85000"/>
                  </a:schemeClr>
                </a:gs>
                <a:gs pos="86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35CB890-0976-40ED-806D-08415FB25E21}"/>
                </a:ext>
              </a:extLst>
            </p:cNvPr>
            <p:cNvSpPr/>
            <p:nvPr/>
          </p:nvSpPr>
          <p:spPr>
            <a:xfrm>
              <a:off x="7810745" y="1978147"/>
              <a:ext cx="911324" cy="911860"/>
            </a:xfrm>
            <a:prstGeom prst="ellipse">
              <a:avLst/>
            </a:prstGeom>
            <a:gradFill>
              <a:gsLst>
                <a:gs pos="3000">
                  <a:schemeClr val="accent6">
                    <a:lumMod val="60000"/>
                    <a:lumOff val="40000"/>
                  </a:schemeClr>
                </a:gs>
                <a:gs pos="28000">
                  <a:schemeClr val="bg1">
                    <a:lumMod val="85000"/>
                  </a:schemeClr>
                </a:gs>
                <a:gs pos="52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CCC387F-4BED-4040-955F-F7D7B874286E}"/>
                </a:ext>
              </a:extLst>
            </p:cNvPr>
            <p:cNvSpPr/>
            <p:nvPr/>
          </p:nvSpPr>
          <p:spPr>
            <a:xfrm>
              <a:off x="8912503" y="1978144"/>
              <a:ext cx="911324" cy="911859"/>
            </a:xfrm>
            <a:prstGeom prst="ellipse">
              <a:avLst/>
            </a:prstGeom>
            <a:gradFill>
              <a:gsLst>
                <a:gs pos="29000">
                  <a:schemeClr val="accent6">
                    <a:lumMod val="60000"/>
                    <a:lumOff val="40000"/>
                  </a:schemeClr>
                </a:gs>
                <a:gs pos="50000">
                  <a:schemeClr val="bg1">
                    <a:lumMod val="85000"/>
                  </a:schemeClr>
                </a:gs>
                <a:gs pos="71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7E98AAA-6372-49F6-9A5A-78816C970D90}"/>
                </a:ext>
              </a:extLst>
            </p:cNvPr>
            <p:cNvSpPr/>
            <p:nvPr/>
          </p:nvSpPr>
          <p:spPr>
            <a:xfrm>
              <a:off x="8912503" y="989643"/>
              <a:ext cx="911324" cy="911859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23000">
                  <a:schemeClr val="bg1">
                    <a:lumMod val="85000"/>
                  </a:schemeClr>
                </a:gs>
                <a:gs pos="86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F41CEF8-85DD-4226-ACDD-4F29B9B3762C}"/>
              </a:ext>
            </a:extLst>
          </p:cNvPr>
          <p:cNvGrpSpPr/>
          <p:nvPr/>
        </p:nvGrpSpPr>
        <p:grpSpPr>
          <a:xfrm>
            <a:off x="7855172" y="4856075"/>
            <a:ext cx="816481" cy="740867"/>
            <a:chOff x="7810745" y="989643"/>
            <a:chExt cx="1994127" cy="1900364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2F9454F-9851-46F8-A6FB-7C978B0FE347}"/>
                </a:ext>
              </a:extLst>
            </p:cNvPr>
            <p:cNvSpPr/>
            <p:nvPr/>
          </p:nvSpPr>
          <p:spPr>
            <a:xfrm>
              <a:off x="7810745" y="989646"/>
              <a:ext cx="911324" cy="911860"/>
            </a:xfrm>
            <a:prstGeom prst="ellipse">
              <a:avLst/>
            </a:prstGeom>
            <a:gradFill>
              <a:gsLst>
                <a:gs pos="25000">
                  <a:schemeClr val="accent6">
                    <a:lumMod val="60000"/>
                    <a:lumOff val="40000"/>
                  </a:schemeClr>
                </a:gs>
                <a:gs pos="54000">
                  <a:schemeClr val="bg1">
                    <a:lumMod val="85000"/>
                  </a:schemeClr>
                </a:gs>
                <a:gs pos="73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DDBAD446-8AD1-4AD2-B717-67F85DD4373A}"/>
                </a:ext>
              </a:extLst>
            </p:cNvPr>
            <p:cNvSpPr/>
            <p:nvPr/>
          </p:nvSpPr>
          <p:spPr>
            <a:xfrm>
              <a:off x="7810745" y="1978147"/>
              <a:ext cx="911324" cy="911860"/>
            </a:xfrm>
            <a:prstGeom prst="ellipse">
              <a:avLst/>
            </a:prstGeom>
            <a:gradFill>
              <a:gsLst>
                <a:gs pos="17000">
                  <a:schemeClr val="accent6">
                    <a:lumMod val="60000"/>
                    <a:lumOff val="40000"/>
                  </a:schemeClr>
                </a:gs>
                <a:gs pos="45000">
                  <a:schemeClr val="bg1">
                    <a:lumMod val="85000"/>
                  </a:schemeClr>
                </a:gs>
                <a:gs pos="68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288A25A-91B0-4B97-8AE1-BAEA899A6BAF}"/>
                </a:ext>
              </a:extLst>
            </p:cNvPr>
            <p:cNvSpPr/>
            <p:nvPr/>
          </p:nvSpPr>
          <p:spPr>
            <a:xfrm>
              <a:off x="8893548" y="1978144"/>
              <a:ext cx="911324" cy="911859"/>
            </a:xfrm>
            <a:prstGeom prst="ellipse">
              <a:avLst/>
            </a:prstGeom>
            <a:gradFill>
              <a:gsLst>
                <a:gs pos="20000">
                  <a:schemeClr val="accent6">
                    <a:lumMod val="60000"/>
                    <a:lumOff val="40000"/>
                  </a:schemeClr>
                </a:gs>
                <a:gs pos="43000">
                  <a:schemeClr val="bg1">
                    <a:lumMod val="85000"/>
                  </a:schemeClr>
                </a:gs>
                <a:gs pos="73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01B5565-5472-4C05-98F5-468D6B0FFC91}"/>
                </a:ext>
              </a:extLst>
            </p:cNvPr>
            <p:cNvSpPr/>
            <p:nvPr/>
          </p:nvSpPr>
          <p:spPr>
            <a:xfrm>
              <a:off x="8893548" y="989643"/>
              <a:ext cx="911324" cy="911859"/>
            </a:xfrm>
            <a:prstGeom prst="ellipse">
              <a:avLst/>
            </a:prstGeom>
            <a:gradFill>
              <a:gsLst>
                <a:gs pos="13000">
                  <a:schemeClr val="accent6">
                    <a:lumMod val="60000"/>
                    <a:lumOff val="40000"/>
                  </a:schemeClr>
                </a:gs>
                <a:gs pos="38000">
                  <a:schemeClr val="bg1">
                    <a:lumMod val="85000"/>
                  </a:schemeClr>
                </a:gs>
                <a:gs pos="70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9462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Rectangle 615">
            <a:extLst>
              <a:ext uri="{FF2B5EF4-FFF2-40B4-BE49-F238E27FC236}">
                <a16:creationId xmlns:a16="http://schemas.microsoft.com/office/drawing/2014/main" id="{8E4953D4-0A7A-496A-B8F6-F65E84A1CE43}"/>
              </a:ext>
            </a:extLst>
          </p:cNvPr>
          <p:cNvSpPr/>
          <p:nvPr/>
        </p:nvSpPr>
        <p:spPr>
          <a:xfrm>
            <a:off x="0" y="0"/>
            <a:ext cx="11600873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23FE2AC-D754-4AD7-82E6-4CD200756302}"/>
              </a:ext>
            </a:extLst>
          </p:cNvPr>
          <p:cNvCxnSpPr>
            <a:cxnSpLocks/>
          </p:cNvCxnSpPr>
          <p:nvPr/>
        </p:nvCxnSpPr>
        <p:spPr>
          <a:xfrm flipV="1">
            <a:off x="2889669" y="459861"/>
            <a:ext cx="2109347" cy="748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18D0F10B-20C5-4DC0-9F16-D48278D54EC0}"/>
              </a:ext>
            </a:extLst>
          </p:cNvPr>
          <p:cNvCxnSpPr>
            <a:cxnSpLocks/>
            <a:stCxn id="218" idx="6"/>
          </p:cNvCxnSpPr>
          <p:nvPr/>
        </p:nvCxnSpPr>
        <p:spPr>
          <a:xfrm flipV="1">
            <a:off x="3022023" y="1134141"/>
            <a:ext cx="2463138" cy="98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367110A-8E5D-4476-A274-11B4C5B7C2A2}"/>
              </a:ext>
            </a:extLst>
          </p:cNvPr>
          <p:cNvGrpSpPr/>
          <p:nvPr/>
        </p:nvGrpSpPr>
        <p:grpSpPr>
          <a:xfrm>
            <a:off x="4420648" y="104703"/>
            <a:ext cx="5939706" cy="2770703"/>
            <a:chOff x="22196" y="424343"/>
            <a:chExt cx="9796939" cy="496122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2C29BA-EA40-497B-9562-C7BF7E63D82C}"/>
                </a:ext>
              </a:extLst>
            </p:cNvPr>
            <p:cNvSpPr txBox="1"/>
            <p:nvPr/>
          </p:nvSpPr>
          <p:spPr>
            <a:xfrm>
              <a:off x="582584" y="424343"/>
              <a:ext cx="3274753" cy="427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latin typeface="Comic Sans MS" panose="030F0702030302020204" pitchFamily="66" charset="0"/>
                </a:rPr>
                <a:t>Random 500km landscape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2C1FC3B-0DBB-4211-A033-340A0F5B1708}"/>
                </a:ext>
              </a:extLst>
            </p:cNvPr>
            <p:cNvGrpSpPr/>
            <p:nvPr/>
          </p:nvGrpSpPr>
          <p:grpSpPr>
            <a:xfrm>
              <a:off x="741680" y="2355066"/>
              <a:ext cx="3416992" cy="708138"/>
              <a:chOff x="3296920" y="429867"/>
              <a:chExt cx="3416992" cy="708138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BD9DE455-8224-4B4B-B9F8-48B2175D993A}"/>
                  </a:ext>
                </a:extLst>
              </p:cNvPr>
              <p:cNvSpPr/>
              <p:nvPr/>
            </p:nvSpPr>
            <p:spPr>
              <a:xfrm>
                <a:off x="3296920" y="79352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E49AA87-7E4F-43AB-A210-6C27D395133E}"/>
                  </a:ext>
                </a:extLst>
              </p:cNvPr>
              <p:cNvSpPr/>
              <p:nvPr/>
            </p:nvSpPr>
            <p:spPr>
              <a:xfrm>
                <a:off x="3296920" y="512636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CA849E4-C35B-451D-9D4F-7F11B8560FB9}"/>
                  </a:ext>
                </a:extLst>
              </p:cNvPr>
              <p:cNvSpPr txBox="1"/>
              <p:nvPr/>
            </p:nvSpPr>
            <p:spPr>
              <a:xfrm>
                <a:off x="3439160" y="429867"/>
                <a:ext cx="3274752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eBird checklist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3D7937D-5E9A-4956-929A-830E02B14A2F}"/>
                  </a:ext>
                </a:extLst>
              </p:cNvPr>
              <p:cNvSpPr txBox="1"/>
              <p:nvPr/>
            </p:nvSpPr>
            <p:spPr>
              <a:xfrm>
                <a:off x="3439160" y="710755"/>
                <a:ext cx="3274752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species observation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EBD21CF-CFF2-4126-956D-470F9A8A610F}"/>
                </a:ext>
              </a:extLst>
            </p:cNvPr>
            <p:cNvGrpSpPr/>
            <p:nvPr/>
          </p:nvGrpSpPr>
          <p:grpSpPr>
            <a:xfrm>
              <a:off x="741680" y="2988085"/>
              <a:ext cx="1676400" cy="1544320"/>
              <a:chOff x="741680" y="802640"/>
              <a:chExt cx="1676400" cy="1544320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D4180EE-EDDB-4AFE-BA6D-914F97C0D474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16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EEDFAE9-6CF0-44B7-AEFB-15AA138F1A45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FD83962-082F-4850-9CD8-78AEF19E434D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D646395-1D63-4614-B746-0A25ED9F8A48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5EF2C8A9-B9EE-46BB-8A3E-93F27A1922D8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92593EB-5789-43E1-B374-9F52ACB57735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F594F93-3467-4A35-AE46-499D570D96B2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0463D1C-FFC5-42C5-A80B-08D0A8450ACF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3492BE66-040E-495D-818D-401027141786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6CE7BB9B-F415-4486-A57C-7EE9D926AD43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43A95CD-054F-4521-914C-2141E2FE5C2A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369ED74-4275-4D8B-A1F9-90BE2AE972C5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DD34A43E-C4B6-49E0-BEFE-54376CC49F32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9F9A36B2-1B70-45CA-B5AD-2E7901FB70B9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C647086-DF4D-4AAE-8301-BE9DC8DD1A28}"/>
                </a:ext>
              </a:extLst>
            </p:cNvPr>
            <p:cNvGrpSpPr/>
            <p:nvPr/>
          </p:nvGrpSpPr>
          <p:grpSpPr>
            <a:xfrm>
              <a:off x="2751355" y="1031418"/>
              <a:ext cx="1527230" cy="1404653"/>
              <a:chOff x="3203475" y="1118122"/>
              <a:chExt cx="1527230" cy="1404653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159F6B3-7333-42F3-A0E1-BC5FAE113758}"/>
                  </a:ext>
                </a:extLst>
              </p:cNvPr>
              <p:cNvCxnSpPr/>
              <p:nvPr/>
            </p:nvCxnSpPr>
            <p:spPr>
              <a:xfrm>
                <a:off x="3296920" y="1118122"/>
                <a:ext cx="0" cy="9545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4A88124-283F-4A75-B503-5E10BD338B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5332" y="2068830"/>
                <a:ext cx="1173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2669E7F-DD00-41FA-B541-A474556960CD}"/>
                  </a:ext>
                </a:extLst>
              </p:cNvPr>
              <p:cNvSpPr txBox="1"/>
              <p:nvPr/>
            </p:nvSpPr>
            <p:spPr>
              <a:xfrm>
                <a:off x="3203475" y="2095525"/>
                <a:ext cx="1527230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Urbanization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08B0F78-3FEC-492B-A33A-1279AAD3CC42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B844E60B-5C05-41C3-8384-0D53A16814A9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C209C91A-3E51-47E3-8AF6-CC6D92354ED9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345903A-72B6-4B1A-BEAA-A64CE27E85A2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5C7F92D7-73D9-4DBB-888C-ECD8B6AC02DD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27031274-5C22-44B8-90A6-AD08340F5322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878EEBCF-9E6E-46B1-B369-FCB31DFF4D90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D61106B7-7DB0-4BF4-9F8A-8B070615EA3F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117D0CE5-DCB0-4994-95AD-AACF3E6DE746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D91F482F-F620-4B7A-A95C-72B535C0A6FB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FC3DC627-A86C-4A0E-A70A-5349888C08F7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EDB0C11C-B907-4412-9040-AFD827ADDE6D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D8843093-4C70-4FAF-8C58-6A4D667A906D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EB19276F-79E8-41BA-B859-9B62A6CBD9A2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4E1075DD-E886-4833-9937-412B19174182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5851B92-37DA-4735-A6CB-AE6879A1C056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97EE453-43F5-4EAB-92B2-E74AF5443A4B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06AEAB2-6ACD-4171-9855-12197597B933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77FE08F-5D6D-43D8-B7C6-61E9CC05CDB0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CE3665D-4E85-450F-9994-20D1765BCEEC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79467A4-10B4-4FAC-904C-BC3BF7E02277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EA585B2-F87D-4BCC-A955-020B4C868927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A623A13-2279-4D00-8BFF-04644BCBE1E9}"/>
                </a:ext>
              </a:extLst>
            </p:cNvPr>
            <p:cNvSpPr/>
            <p:nvPr/>
          </p:nvSpPr>
          <p:spPr>
            <a:xfrm>
              <a:off x="1714500" y="4256131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8C95F2B-EB67-45C7-8BA1-9C1CD39CCB1A}"/>
                </a:ext>
              </a:extLst>
            </p:cNvPr>
            <p:cNvSpPr/>
            <p:nvPr/>
          </p:nvSpPr>
          <p:spPr>
            <a:xfrm>
              <a:off x="1170146" y="411064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3512486-FDBF-4D10-9596-688687735EFD}"/>
                </a:ext>
              </a:extLst>
            </p:cNvPr>
            <p:cNvSpPr/>
            <p:nvPr/>
          </p:nvSpPr>
          <p:spPr>
            <a:xfrm>
              <a:off x="1480820" y="382120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B4F8483-0280-46FA-B7F4-A1C0E51C09C2}"/>
                </a:ext>
              </a:extLst>
            </p:cNvPr>
            <p:cNvSpPr/>
            <p:nvPr/>
          </p:nvSpPr>
          <p:spPr>
            <a:xfrm>
              <a:off x="1910874" y="360784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22732D4-D804-4EE4-86A5-992B9FCDC416}"/>
                </a:ext>
              </a:extLst>
            </p:cNvPr>
            <p:cNvSpPr/>
            <p:nvPr/>
          </p:nvSpPr>
          <p:spPr>
            <a:xfrm>
              <a:off x="2164080" y="393896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72471D5-CBDB-4057-8B7D-294099D2213E}"/>
                </a:ext>
              </a:extLst>
            </p:cNvPr>
            <p:cNvSpPr/>
            <p:nvPr/>
          </p:nvSpPr>
          <p:spPr>
            <a:xfrm>
              <a:off x="1073573" y="388984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E8D46B1-8007-4460-B487-4C95874EEC41}"/>
                </a:ext>
              </a:extLst>
            </p:cNvPr>
            <p:cNvSpPr/>
            <p:nvPr/>
          </p:nvSpPr>
          <p:spPr>
            <a:xfrm>
              <a:off x="2915920" y="1098237"/>
              <a:ext cx="965200" cy="838200"/>
            </a:xfrm>
            <a:custGeom>
              <a:avLst/>
              <a:gdLst>
                <a:gd name="connsiteX0" fmla="*/ 0 w 965200"/>
                <a:gd name="connsiteY0" fmla="*/ 0 h 838200"/>
                <a:gd name="connsiteX1" fmla="*/ 25400 w 965200"/>
                <a:gd name="connsiteY1" fmla="*/ 220133 h 838200"/>
                <a:gd name="connsiteX2" fmla="*/ 127000 w 965200"/>
                <a:gd name="connsiteY2" fmla="*/ 448733 h 838200"/>
                <a:gd name="connsiteX3" fmla="*/ 220133 w 965200"/>
                <a:gd name="connsiteY3" fmla="*/ 575733 h 838200"/>
                <a:gd name="connsiteX4" fmla="*/ 355600 w 965200"/>
                <a:gd name="connsiteY4" fmla="*/ 651933 h 838200"/>
                <a:gd name="connsiteX5" fmla="*/ 668866 w 965200"/>
                <a:gd name="connsiteY5" fmla="*/ 795866 h 838200"/>
                <a:gd name="connsiteX6" fmla="*/ 965200 w 965200"/>
                <a:gd name="connsiteY6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5200" h="838200">
                  <a:moveTo>
                    <a:pt x="0" y="0"/>
                  </a:moveTo>
                  <a:cubicBezTo>
                    <a:pt x="2116" y="72672"/>
                    <a:pt x="4233" y="145344"/>
                    <a:pt x="25400" y="220133"/>
                  </a:cubicBezTo>
                  <a:cubicBezTo>
                    <a:pt x="46567" y="294922"/>
                    <a:pt x="94545" y="389466"/>
                    <a:pt x="127000" y="448733"/>
                  </a:cubicBezTo>
                  <a:cubicBezTo>
                    <a:pt x="159455" y="508000"/>
                    <a:pt x="182033" y="541866"/>
                    <a:pt x="220133" y="575733"/>
                  </a:cubicBezTo>
                  <a:cubicBezTo>
                    <a:pt x="258233" y="609600"/>
                    <a:pt x="280811" y="615244"/>
                    <a:pt x="355600" y="651933"/>
                  </a:cubicBezTo>
                  <a:cubicBezTo>
                    <a:pt x="430389" y="688622"/>
                    <a:pt x="567266" y="764822"/>
                    <a:pt x="668866" y="795866"/>
                  </a:cubicBezTo>
                  <a:cubicBezTo>
                    <a:pt x="770466" y="826911"/>
                    <a:pt x="867833" y="832555"/>
                    <a:pt x="965200" y="83820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3ED3D72-8957-4033-BB0B-6B53596B287D}"/>
                </a:ext>
              </a:extLst>
            </p:cNvPr>
            <p:cNvSpPr/>
            <p:nvPr/>
          </p:nvSpPr>
          <p:spPr>
            <a:xfrm>
              <a:off x="2887133" y="1077379"/>
              <a:ext cx="1151467" cy="878421"/>
            </a:xfrm>
            <a:custGeom>
              <a:avLst/>
              <a:gdLst>
                <a:gd name="connsiteX0" fmla="*/ 0 w 1151467"/>
                <a:gd name="connsiteY0" fmla="*/ 878421 h 878421"/>
                <a:gd name="connsiteX1" fmla="*/ 330200 w 1151467"/>
                <a:gd name="connsiteY1" fmla="*/ 819154 h 878421"/>
                <a:gd name="connsiteX2" fmla="*/ 533400 w 1151467"/>
                <a:gd name="connsiteY2" fmla="*/ 632888 h 878421"/>
                <a:gd name="connsiteX3" fmla="*/ 635000 w 1151467"/>
                <a:gd name="connsiteY3" fmla="*/ 201088 h 878421"/>
                <a:gd name="connsiteX4" fmla="*/ 829734 w 1151467"/>
                <a:gd name="connsiteY4" fmla="*/ 14821 h 878421"/>
                <a:gd name="connsiteX5" fmla="*/ 990600 w 1151467"/>
                <a:gd name="connsiteY5" fmla="*/ 23288 h 878421"/>
                <a:gd name="connsiteX6" fmla="*/ 1024467 w 1151467"/>
                <a:gd name="connsiteY6" fmla="*/ 116421 h 878421"/>
                <a:gd name="connsiteX7" fmla="*/ 1049867 w 1151467"/>
                <a:gd name="connsiteY7" fmla="*/ 353488 h 878421"/>
                <a:gd name="connsiteX8" fmla="*/ 1083734 w 1151467"/>
                <a:gd name="connsiteY8" fmla="*/ 590554 h 878421"/>
                <a:gd name="connsiteX9" fmla="*/ 1151467 w 1151467"/>
                <a:gd name="connsiteY9" fmla="*/ 819154 h 87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1467" h="878421">
                  <a:moveTo>
                    <a:pt x="0" y="878421"/>
                  </a:moveTo>
                  <a:cubicBezTo>
                    <a:pt x="120650" y="869248"/>
                    <a:pt x="241300" y="860076"/>
                    <a:pt x="330200" y="819154"/>
                  </a:cubicBezTo>
                  <a:cubicBezTo>
                    <a:pt x="419100" y="778232"/>
                    <a:pt x="482600" y="735899"/>
                    <a:pt x="533400" y="632888"/>
                  </a:cubicBezTo>
                  <a:cubicBezTo>
                    <a:pt x="584200" y="529877"/>
                    <a:pt x="585611" y="304099"/>
                    <a:pt x="635000" y="201088"/>
                  </a:cubicBezTo>
                  <a:cubicBezTo>
                    <a:pt x="684389" y="98077"/>
                    <a:pt x="770467" y="44454"/>
                    <a:pt x="829734" y="14821"/>
                  </a:cubicBezTo>
                  <a:cubicBezTo>
                    <a:pt x="889001" y="-14812"/>
                    <a:pt x="958145" y="6355"/>
                    <a:pt x="990600" y="23288"/>
                  </a:cubicBezTo>
                  <a:cubicBezTo>
                    <a:pt x="1023055" y="40221"/>
                    <a:pt x="1014589" y="61388"/>
                    <a:pt x="1024467" y="116421"/>
                  </a:cubicBezTo>
                  <a:cubicBezTo>
                    <a:pt x="1034345" y="171454"/>
                    <a:pt x="1039989" y="274466"/>
                    <a:pt x="1049867" y="353488"/>
                  </a:cubicBezTo>
                  <a:cubicBezTo>
                    <a:pt x="1059745" y="432510"/>
                    <a:pt x="1066801" y="512943"/>
                    <a:pt x="1083734" y="590554"/>
                  </a:cubicBezTo>
                  <a:cubicBezTo>
                    <a:pt x="1100667" y="668165"/>
                    <a:pt x="1126067" y="743659"/>
                    <a:pt x="1151467" y="819154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7A7AFC2-B6A9-4E9A-A17E-5B132AF9BB35}"/>
                </a:ext>
              </a:extLst>
            </p:cNvPr>
            <p:cNvGrpSpPr/>
            <p:nvPr/>
          </p:nvGrpSpPr>
          <p:grpSpPr>
            <a:xfrm>
              <a:off x="2713784" y="3263091"/>
              <a:ext cx="1568820" cy="1459498"/>
              <a:chOff x="3207496" y="1118122"/>
              <a:chExt cx="1568820" cy="1459498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3768578-50B2-432D-B0FA-2F7F4D0E04E8}"/>
                  </a:ext>
                </a:extLst>
              </p:cNvPr>
              <p:cNvCxnSpPr/>
              <p:nvPr/>
            </p:nvCxnSpPr>
            <p:spPr>
              <a:xfrm>
                <a:off x="3296920" y="1118122"/>
                <a:ext cx="0" cy="9545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F710C7C-C7A9-423C-A43F-98B8A1EE8E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5332" y="2068830"/>
                <a:ext cx="1173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443186-ECB7-4A09-ACA1-04C9A84802F8}"/>
                  </a:ext>
                </a:extLst>
              </p:cNvPr>
              <p:cNvSpPr txBox="1"/>
              <p:nvPr/>
            </p:nvSpPr>
            <p:spPr>
              <a:xfrm>
                <a:off x="3207496" y="2150371"/>
                <a:ext cx="1568820" cy="42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Urbanization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B368DCD-3ECA-4AB2-9102-4EBA991659DC}"/>
                </a:ext>
              </a:extLst>
            </p:cNvPr>
            <p:cNvSpPr/>
            <p:nvPr/>
          </p:nvSpPr>
          <p:spPr>
            <a:xfrm>
              <a:off x="2845541" y="3309052"/>
              <a:ext cx="1151467" cy="878421"/>
            </a:xfrm>
            <a:custGeom>
              <a:avLst/>
              <a:gdLst>
                <a:gd name="connsiteX0" fmla="*/ 0 w 1151467"/>
                <a:gd name="connsiteY0" fmla="*/ 878421 h 878421"/>
                <a:gd name="connsiteX1" fmla="*/ 330200 w 1151467"/>
                <a:gd name="connsiteY1" fmla="*/ 819154 h 878421"/>
                <a:gd name="connsiteX2" fmla="*/ 533400 w 1151467"/>
                <a:gd name="connsiteY2" fmla="*/ 632888 h 878421"/>
                <a:gd name="connsiteX3" fmla="*/ 635000 w 1151467"/>
                <a:gd name="connsiteY3" fmla="*/ 201088 h 878421"/>
                <a:gd name="connsiteX4" fmla="*/ 829734 w 1151467"/>
                <a:gd name="connsiteY4" fmla="*/ 14821 h 878421"/>
                <a:gd name="connsiteX5" fmla="*/ 990600 w 1151467"/>
                <a:gd name="connsiteY5" fmla="*/ 23288 h 878421"/>
                <a:gd name="connsiteX6" fmla="*/ 1024467 w 1151467"/>
                <a:gd name="connsiteY6" fmla="*/ 116421 h 878421"/>
                <a:gd name="connsiteX7" fmla="*/ 1049867 w 1151467"/>
                <a:gd name="connsiteY7" fmla="*/ 353488 h 878421"/>
                <a:gd name="connsiteX8" fmla="*/ 1083734 w 1151467"/>
                <a:gd name="connsiteY8" fmla="*/ 590554 h 878421"/>
                <a:gd name="connsiteX9" fmla="*/ 1151467 w 1151467"/>
                <a:gd name="connsiteY9" fmla="*/ 819154 h 87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1467" h="878421">
                  <a:moveTo>
                    <a:pt x="0" y="878421"/>
                  </a:moveTo>
                  <a:cubicBezTo>
                    <a:pt x="120650" y="869248"/>
                    <a:pt x="241300" y="860076"/>
                    <a:pt x="330200" y="819154"/>
                  </a:cubicBezTo>
                  <a:cubicBezTo>
                    <a:pt x="419100" y="778232"/>
                    <a:pt x="482600" y="735899"/>
                    <a:pt x="533400" y="632888"/>
                  </a:cubicBezTo>
                  <a:cubicBezTo>
                    <a:pt x="584200" y="529877"/>
                    <a:pt x="585611" y="304099"/>
                    <a:pt x="635000" y="201088"/>
                  </a:cubicBezTo>
                  <a:cubicBezTo>
                    <a:pt x="684389" y="98077"/>
                    <a:pt x="770467" y="44454"/>
                    <a:pt x="829734" y="14821"/>
                  </a:cubicBezTo>
                  <a:cubicBezTo>
                    <a:pt x="889001" y="-14812"/>
                    <a:pt x="958145" y="6355"/>
                    <a:pt x="990600" y="23288"/>
                  </a:cubicBezTo>
                  <a:cubicBezTo>
                    <a:pt x="1023055" y="40221"/>
                    <a:pt x="1014589" y="61388"/>
                    <a:pt x="1024467" y="116421"/>
                  </a:cubicBezTo>
                  <a:cubicBezTo>
                    <a:pt x="1034345" y="171454"/>
                    <a:pt x="1039989" y="274466"/>
                    <a:pt x="1049867" y="353488"/>
                  </a:cubicBezTo>
                  <a:cubicBezTo>
                    <a:pt x="1059745" y="432510"/>
                    <a:pt x="1066801" y="512943"/>
                    <a:pt x="1083734" y="590554"/>
                  </a:cubicBezTo>
                  <a:cubicBezTo>
                    <a:pt x="1100667" y="668165"/>
                    <a:pt x="1126067" y="743659"/>
                    <a:pt x="1151467" y="819154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63FC929-7F02-4413-9C12-BB5B18DF4D22}"/>
                </a:ext>
              </a:extLst>
            </p:cNvPr>
            <p:cNvSpPr/>
            <p:nvPr/>
          </p:nvSpPr>
          <p:spPr>
            <a:xfrm rot="16789832">
              <a:off x="2879394" y="3361675"/>
              <a:ext cx="965200" cy="838200"/>
            </a:xfrm>
            <a:custGeom>
              <a:avLst/>
              <a:gdLst>
                <a:gd name="connsiteX0" fmla="*/ 0 w 965200"/>
                <a:gd name="connsiteY0" fmla="*/ 0 h 838200"/>
                <a:gd name="connsiteX1" fmla="*/ 25400 w 965200"/>
                <a:gd name="connsiteY1" fmla="*/ 220133 h 838200"/>
                <a:gd name="connsiteX2" fmla="*/ 127000 w 965200"/>
                <a:gd name="connsiteY2" fmla="*/ 448733 h 838200"/>
                <a:gd name="connsiteX3" fmla="*/ 220133 w 965200"/>
                <a:gd name="connsiteY3" fmla="*/ 575733 h 838200"/>
                <a:gd name="connsiteX4" fmla="*/ 355600 w 965200"/>
                <a:gd name="connsiteY4" fmla="*/ 651933 h 838200"/>
                <a:gd name="connsiteX5" fmla="*/ 668866 w 965200"/>
                <a:gd name="connsiteY5" fmla="*/ 795866 h 838200"/>
                <a:gd name="connsiteX6" fmla="*/ 965200 w 965200"/>
                <a:gd name="connsiteY6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5200" h="838200">
                  <a:moveTo>
                    <a:pt x="0" y="0"/>
                  </a:moveTo>
                  <a:cubicBezTo>
                    <a:pt x="2116" y="72672"/>
                    <a:pt x="4233" y="145344"/>
                    <a:pt x="25400" y="220133"/>
                  </a:cubicBezTo>
                  <a:cubicBezTo>
                    <a:pt x="46567" y="294922"/>
                    <a:pt x="94545" y="389466"/>
                    <a:pt x="127000" y="448733"/>
                  </a:cubicBezTo>
                  <a:cubicBezTo>
                    <a:pt x="159455" y="508000"/>
                    <a:pt x="182033" y="541866"/>
                    <a:pt x="220133" y="575733"/>
                  </a:cubicBezTo>
                  <a:cubicBezTo>
                    <a:pt x="258233" y="609600"/>
                    <a:pt x="280811" y="615244"/>
                    <a:pt x="355600" y="651933"/>
                  </a:cubicBezTo>
                  <a:cubicBezTo>
                    <a:pt x="430389" y="688622"/>
                    <a:pt x="567266" y="764822"/>
                    <a:pt x="668866" y="795866"/>
                  </a:cubicBezTo>
                  <a:cubicBezTo>
                    <a:pt x="770466" y="826911"/>
                    <a:pt x="867833" y="832555"/>
                    <a:pt x="965200" y="83820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84A43DF0-608D-4DB3-B2C8-9A79BF731E6D}"/>
                </a:ext>
              </a:extLst>
            </p:cNvPr>
            <p:cNvSpPr/>
            <p:nvPr/>
          </p:nvSpPr>
          <p:spPr>
            <a:xfrm>
              <a:off x="2501784" y="1462440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C9531F26-0A22-4A0B-8546-CB14EC8F0574}"/>
                </a:ext>
              </a:extLst>
            </p:cNvPr>
            <p:cNvSpPr/>
            <p:nvPr/>
          </p:nvSpPr>
          <p:spPr>
            <a:xfrm>
              <a:off x="2499083" y="3646662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D784E838-0D8D-4988-AC2F-29CF926B9ED0}"/>
                </a:ext>
              </a:extLst>
            </p:cNvPr>
            <p:cNvSpPr/>
            <p:nvPr/>
          </p:nvSpPr>
          <p:spPr>
            <a:xfrm>
              <a:off x="4154935" y="1393740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E735A3F6-5A79-472F-AF09-B2A827AF0F5F}"/>
                </a:ext>
              </a:extLst>
            </p:cNvPr>
            <p:cNvSpPr/>
            <p:nvPr/>
          </p:nvSpPr>
          <p:spPr>
            <a:xfrm>
              <a:off x="4154935" y="3645058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38B89D-96F5-4C16-92B6-315EDE232C96}"/>
                </a:ext>
              </a:extLst>
            </p:cNvPr>
            <p:cNvSpPr txBox="1"/>
            <p:nvPr/>
          </p:nvSpPr>
          <p:spPr>
            <a:xfrm>
              <a:off x="4402239" y="1327983"/>
              <a:ext cx="5416896" cy="671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Median species </a:t>
              </a:r>
              <a:r>
                <a:rPr lang="en-AU" sz="800" dirty="0">
                  <a:latin typeface="Comic Sans MS" panose="030F0702030302020204" pitchFamily="66" charset="0"/>
                </a:rPr>
                <a:t>– </a:t>
              </a:r>
              <a:r>
                <a:rPr lang="en-AU" sz="800" dirty="0">
                  <a:solidFill>
                    <a:srgbClr val="0070C0"/>
                  </a:solidFill>
                  <a:latin typeface="Comic Sans MS" panose="030F0702030302020204" pitchFamily="66" charset="0"/>
                </a:rPr>
                <a:t>median checklists </a:t>
              </a:r>
              <a:r>
                <a:rPr lang="en-AU" sz="800" dirty="0">
                  <a:latin typeface="Comic Sans MS" panose="030F0702030302020204" pitchFamily="66" charset="0"/>
                </a:rPr>
                <a:t>= Urban Tolerance score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06D1900-9E8D-46CA-8FE9-5CA319333E1A}"/>
                </a:ext>
              </a:extLst>
            </p:cNvPr>
            <p:cNvSpPr txBox="1"/>
            <p:nvPr/>
          </p:nvSpPr>
          <p:spPr>
            <a:xfrm>
              <a:off x="4402239" y="3607846"/>
              <a:ext cx="5416896" cy="671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Median species </a:t>
              </a:r>
              <a:r>
                <a:rPr lang="en-AU" sz="800" dirty="0">
                  <a:latin typeface="Comic Sans MS" panose="030F0702030302020204" pitchFamily="66" charset="0"/>
                </a:rPr>
                <a:t>– </a:t>
              </a:r>
              <a:r>
                <a:rPr lang="en-AU" sz="800" dirty="0">
                  <a:solidFill>
                    <a:srgbClr val="0070C0"/>
                  </a:solidFill>
                  <a:latin typeface="Comic Sans MS" panose="030F0702030302020204" pitchFamily="66" charset="0"/>
                </a:rPr>
                <a:t>median checklists </a:t>
              </a:r>
              <a:r>
                <a:rPr lang="en-AU" sz="800" dirty="0">
                  <a:latin typeface="Comic Sans MS" panose="030F0702030302020204" pitchFamily="66" charset="0"/>
                </a:rPr>
                <a:t>= Urban Tolerance score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FB3850F-759D-45A0-9D9D-652CE4691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98C2E8"/>
                </a:clrFrom>
                <a:clrTo>
                  <a:srgbClr val="98C2E8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96" y="537337"/>
              <a:ext cx="1279676" cy="9405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9F767E2-F826-41C9-B309-DB7D991444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87A5BF"/>
                </a:clrFrom>
                <a:clrTo>
                  <a:srgbClr val="87A5B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90" t="25284" r="14737" b="9282"/>
            <a:stretch/>
          </p:blipFill>
          <p:spPr>
            <a:xfrm flipH="1">
              <a:off x="52344" y="4152972"/>
              <a:ext cx="1683327" cy="1232595"/>
            </a:xfrm>
            <a:prstGeom prst="rect">
              <a:avLst/>
            </a:prstGeom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EBE59B5-C4A2-4EF3-8152-74F8F46E1B09}"/>
                </a:ext>
              </a:extLst>
            </p:cNvPr>
            <p:cNvCxnSpPr>
              <a:cxnSpLocks/>
            </p:cNvCxnSpPr>
            <p:nvPr/>
          </p:nvCxnSpPr>
          <p:spPr>
            <a:xfrm>
              <a:off x="3172968" y="1050545"/>
              <a:ext cx="0" cy="931581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401771-892C-468E-99DC-F250613A2E5A}"/>
                </a:ext>
              </a:extLst>
            </p:cNvPr>
            <p:cNvCxnSpPr>
              <a:cxnSpLocks/>
            </p:cNvCxnSpPr>
            <p:nvPr/>
          </p:nvCxnSpPr>
          <p:spPr>
            <a:xfrm>
              <a:off x="3517392" y="995276"/>
              <a:ext cx="0" cy="1006244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1F581D8-0AF0-466D-8842-6A5DB2C629AA}"/>
              </a:ext>
            </a:extLst>
          </p:cNvPr>
          <p:cNvGrpSpPr/>
          <p:nvPr/>
        </p:nvGrpSpPr>
        <p:grpSpPr>
          <a:xfrm>
            <a:off x="146972" y="257961"/>
            <a:ext cx="2875051" cy="2047980"/>
            <a:chOff x="3665285" y="2756845"/>
            <a:chExt cx="2875051" cy="2047980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D037FE91-5EB7-4AC8-BEBA-993CBE82B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4611" y="3349297"/>
              <a:ext cx="2520106" cy="1295343"/>
            </a:xfrm>
            <a:prstGeom prst="rect">
              <a:avLst/>
            </a:prstGeom>
          </p:spPr>
        </p:pic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96FF3AD-A721-4B20-BA02-9FDC142B8E5E}"/>
                </a:ext>
              </a:extLst>
            </p:cNvPr>
            <p:cNvGrpSpPr/>
            <p:nvPr/>
          </p:nvGrpSpPr>
          <p:grpSpPr>
            <a:xfrm>
              <a:off x="6239116" y="3571153"/>
              <a:ext cx="301220" cy="320370"/>
              <a:chOff x="741680" y="802640"/>
              <a:chExt cx="1676400" cy="1544320"/>
            </a:xfrm>
          </p:grpSpPr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D14FDA5B-AD98-4010-8E55-E555F8A138D7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89A1EA1C-4549-40C8-A9B6-A0A5AF9C9227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2F73BE42-2945-4BB5-8D50-521E5ED57CD3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639D12D6-E867-4DB1-8D90-933F1674F12F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669050FD-14AB-4BD2-93B9-A1E357498E7F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F07AE7E5-ACAD-4465-9595-A6398B0F7187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CAAC2E62-2FF8-471D-B763-639A1AD35B09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C5CE29AB-CB92-406F-84C2-FACA41DBE636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57F479F4-6D7B-4694-825E-D57D6CE8E029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2AE6FA9A-7F47-4318-BA0F-BD7FE438D4A7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DDD31410-F50D-4F96-9C28-D494396C6B9E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C7282E72-AF84-4FC0-B12A-5E397C1C5107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F490EEA0-F2EA-42E1-BDE1-87052BC7E62F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5EBCE06F-FFEB-4051-B428-6B62AA7DA3E3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CD9F94EB-2F6D-4C01-81C1-4A9CADF1B5FD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105F8752-EF04-4AE5-AAB7-4C63BAF1C675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112017BD-80DB-4AB7-BB9C-7AD420CE385D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48687A4E-39C4-4428-9CFB-2A55F026C488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A6863393-7DF3-4AB4-83FD-A414D963861F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A1EFF4A9-5F51-41AD-A708-0A4F8C929683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58BCB7F9-2C68-472B-ACB4-F11BF5D7F261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B5D216E-F515-4FF9-9C85-A3DDFCA7022B}"/>
                </a:ext>
              </a:extLst>
            </p:cNvPr>
            <p:cNvGrpSpPr/>
            <p:nvPr/>
          </p:nvGrpSpPr>
          <p:grpSpPr>
            <a:xfrm>
              <a:off x="3694494" y="3464192"/>
              <a:ext cx="301220" cy="320370"/>
              <a:chOff x="741680" y="802640"/>
              <a:chExt cx="1676400" cy="1544320"/>
            </a:xfrm>
          </p:grpSpPr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0AA1FA2D-71EE-4BD4-A3FF-F872C559EF12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74C402A1-166E-49B4-9BF4-3C78D7636E2C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62C7B06A-9568-4DFD-BE85-798FF1580809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B2655979-AEBD-41EC-9294-DC13365FA9E6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8F4E6E2D-214B-42AC-8C66-A5A2E5BCF786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517E210F-3FE8-4D50-AABB-CB8D50D9E18A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F8A6E228-2879-4517-9C8D-A7790B278BDD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B0EBEA86-5FB0-4560-8FB6-90B973266F4C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598B6249-AFAA-4773-9BED-EC8DAA5FF440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5E05827E-14F9-4905-A68C-78A6F4DBA250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702A960A-7EE3-4343-A288-BD6817DBD72C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8C48D068-81C6-4BF2-BBE1-851554C2A396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C9C7B56F-384B-4A9C-845E-0A4233915989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Oval 208">
                  <a:extLst>
                    <a:ext uri="{FF2B5EF4-FFF2-40B4-BE49-F238E27FC236}">
                      <a16:creationId xmlns:a16="http://schemas.microsoft.com/office/drawing/2014/main" id="{BC619950-C2C6-4881-B9DF-14E37E3ACC21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65E9B3A3-C878-4610-8182-FAB987D5D2F7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710F2CD7-5DE2-4562-939C-06F73585F68A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5E501928-4D79-4CED-99E5-55CCA06E4DE9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EC85A1F8-DE46-4030-A997-5CCC87087279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29FADA04-6D21-40F6-BED6-CE54173527DF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615168CC-F2F1-4869-9F2A-0E18A34B5434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CFC26661-7D50-4224-B820-812DEE3B3B57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C3E31336-4C6B-4E21-AB7F-F46C0FA4C5F5}"/>
                </a:ext>
              </a:extLst>
            </p:cNvPr>
            <p:cNvGrpSpPr/>
            <p:nvPr/>
          </p:nvGrpSpPr>
          <p:grpSpPr>
            <a:xfrm>
              <a:off x="6171570" y="4313240"/>
              <a:ext cx="301220" cy="320370"/>
              <a:chOff x="741680" y="802640"/>
              <a:chExt cx="1676400" cy="1544320"/>
            </a:xfrm>
          </p:grpSpPr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DC26FDFC-3249-4ACC-A7D1-56D1B78FBCC0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1EC6BB55-BCAC-4F74-8088-947382AA770F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318F39C9-87D4-4A5A-9B16-AD2F498EA76D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826D255A-7980-4EBC-92A9-D017990D9ACF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2B479F70-AB26-435F-8A90-A9458FFFF3D9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D33C3E0F-3AFB-4427-8968-747D0D2633A5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A46F74A4-9AAA-4650-8034-9922AF172154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9C906918-A2E1-4D86-860F-5DF9F5B60BE4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402D32F2-11FB-49B6-B6AB-C4ACB7BBEB1D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5449825F-0ABF-4210-B285-93E358648FF7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ADCB9165-F60D-4C92-A209-CF209B83E392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F6F5B166-FE2B-45EC-8EA7-C4D5C6C1B757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A130B6E0-5369-4177-BA31-85713B5CD158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10D45183-D2D5-4843-8253-331371656C3E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A7F72730-7B17-400C-9955-FC45016149A6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707C3C-3D5D-46EE-A6F4-26A2EA06DDC1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EE850D22-B859-4CA6-BFFC-2BF824E8BA0C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223D2479-F425-4433-A272-A6A03BECB2FB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7B4E7944-A83C-4D34-913E-A7D17214C865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8F6691A0-D5E7-4F3D-8476-695CB6740942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E73D1FED-8132-4DE3-A66F-5164B8D82473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980A25D-8BDD-49D5-96DA-A1582528763C}"/>
                </a:ext>
              </a:extLst>
            </p:cNvPr>
            <p:cNvGrpSpPr/>
            <p:nvPr/>
          </p:nvGrpSpPr>
          <p:grpSpPr>
            <a:xfrm>
              <a:off x="4264352" y="4484455"/>
              <a:ext cx="301220" cy="320370"/>
              <a:chOff x="741680" y="802640"/>
              <a:chExt cx="1676400" cy="1544320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5CECA2A9-A5CE-43DE-8385-44FFBE9A7583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26DEF1FC-204A-4519-A14A-9AEAA8FF2973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465CE959-F336-4E8D-84FC-4B0EB5AD4495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B185197E-444B-420A-9793-B77C995546AD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BEE14D26-8757-4A1F-BB59-491B6D197F27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5D79ACA8-982B-4C25-8592-3D3732E0079A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76FDEA9C-EDC7-40F5-90F4-8DD958D8B256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30A8F39D-1E1C-4295-A5D8-8945628A4228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DC818027-918B-4BB2-8715-DAE605988FEE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DFC97E18-8507-4128-96F0-691F43682925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44FD4DD8-C75B-40E2-A511-AEA991BF2D3B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D28B8C75-FC18-44DD-8C40-7D8FD6140252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B305A33B-66A6-4CB5-8AB1-7620AE0E319C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3FDAE025-C416-49C7-B4AB-8A22C6030294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2B6B998F-BACC-40C8-8D18-DFFE42D3EBAC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51B102A9-0769-45A5-A05A-9740832495F1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0FD57F66-7F83-4F63-BDE7-819447DA0DC1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3CD69389-9A08-4E2E-A423-FEA1B2A2F222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B9FD523A-BA9C-4D93-960F-A117B771999B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7CB14D87-AE7B-457A-A6E4-47F1E8067885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35B18483-5EDC-4DC0-A9D2-6AFC575E9BA6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ADE523A5-C103-463D-92DA-C8F4CC36A262}"/>
                </a:ext>
              </a:extLst>
            </p:cNvPr>
            <p:cNvGrpSpPr/>
            <p:nvPr/>
          </p:nvGrpSpPr>
          <p:grpSpPr>
            <a:xfrm>
              <a:off x="5431465" y="3008345"/>
              <a:ext cx="301220" cy="320370"/>
              <a:chOff x="741680" y="802640"/>
              <a:chExt cx="1676400" cy="1544320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851DA22F-FECA-4A48-837B-BDAAACBD81EF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337028C8-2D33-4029-93C3-E1970B828107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0B1C5997-0EE0-4552-BC37-45846AC19136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605FA14B-EB47-49C2-8810-BED85946119B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E5206393-BEEA-4BA6-8B48-A8FABE3EEA5E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34067483-569C-438A-BCB5-9EFFE69DBF96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68EEDD28-064A-4981-A50D-EDB9E9B8CF6B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6E8E27ED-8261-4E97-A3B0-628DD781A4D0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C8D83212-6617-4713-9C8D-C10692E5847D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34DDA4B8-9F7F-4B37-B357-1C38E420EDB6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B9670FEB-4BB9-4245-A62D-2066FD241760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17DBC0EF-026A-468B-83E2-762354B5922F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170E5D73-E30D-48DB-B7B4-4CDC1DDDB6C1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583F6212-5A78-44AC-A938-B8B569D672C7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38A4E3A4-D74E-42AF-8E47-1165CA7A0585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FDAD34B-054F-4D76-A2AB-B481B021864C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040311EF-1432-4C8B-A4E6-05957F3A0167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88E694D8-DD9A-412D-95B1-DAFE5723653E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42227E95-BA88-4841-B712-92C2BC4FA03E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217DBA4C-C6B1-4A6B-A42A-39D34844DB51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C9A9653-B63C-4DB8-AA66-8976951FC7A1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470861BF-4E52-4DAC-9D23-47B808D1C148}"/>
                </a:ext>
              </a:extLst>
            </p:cNvPr>
            <p:cNvGrpSpPr/>
            <p:nvPr/>
          </p:nvGrpSpPr>
          <p:grpSpPr>
            <a:xfrm>
              <a:off x="3665285" y="4166781"/>
              <a:ext cx="301220" cy="320370"/>
              <a:chOff x="741680" y="802640"/>
              <a:chExt cx="1676400" cy="1544320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2283AA90-C679-47B2-9060-27F540D2E552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893AF79E-1F7E-4D95-AA91-064D7B14E364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702471E5-BEBE-4197-9F64-61C490B51F70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E6DE87FC-D830-4826-B5EA-701235FE5840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A0ABD4C5-BFD8-41D8-AF79-F4811085A1D9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B4B8F9F6-6463-4305-93B3-42F1773A0EC1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47C47DEC-9F1F-4244-983D-99E016C9C5FE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2848C93A-FC64-4E84-8AF0-A5747C72EF1F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AF5346F-973D-4F3B-938A-D0A5AFB24F3F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9377EF46-0486-486E-B2D3-C4269BE97D17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31004608-6D7F-4B53-9B2F-D1DA0620C9B8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DACFF9E7-D7F8-4EDB-A529-AF1002147255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BBA282EA-726E-4E59-A399-F9061E5F1969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B9FBBB45-EFF0-483F-992E-4983928E97CE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467EFAEA-BF21-4515-8308-B3080C2BC2E2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FF3DA13F-6228-4BD8-A06C-8433C90E8E99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F1D05AB7-F4D3-4E21-A79C-1FBF66BDDFCA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25A3A52E-7D4E-4D07-8126-2CA42BF3B5C1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35581022-2AE3-40A4-AA7F-78BF3ED7F0FC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4B90F8A-953D-43FD-926B-7B07300CFB26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78860505-E4DC-41D4-931B-DF518CE6AA6F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8BF2781F-A1DB-4C1E-8FEB-25D7814AE7BB}"/>
                </a:ext>
              </a:extLst>
            </p:cNvPr>
            <p:cNvGrpSpPr/>
            <p:nvPr/>
          </p:nvGrpSpPr>
          <p:grpSpPr>
            <a:xfrm>
              <a:off x="4713714" y="2991521"/>
              <a:ext cx="301220" cy="320370"/>
              <a:chOff x="741680" y="802640"/>
              <a:chExt cx="1676400" cy="1544320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FEE9C0B6-4C79-486E-A326-8F66C67C40A9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6A37D4C8-FB44-4896-A866-F241548F2C67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380F8438-0BDC-4549-944A-233A44D1E71F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94D4840E-87F2-4022-B8A4-04D63A562063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816D3827-7948-48B5-93AB-EFA50F7AAA62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247E3D15-0D41-45F3-BFC1-7E3B24950167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85B4DB78-7799-4854-B52B-FF75B001F506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BE5812E0-388B-4B67-9B86-6651A9133571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D3E15B2B-20C5-49E4-8F85-7F9B0C34ED03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FBC93C3A-3B07-4C80-A56F-844DAB12F268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24106647-06FF-4DDB-8B18-80180C043FF0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47702E42-AE70-482A-87D5-BF79C7ED5F91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570747EC-BD52-4BB4-BD40-F0FD6603505B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065E169D-288C-433B-81B2-8A4A2F00A195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DF268718-9875-440D-976E-7436C2C3C585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3F33F308-9A1B-47AC-86E7-2B67657B969E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458FE410-B4D6-40BE-AF24-0489E3077651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7B73C906-1106-4BC6-875A-F585B2DC788D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389D1614-8F35-4BDE-B375-876D8EAB0D1A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BAE75604-ED74-4613-BCA3-91EEE062361E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9A03134B-E143-4C2D-AD3B-6EF0F02FC6D5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2B19238-605C-4F8A-92C4-E85A8A6348B8}"/>
                </a:ext>
              </a:extLst>
            </p:cNvPr>
            <p:cNvSpPr txBox="1"/>
            <p:nvPr/>
          </p:nvSpPr>
          <p:spPr>
            <a:xfrm>
              <a:off x="3981843" y="2756845"/>
              <a:ext cx="24078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latin typeface="Comic Sans MS" panose="030F0702030302020204" pitchFamily="66" charset="0"/>
                </a:rPr>
                <a:t>N=2000 randomly sampled 500 km landscapes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232" name="TextBox 231">
            <a:extLst>
              <a:ext uri="{FF2B5EF4-FFF2-40B4-BE49-F238E27FC236}">
                <a16:creationId xmlns:a16="http://schemas.microsoft.com/office/drawing/2014/main" id="{B9F82585-023D-4C40-97E2-5A1ABF8C9ED3}"/>
              </a:ext>
            </a:extLst>
          </p:cNvPr>
          <p:cNvSpPr txBox="1"/>
          <p:nvPr/>
        </p:nvSpPr>
        <p:spPr>
          <a:xfrm>
            <a:off x="40171" y="-13276"/>
            <a:ext cx="4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(A)</a:t>
            </a:r>
            <a:endParaRPr lang="en-US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13690BE-5EAE-4F38-A909-949F97F54371}"/>
              </a:ext>
            </a:extLst>
          </p:cNvPr>
          <p:cNvSpPr txBox="1"/>
          <p:nvPr/>
        </p:nvSpPr>
        <p:spPr>
          <a:xfrm>
            <a:off x="3770531" y="-49056"/>
            <a:ext cx="4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(B)</a:t>
            </a:r>
            <a:endParaRPr lang="en-US" dirty="0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56AF12ED-A55A-4359-A82C-FC8603DE05B6}"/>
              </a:ext>
            </a:extLst>
          </p:cNvPr>
          <p:cNvCxnSpPr>
            <a:cxnSpLocks/>
          </p:cNvCxnSpPr>
          <p:nvPr/>
        </p:nvCxnSpPr>
        <p:spPr>
          <a:xfrm>
            <a:off x="5814282" y="1579477"/>
            <a:ext cx="0" cy="469757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0632A1FC-00FC-40FE-B2F3-EF3F4663A19B}"/>
              </a:ext>
            </a:extLst>
          </p:cNvPr>
          <p:cNvCxnSpPr>
            <a:cxnSpLocks/>
          </p:cNvCxnSpPr>
          <p:nvPr/>
        </p:nvCxnSpPr>
        <p:spPr>
          <a:xfrm>
            <a:off x="5749698" y="1544870"/>
            <a:ext cx="0" cy="50740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929C4F2F-155B-4875-A471-FF5164E64AF1}"/>
              </a:ext>
            </a:extLst>
          </p:cNvPr>
          <p:cNvGrpSpPr/>
          <p:nvPr/>
        </p:nvGrpSpPr>
        <p:grpSpPr>
          <a:xfrm>
            <a:off x="229625" y="6355730"/>
            <a:ext cx="1495614" cy="470322"/>
            <a:chOff x="1579264" y="5412390"/>
            <a:chExt cx="1495614" cy="470322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73D74DBB-C718-49D8-875F-EFA25C7D2386}"/>
                </a:ext>
              </a:extLst>
            </p:cNvPr>
            <p:cNvSpPr/>
            <p:nvPr/>
          </p:nvSpPr>
          <p:spPr>
            <a:xfrm>
              <a:off x="1679439" y="5412390"/>
              <a:ext cx="1028700" cy="238125"/>
            </a:xfrm>
            <a:prstGeom prst="rect">
              <a:avLst/>
            </a:prstGeom>
            <a:gradFill flip="none" rotWithShape="1">
              <a:gsLst>
                <a:gs pos="18000">
                  <a:schemeClr val="accent6">
                    <a:lumMod val="60000"/>
                    <a:lumOff val="40000"/>
                  </a:schemeClr>
                </a:gs>
                <a:gs pos="43000">
                  <a:schemeClr val="bg1">
                    <a:lumMod val="85000"/>
                  </a:schemeClr>
                </a:gs>
                <a:gs pos="70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4C93A5B-7A0F-4A9D-9BA8-CBEE09DD59E2}"/>
                </a:ext>
              </a:extLst>
            </p:cNvPr>
            <p:cNvSpPr txBox="1"/>
            <p:nvPr/>
          </p:nvSpPr>
          <p:spPr>
            <a:xfrm>
              <a:off x="2348438" y="5682656"/>
              <a:ext cx="72644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Urban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0601C5FC-7B2F-4CB6-BE96-D5347C082A31}"/>
                </a:ext>
              </a:extLst>
            </p:cNvPr>
            <p:cNvSpPr txBox="1"/>
            <p:nvPr/>
          </p:nvSpPr>
          <p:spPr>
            <a:xfrm>
              <a:off x="1579264" y="5682657"/>
              <a:ext cx="72644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Natural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9AE36492-A2C8-4789-AF2C-66063AA4EB46}"/>
                </a:ext>
              </a:extLst>
            </p:cNvPr>
            <p:cNvCxnSpPr>
              <a:cxnSpLocks/>
              <a:endCxn id="252" idx="1"/>
            </p:cNvCxnSpPr>
            <p:nvPr/>
          </p:nvCxnSpPr>
          <p:spPr>
            <a:xfrm>
              <a:off x="2033617" y="5782683"/>
              <a:ext cx="31482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666F9D25-7F4D-45D3-8A78-0C30B07B9FBF}"/>
              </a:ext>
            </a:extLst>
          </p:cNvPr>
          <p:cNvGrpSpPr/>
          <p:nvPr/>
        </p:nvGrpSpPr>
        <p:grpSpPr>
          <a:xfrm>
            <a:off x="352174" y="3387155"/>
            <a:ext cx="824242" cy="740867"/>
            <a:chOff x="7810745" y="989643"/>
            <a:chExt cx="2013082" cy="1900364"/>
          </a:xfrm>
        </p:grpSpPr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8B26D567-7AF0-45E5-8F07-BF9A90E34D4D}"/>
                </a:ext>
              </a:extLst>
            </p:cNvPr>
            <p:cNvSpPr/>
            <p:nvPr/>
          </p:nvSpPr>
          <p:spPr>
            <a:xfrm>
              <a:off x="7810745" y="989646"/>
              <a:ext cx="911324" cy="911860"/>
            </a:xfrm>
            <a:prstGeom prst="ellipse">
              <a:avLst/>
            </a:prstGeom>
            <a:gradFill>
              <a:gsLst>
                <a:gs pos="46000">
                  <a:schemeClr val="accent6">
                    <a:lumMod val="60000"/>
                    <a:lumOff val="40000"/>
                  </a:schemeClr>
                </a:gs>
                <a:gs pos="71000">
                  <a:schemeClr val="bg1">
                    <a:lumMod val="85000"/>
                  </a:schemeClr>
                </a:gs>
                <a:gs pos="86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2E4967D0-F315-4BAB-991A-9A64AB7D2747}"/>
                </a:ext>
              </a:extLst>
            </p:cNvPr>
            <p:cNvSpPr/>
            <p:nvPr/>
          </p:nvSpPr>
          <p:spPr>
            <a:xfrm>
              <a:off x="7810745" y="1978147"/>
              <a:ext cx="911324" cy="911860"/>
            </a:xfrm>
            <a:prstGeom prst="ellipse">
              <a:avLst/>
            </a:prstGeom>
            <a:gradFill>
              <a:gsLst>
                <a:gs pos="3000">
                  <a:schemeClr val="accent6">
                    <a:lumMod val="60000"/>
                    <a:lumOff val="40000"/>
                  </a:schemeClr>
                </a:gs>
                <a:gs pos="28000">
                  <a:schemeClr val="bg1">
                    <a:lumMod val="85000"/>
                  </a:schemeClr>
                </a:gs>
                <a:gs pos="52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23E34361-9BE8-4B30-81BF-A54CE06D5423}"/>
                </a:ext>
              </a:extLst>
            </p:cNvPr>
            <p:cNvSpPr/>
            <p:nvPr/>
          </p:nvSpPr>
          <p:spPr>
            <a:xfrm>
              <a:off x="8912503" y="1978144"/>
              <a:ext cx="911324" cy="911859"/>
            </a:xfrm>
            <a:prstGeom prst="ellipse">
              <a:avLst/>
            </a:prstGeom>
            <a:gradFill>
              <a:gsLst>
                <a:gs pos="29000">
                  <a:schemeClr val="accent6">
                    <a:lumMod val="60000"/>
                    <a:lumOff val="40000"/>
                  </a:schemeClr>
                </a:gs>
                <a:gs pos="50000">
                  <a:schemeClr val="bg1">
                    <a:lumMod val="85000"/>
                  </a:schemeClr>
                </a:gs>
                <a:gs pos="71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0D74F4F4-60CD-4B68-BADA-2132D3D33BC5}"/>
                </a:ext>
              </a:extLst>
            </p:cNvPr>
            <p:cNvSpPr/>
            <p:nvPr/>
          </p:nvSpPr>
          <p:spPr>
            <a:xfrm>
              <a:off x="8912503" y="989643"/>
              <a:ext cx="911324" cy="911859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23000">
                  <a:schemeClr val="bg1">
                    <a:lumMod val="85000"/>
                  </a:schemeClr>
                </a:gs>
                <a:gs pos="86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id="{A57CE4F3-940F-466F-A08E-3DB0797CACE9}"/>
              </a:ext>
            </a:extLst>
          </p:cNvPr>
          <p:cNvSpPr txBox="1"/>
          <p:nvPr/>
        </p:nvSpPr>
        <p:spPr>
          <a:xfrm>
            <a:off x="106133" y="2789376"/>
            <a:ext cx="4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(C)</a:t>
            </a:r>
            <a:endParaRPr lang="en-US" dirty="0"/>
          </a:p>
        </p:txBody>
      </p: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857FACE3-6ED5-42EC-BF5A-2887CA35252D}"/>
              </a:ext>
            </a:extLst>
          </p:cNvPr>
          <p:cNvGrpSpPr/>
          <p:nvPr/>
        </p:nvGrpSpPr>
        <p:grpSpPr>
          <a:xfrm>
            <a:off x="8602387" y="2904480"/>
            <a:ext cx="2786332" cy="2985450"/>
            <a:chOff x="4366656" y="546168"/>
            <a:chExt cx="4105396" cy="4598973"/>
          </a:xfrm>
        </p:grpSpPr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197735AA-1232-42F0-940F-6F5A47FC9BC4}"/>
                </a:ext>
              </a:extLst>
            </p:cNvPr>
            <p:cNvCxnSpPr/>
            <p:nvPr/>
          </p:nvCxnSpPr>
          <p:spPr>
            <a:xfrm>
              <a:off x="5033915" y="864260"/>
              <a:ext cx="0" cy="1656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BAB3D35F-9C8B-40D3-9949-C566299347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4488" y="2520372"/>
              <a:ext cx="23855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240DD510-20A2-4FF3-B9D3-A4076C4E35F1}"/>
                </a:ext>
              </a:extLst>
            </p:cNvPr>
            <p:cNvCxnSpPr/>
            <p:nvPr/>
          </p:nvCxnSpPr>
          <p:spPr>
            <a:xfrm>
              <a:off x="5043342" y="3030940"/>
              <a:ext cx="0" cy="1656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79106E22-B7FF-44FB-8D75-9FBE281A79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3915" y="4687052"/>
              <a:ext cx="23855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6B0E6101-D7E5-4286-BC4E-3EB551BC858D}"/>
                </a:ext>
              </a:extLst>
            </p:cNvPr>
            <p:cNvSpPr txBox="1"/>
            <p:nvPr/>
          </p:nvSpPr>
          <p:spPr>
            <a:xfrm rot="16200000">
              <a:off x="2899335" y="2237152"/>
              <a:ext cx="3274751" cy="34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latin typeface="Comic Sans MS" panose="030F0702030302020204" pitchFamily="66" charset="0"/>
                </a:rPr>
                <a:t>Species response variability</a:t>
              </a:r>
              <a:endParaRPr lang="en-US" sz="900" dirty="0">
                <a:latin typeface="Comic Sans MS" panose="030F0702030302020204" pitchFamily="66" charset="0"/>
              </a:endParaRP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2D4AFF9D-505E-4CAA-B9FA-AAC77C75A5D9}"/>
                </a:ext>
              </a:extLst>
            </p:cNvPr>
            <p:cNvSpPr txBox="1"/>
            <p:nvPr/>
          </p:nvSpPr>
          <p:spPr>
            <a:xfrm>
              <a:off x="5092421" y="546168"/>
              <a:ext cx="2910109" cy="355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H</a:t>
              </a:r>
              <a:r>
                <a:rPr lang="en-AU" sz="900" baseline="-250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1</a:t>
              </a:r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: Intra-specific variability</a:t>
              </a:r>
              <a:endParaRPr lang="en-US" sz="900" baseline="-25000" dirty="0">
                <a:solidFill>
                  <a:schemeClr val="accent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6F1C7C85-BDB6-46D7-A726-9B6114B2C978}"/>
                </a:ext>
              </a:extLst>
            </p:cNvPr>
            <p:cNvSpPr/>
            <p:nvPr/>
          </p:nvSpPr>
          <p:spPr>
            <a:xfrm>
              <a:off x="5288437" y="927812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199C1A00-021F-448B-8853-D6D514C6B746}"/>
                </a:ext>
              </a:extLst>
            </p:cNvPr>
            <p:cNvSpPr/>
            <p:nvPr/>
          </p:nvSpPr>
          <p:spPr>
            <a:xfrm>
              <a:off x="5269553" y="2288217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CF81E983-498A-4501-A94E-93D772AE7A83}"/>
                </a:ext>
              </a:extLst>
            </p:cNvPr>
            <p:cNvSpPr/>
            <p:nvPr/>
          </p:nvSpPr>
          <p:spPr>
            <a:xfrm>
              <a:off x="5968338" y="1868819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82936C71-6EE2-40E4-AEAE-53B214927AB4}"/>
                </a:ext>
              </a:extLst>
            </p:cNvPr>
            <p:cNvSpPr/>
            <p:nvPr/>
          </p:nvSpPr>
          <p:spPr>
            <a:xfrm>
              <a:off x="6670683" y="2161645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3FCA0CC9-D8A5-48F3-913B-A2E410CA309D}"/>
                </a:ext>
              </a:extLst>
            </p:cNvPr>
            <p:cNvSpPr/>
            <p:nvPr/>
          </p:nvSpPr>
          <p:spPr>
            <a:xfrm>
              <a:off x="7072166" y="1080613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88205D1C-30B4-429B-AFCA-6D1359FCF627}"/>
                </a:ext>
              </a:extLst>
            </p:cNvPr>
            <p:cNvSpPr/>
            <p:nvPr/>
          </p:nvSpPr>
          <p:spPr>
            <a:xfrm>
              <a:off x="6516861" y="1281994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41D3D7FF-650B-452C-B648-F03BA284310A}"/>
                </a:ext>
              </a:extLst>
            </p:cNvPr>
            <p:cNvSpPr/>
            <p:nvPr/>
          </p:nvSpPr>
          <p:spPr>
            <a:xfrm>
              <a:off x="5631783" y="1157933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229917CC-8F82-4C66-A2E4-60F2F8EEEFC0}"/>
                </a:ext>
              </a:extLst>
            </p:cNvPr>
            <p:cNvSpPr/>
            <p:nvPr/>
          </p:nvSpPr>
          <p:spPr>
            <a:xfrm>
              <a:off x="5321642" y="1612396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B3E1497E-1CA3-4C39-9791-C06873D800A8}"/>
                </a:ext>
              </a:extLst>
            </p:cNvPr>
            <p:cNvSpPr/>
            <p:nvPr/>
          </p:nvSpPr>
          <p:spPr>
            <a:xfrm>
              <a:off x="5770962" y="2256645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0FE161E4-1BDB-4150-B084-EC3DAE12D883}"/>
                </a:ext>
              </a:extLst>
            </p:cNvPr>
            <p:cNvSpPr/>
            <p:nvPr/>
          </p:nvSpPr>
          <p:spPr>
            <a:xfrm>
              <a:off x="6442199" y="1868819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24D332A0-A816-4A44-85DD-8191EF03A748}"/>
                </a:ext>
              </a:extLst>
            </p:cNvPr>
            <p:cNvSpPr/>
            <p:nvPr/>
          </p:nvSpPr>
          <p:spPr>
            <a:xfrm>
              <a:off x="6057380" y="1227911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004BF74A-2E44-47AF-8F98-EE9253CFB77F}"/>
                </a:ext>
              </a:extLst>
            </p:cNvPr>
            <p:cNvSpPr/>
            <p:nvPr/>
          </p:nvSpPr>
          <p:spPr>
            <a:xfrm>
              <a:off x="7137269" y="2274369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8CDC6C88-F068-43A9-B56B-B8727F2A8273}"/>
                </a:ext>
              </a:extLst>
            </p:cNvPr>
            <p:cNvSpPr/>
            <p:nvPr/>
          </p:nvSpPr>
          <p:spPr>
            <a:xfrm>
              <a:off x="7083430" y="1573951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DAFB135D-70CD-48CA-809C-110DB0A2B5DD}"/>
                </a:ext>
              </a:extLst>
            </p:cNvPr>
            <p:cNvSpPr/>
            <p:nvPr/>
          </p:nvSpPr>
          <p:spPr>
            <a:xfrm>
              <a:off x="6111219" y="1548365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C2DB4C99-EE78-487E-B4B1-783F804B3F02}"/>
                </a:ext>
              </a:extLst>
            </p:cNvPr>
            <p:cNvSpPr/>
            <p:nvPr/>
          </p:nvSpPr>
          <p:spPr>
            <a:xfrm>
              <a:off x="5501093" y="1940316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DE13EE57-88CE-40E2-A7A1-5D70ABB36CB8}"/>
                </a:ext>
              </a:extLst>
            </p:cNvPr>
            <p:cNvSpPr txBox="1"/>
            <p:nvPr/>
          </p:nvSpPr>
          <p:spPr>
            <a:xfrm>
              <a:off x="4987144" y="2793929"/>
              <a:ext cx="2910109" cy="355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H</a:t>
              </a:r>
              <a:r>
                <a:rPr lang="en-AU" sz="900" baseline="-250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2</a:t>
              </a:r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: No intra-specific variability</a:t>
              </a:r>
              <a:endParaRPr lang="en-US" sz="900" baseline="-25000" dirty="0">
                <a:solidFill>
                  <a:schemeClr val="accent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E60FC5FF-59E1-4878-B679-DD65DA1323E1}"/>
                </a:ext>
              </a:extLst>
            </p:cNvPr>
            <p:cNvSpPr/>
            <p:nvPr/>
          </p:nvSpPr>
          <p:spPr>
            <a:xfrm>
              <a:off x="5219792" y="4415214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26F0345B-E87F-4D2A-A67E-74A076578D8C}"/>
                </a:ext>
              </a:extLst>
            </p:cNvPr>
            <p:cNvSpPr/>
            <p:nvPr/>
          </p:nvSpPr>
          <p:spPr>
            <a:xfrm>
              <a:off x="5450406" y="4122760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FFAD90D0-6353-4C7D-909D-B96DD36E0184}"/>
                </a:ext>
              </a:extLst>
            </p:cNvPr>
            <p:cNvSpPr/>
            <p:nvPr/>
          </p:nvSpPr>
          <p:spPr>
            <a:xfrm>
              <a:off x="5666037" y="4284261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4D6204E5-DF28-4592-8651-34E72C33BF0C}"/>
                </a:ext>
              </a:extLst>
            </p:cNvPr>
            <p:cNvSpPr/>
            <p:nvPr/>
          </p:nvSpPr>
          <p:spPr>
            <a:xfrm>
              <a:off x="5976934" y="3881470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032DFC74-9108-4106-9A88-61580F5BD501}"/>
                </a:ext>
              </a:extLst>
            </p:cNvPr>
            <p:cNvSpPr/>
            <p:nvPr/>
          </p:nvSpPr>
          <p:spPr>
            <a:xfrm>
              <a:off x="6281521" y="3817003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8E2FC6AA-6418-4ABE-8AC8-C36EC3A99C64}"/>
                </a:ext>
              </a:extLst>
            </p:cNvPr>
            <p:cNvSpPr/>
            <p:nvPr/>
          </p:nvSpPr>
          <p:spPr>
            <a:xfrm>
              <a:off x="6553531" y="3467865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83F839FE-4BB8-4108-915C-BB798DF98CB1}"/>
                </a:ext>
              </a:extLst>
            </p:cNvPr>
            <p:cNvSpPr/>
            <p:nvPr/>
          </p:nvSpPr>
          <p:spPr>
            <a:xfrm>
              <a:off x="6818256" y="3625080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9D29DAC9-5FAC-47BE-8E4B-0A583535067C}"/>
                </a:ext>
              </a:extLst>
            </p:cNvPr>
            <p:cNvSpPr/>
            <p:nvPr/>
          </p:nvSpPr>
          <p:spPr>
            <a:xfrm>
              <a:off x="6599972" y="3768712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57A562A2-E4F2-4756-A459-3EBBED502B06}"/>
                </a:ext>
              </a:extLst>
            </p:cNvPr>
            <p:cNvSpPr/>
            <p:nvPr/>
          </p:nvSpPr>
          <p:spPr>
            <a:xfrm>
              <a:off x="6956853" y="3291354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85D86722-886D-483D-A84C-F2C03A656B6E}"/>
                </a:ext>
              </a:extLst>
            </p:cNvPr>
            <p:cNvSpPr/>
            <p:nvPr/>
          </p:nvSpPr>
          <p:spPr>
            <a:xfrm>
              <a:off x="7364853" y="3321408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F3F26754-9C27-4FD1-A1F0-10A94746642D}"/>
                </a:ext>
              </a:extLst>
            </p:cNvPr>
            <p:cNvSpPr/>
            <p:nvPr/>
          </p:nvSpPr>
          <p:spPr>
            <a:xfrm>
              <a:off x="7144219" y="3483618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25291F3E-0E8D-45C5-8CEF-C6AB70CAAC4B}"/>
                </a:ext>
              </a:extLst>
            </p:cNvPr>
            <p:cNvSpPr/>
            <p:nvPr/>
          </p:nvSpPr>
          <p:spPr>
            <a:xfrm>
              <a:off x="5825244" y="4106131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CDED80A0-3FDA-461F-8D54-8BC313D6BA05}"/>
                </a:ext>
              </a:extLst>
            </p:cNvPr>
            <p:cNvSpPr txBox="1"/>
            <p:nvPr/>
          </p:nvSpPr>
          <p:spPr>
            <a:xfrm>
              <a:off x="5197298" y="4789553"/>
              <a:ext cx="3274754" cy="355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latin typeface="Comic Sans MS" panose="030F0702030302020204" pitchFamily="66" charset="0"/>
                </a:rPr>
                <a:t>Environmental variability</a:t>
              </a:r>
              <a:endParaRPr lang="en-US" sz="9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299" name="TextBox 298">
            <a:extLst>
              <a:ext uri="{FF2B5EF4-FFF2-40B4-BE49-F238E27FC236}">
                <a16:creationId xmlns:a16="http://schemas.microsoft.com/office/drawing/2014/main" id="{C6FAE0EB-3C9E-4CDA-B3C9-40615B8790C6}"/>
              </a:ext>
            </a:extLst>
          </p:cNvPr>
          <p:cNvSpPr txBox="1"/>
          <p:nvPr/>
        </p:nvSpPr>
        <p:spPr>
          <a:xfrm>
            <a:off x="3804370" y="2810208"/>
            <a:ext cx="4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(D)</a:t>
            </a:r>
            <a:endParaRPr lang="en-US" dirty="0"/>
          </a:p>
        </p:txBody>
      </p: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F2DD42C4-258B-44AE-A8FD-8AF294882D8B}"/>
              </a:ext>
            </a:extLst>
          </p:cNvPr>
          <p:cNvGrpSpPr/>
          <p:nvPr/>
        </p:nvGrpSpPr>
        <p:grpSpPr>
          <a:xfrm>
            <a:off x="343221" y="5190376"/>
            <a:ext cx="816481" cy="740867"/>
            <a:chOff x="7810745" y="989643"/>
            <a:chExt cx="1994127" cy="1900364"/>
          </a:xfrm>
        </p:grpSpPr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6127D24B-F952-4FF0-AAA7-303A19B03297}"/>
                </a:ext>
              </a:extLst>
            </p:cNvPr>
            <p:cNvSpPr/>
            <p:nvPr/>
          </p:nvSpPr>
          <p:spPr>
            <a:xfrm>
              <a:off x="7810745" y="989646"/>
              <a:ext cx="911324" cy="911860"/>
            </a:xfrm>
            <a:prstGeom prst="ellipse">
              <a:avLst/>
            </a:prstGeom>
            <a:gradFill>
              <a:gsLst>
                <a:gs pos="25000">
                  <a:schemeClr val="accent6">
                    <a:lumMod val="60000"/>
                    <a:lumOff val="40000"/>
                  </a:schemeClr>
                </a:gs>
                <a:gs pos="54000">
                  <a:schemeClr val="bg1">
                    <a:lumMod val="85000"/>
                  </a:schemeClr>
                </a:gs>
                <a:gs pos="73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33F0AC89-BC21-483B-B4EC-4176C3A56DFB}"/>
                </a:ext>
              </a:extLst>
            </p:cNvPr>
            <p:cNvSpPr/>
            <p:nvPr/>
          </p:nvSpPr>
          <p:spPr>
            <a:xfrm>
              <a:off x="7810745" y="1978147"/>
              <a:ext cx="911324" cy="911860"/>
            </a:xfrm>
            <a:prstGeom prst="ellipse">
              <a:avLst/>
            </a:prstGeom>
            <a:gradFill>
              <a:gsLst>
                <a:gs pos="17000">
                  <a:schemeClr val="accent6">
                    <a:lumMod val="60000"/>
                    <a:lumOff val="40000"/>
                  </a:schemeClr>
                </a:gs>
                <a:gs pos="45000">
                  <a:schemeClr val="bg1">
                    <a:lumMod val="85000"/>
                  </a:schemeClr>
                </a:gs>
                <a:gs pos="68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7576509A-1E12-491A-B09D-F1C1DE3F1DCB}"/>
                </a:ext>
              </a:extLst>
            </p:cNvPr>
            <p:cNvSpPr/>
            <p:nvPr/>
          </p:nvSpPr>
          <p:spPr>
            <a:xfrm>
              <a:off x="8893548" y="1978144"/>
              <a:ext cx="911324" cy="911859"/>
            </a:xfrm>
            <a:prstGeom prst="ellipse">
              <a:avLst/>
            </a:prstGeom>
            <a:gradFill>
              <a:gsLst>
                <a:gs pos="20000">
                  <a:schemeClr val="accent6">
                    <a:lumMod val="60000"/>
                    <a:lumOff val="40000"/>
                  </a:schemeClr>
                </a:gs>
                <a:gs pos="43000">
                  <a:schemeClr val="bg1">
                    <a:lumMod val="85000"/>
                  </a:schemeClr>
                </a:gs>
                <a:gs pos="73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EDF747AC-8ADB-4DF4-BA02-5D9EEEBE2F26}"/>
                </a:ext>
              </a:extLst>
            </p:cNvPr>
            <p:cNvSpPr/>
            <p:nvPr/>
          </p:nvSpPr>
          <p:spPr>
            <a:xfrm>
              <a:off x="8893548" y="989643"/>
              <a:ext cx="911324" cy="911859"/>
            </a:xfrm>
            <a:prstGeom prst="ellipse">
              <a:avLst/>
            </a:prstGeom>
            <a:gradFill>
              <a:gsLst>
                <a:gs pos="13000">
                  <a:schemeClr val="accent6">
                    <a:lumMod val="60000"/>
                    <a:lumOff val="40000"/>
                  </a:schemeClr>
                </a:gs>
                <a:gs pos="38000">
                  <a:schemeClr val="bg1">
                    <a:lumMod val="85000"/>
                  </a:schemeClr>
                </a:gs>
                <a:gs pos="70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5" name="TextBox 304">
            <a:extLst>
              <a:ext uri="{FF2B5EF4-FFF2-40B4-BE49-F238E27FC236}">
                <a16:creationId xmlns:a16="http://schemas.microsoft.com/office/drawing/2014/main" id="{8DB7E431-013A-4F9A-9477-B0332B6AAF2F}"/>
              </a:ext>
            </a:extLst>
          </p:cNvPr>
          <p:cNvSpPr txBox="1"/>
          <p:nvPr/>
        </p:nvSpPr>
        <p:spPr>
          <a:xfrm>
            <a:off x="57755" y="5955687"/>
            <a:ext cx="3274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Low environmental variability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AC5E749-576C-42BA-A5D0-019CF84B512D}"/>
              </a:ext>
            </a:extLst>
          </p:cNvPr>
          <p:cNvSpPr txBox="1"/>
          <p:nvPr/>
        </p:nvSpPr>
        <p:spPr>
          <a:xfrm>
            <a:off x="131214" y="3143793"/>
            <a:ext cx="3274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High environmental variability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8F88D1D0-A1BC-431D-9670-861EDDB5FC4F}"/>
              </a:ext>
            </a:extLst>
          </p:cNvPr>
          <p:cNvCxnSpPr>
            <a:cxnSpLocks/>
          </p:cNvCxnSpPr>
          <p:nvPr/>
        </p:nvCxnSpPr>
        <p:spPr>
          <a:xfrm>
            <a:off x="1160936" y="3750182"/>
            <a:ext cx="515712" cy="312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ECFAA110-A12B-468C-A94A-CA2FEB4D1211}"/>
              </a:ext>
            </a:extLst>
          </p:cNvPr>
          <p:cNvCxnSpPr>
            <a:cxnSpLocks/>
          </p:cNvCxnSpPr>
          <p:nvPr/>
        </p:nvCxnSpPr>
        <p:spPr>
          <a:xfrm flipV="1">
            <a:off x="1174876" y="3468068"/>
            <a:ext cx="578157" cy="260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D4940134-175D-40C4-9A45-7D4E7592B3D5}"/>
              </a:ext>
            </a:extLst>
          </p:cNvPr>
          <p:cNvCxnSpPr>
            <a:cxnSpLocks/>
          </p:cNvCxnSpPr>
          <p:nvPr/>
        </p:nvCxnSpPr>
        <p:spPr>
          <a:xfrm>
            <a:off x="1208114" y="5526638"/>
            <a:ext cx="515712" cy="312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7B85E2C5-C9FC-4B26-9816-EFC333AF7965}"/>
              </a:ext>
            </a:extLst>
          </p:cNvPr>
          <p:cNvCxnSpPr>
            <a:cxnSpLocks/>
          </p:cNvCxnSpPr>
          <p:nvPr/>
        </p:nvCxnSpPr>
        <p:spPr>
          <a:xfrm flipV="1">
            <a:off x="1222054" y="5244524"/>
            <a:ext cx="578157" cy="260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06DF21DB-3FE8-468A-ABCF-19335FB68429}"/>
              </a:ext>
            </a:extLst>
          </p:cNvPr>
          <p:cNvGrpSpPr/>
          <p:nvPr/>
        </p:nvGrpSpPr>
        <p:grpSpPr>
          <a:xfrm>
            <a:off x="1907990" y="3127999"/>
            <a:ext cx="820711" cy="550402"/>
            <a:chOff x="9347486" y="2502016"/>
            <a:chExt cx="2069875" cy="1555203"/>
          </a:xfrm>
        </p:grpSpPr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873D930B-C1FB-477F-85D2-6104BF62411E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96C8F0CC-567E-4C07-AD40-290D5778D100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B98FCCDC-0AFF-4E0C-9B07-0871848CB1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8525A4F2-8F7F-4FE0-80C2-E56BB15B18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FEB711EA-CDE9-4043-923D-17322DEAB3B4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E43D9A91-1942-4522-8736-AD55CFFC9332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335" name="Group 334">
                <a:extLst>
                  <a:ext uri="{FF2B5EF4-FFF2-40B4-BE49-F238E27FC236}">
                    <a16:creationId xmlns:a16="http://schemas.microsoft.com/office/drawing/2014/main" id="{E1F2155C-BC8E-427C-A1E3-3B5E1910E6D6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523A26AE-D5BB-4DDD-AFE8-E1A7DEA12C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ACB4434B-6E46-4B4C-95F6-71904A5705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FF0B19E3-C65A-4051-9F1A-DD4DA00DF9CB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F09A27D5-0283-41DC-9C31-48E204AC978A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29A720C4-B132-4DF1-901C-6ED046AFB58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527BFB1B-3712-448C-B902-CD30CA8128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458DDAD1-4AAF-4D94-87A2-8A45E04303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D589ED78-3960-48FF-93C2-24BC3E5E80E7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DA09D891-D87C-4BCB-856C-A1E9B9B3CF72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746A1407-6CE7-46EA-AFE9-B9F868A5BFD8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121D6D54-09FA-43E5-975E-7A0512B3EC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5FD106E9-0908-4C38-B56E-1DA4C24BCC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15E60BAD-0A92-4AA3-B115-0C73AA99306B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70F7520C-2877-4140-9197-24E6766E50E1}"/>
              </a:ext>
            </a:extLst>
          </p:cNvPr>
          <p:cNvGrpSpPr/>
          <p:nvPr/>
        </p:nvGrpSpPr>
        <p:grpSpPr>
          <a:xfrm>
            <a:off x="1676647" y="3879466"/>
            <a:ext cx="1719689" cy="782748"/>
            <a:chOff x="1732893" y="3999458"/>
            <a:chExt cx="3918848" cy="2308683"/>
          </a:xfrm>
        </p:grpSpPr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E595DAA5-5B58-4BD4-AB30-A7996B91F9FA}"/>
                </a:ext>
              </a:extLst>
            </p:cNvPr>
            <p:cNvGrpSpPr/>
            <p:nvPr/>
          </p:nvGrpSpPr>
          <p:grpSpPr>
            <a:xfrm>
              <a:off x="3488392" y="3999458"/>
              <a:ext cx="676656" cy="658368"/>
              <a:chOff x="4489704" y="2409444"/>
              <a:chExt cx="676656" cy="658368"/>
            </a:xfrm>
          </p:grpSpPr>
          <p:grpSp>
            <p:nvGrpSpPr>
              <p:cNvPr id="361" name="Group 360">
                <a:extLst>
                  <a:ext uri="{FF2B5EF4-FFF2-40B4-BE49-F238E27FC236}">
                    <a16:creationId xmlns:a16="http://schemas.microsoft.com/office/drawing/2014/main" id="{CE2F68F9-9AB8-4CCF-871C-35878C460164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7A60EFAB-C89B-44C6-9094-A98635DED7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370B53B2-FC25-41C9-8DBC-5AE0A678AD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064EDE38-C875-4DF0-BA18-9821B7A4B835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F10CEF3C-5EF0-4745-B445-E3A1CE1889CD}"/>
                </a:ext>
              </a:extLst>
            </p:cNvPr>
            <p:cNvGrpSpPr/>
            <p:nvPr/>
          </p:nvGrpSpPr>
          <p:grpSpPr>
            <a:xfrm>
              <a:off x="2226520" y="3999458"/>
              <a:ext cx="676656" cy="658368"/>
              <a:chOff x="859536" y="1434084"/>
              <a:chExt cx="676656" cy="658368"/>
            </a:xfrm>
          </p:grpSpPr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A2426465-E40A-4455-BD12-27C073944181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BD24795A-7B11-4D0C-86A6-0660739AF6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E8B74901-3BBF-4B7B-B0BE-E05150FD89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A73B56E8-93E1-42FA-A5A8-F3571A5AD92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03FB14F1-764D-42BD-91F0-C79EA0760415}"/>
                </a:ext>
              </a:extLst>
            </p:cNvPr>
            <p:cNvGrpSpPr/>
            <p:nvPr/>
          </p:nvGrpSpPr>
          <p:grpSpPr>
            <a:xfrm>
              <a:off x="2237789" y="4827579"/>
              <a:ext cx="676656" cy="658368"/>
              <a:chOff x="859536" y="2409444"/>
              <a:chExt cx="676656" cy="658368"/>
            </a:xfrm>
          </p:grpSpPr>
          <p:grpSp>
            <p:nvGrpSpPr>
              <p:cNvPr id="353" name="Group 352">
                <a:extLst>
                  <a:ext uri="{FF2B5EF4-FFF2-40B4-BE49-F238E27FC236}">
                    <a16:creationId xmlns:a16="http://schemas.microsoft.com/office/drawing/2014/main" id="{8A0D6E00-8728-4538-9E3D-9C9299A03A36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1A990D95-4449-46DD-8909-EE37291DB6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DAC8E839-8EA0-437C-AEA1-464B6948DB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9E9A8425-9224-46D6-8B0C-A7BBB7830A24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FDE7D894-0368-4C31-9CBF-51139DFD60D2}"/>
                </a:ext>
              </a:extLst>
            </p:cNvPr>
            <p:cNvGrpSpPr/>
            <p:nvPr/>
          </p:nvGrpSpPr>
          <p:grpSpPr>
            <a:xfrm>
              <a:off x="3494701" y="4868138"/>
              <a:ext cx="718192" cy="658368"/>
              <a:chOff x="4489704" y="1434084"/>
              <a:chExt cx="718192" cy="658368"/>
            </a:xfrm>
          </p:grpSpPr>
          <p:grpSp>
            <p:nvGrpSpPr>
              <p:cNvPr id="349" name="Group 348">
                <a:extLst>
                  <a:ext uri="{FF2B5EF4-FFF2-40B4-BE49-F238E27FC236}">
                    <a16:creationId xmlns:a16="http://schemas.microsoft.com/office/drawing/2014/main" id="{A401DD0D-3380-4B14-A880-EED1B3D8BEEC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B238BD10-3FEE-4C54-8D1B-19526B5657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24EDF269-0DDD-4BCE-9030-D5A4572DFF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CB48912E-0B87-40D5-B338-42124EC7616A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4F495894-E269-4591-A450-29F5F83D4DEA}"/>
                </a:ext>
              </a:extLst>
            </p:cNvPr>
            <p:cNvSpPr txBox="1"/>
            <p:nvPr/>
          </p:nvSpPr>
          <p:spPr>
            <a:xfrm>
              <a:off x="1732893" y="5718087"/>
              <a:ext cx="3918848" cy="590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365" name="TextBox 364">
            <a:extLst>
              <a:ext uri="{FF2B5EF4-FFF2-40B4-BE49-F238E27FC236}">
                <a16:creationId xmlns:a16="http://schemas.microsoft.com/office/drawing/2014/main" id="{38E8BC58-20CE-4535-87D2-0813D2530B04}"/>
              </a:ext>
            </a:extLst>
          </p:cNvPr>
          <p:cNvSpPr txBox="1"/>
          <p:nvPr/>
        </p:nvSpPr>
        <p:spPr>
          <a:xfrm>
            <a:off x="1616043" y="2850549"/>
            <a:ext cx="17183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Low species response variability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45EECF13-B672-49BB-9C34-B34844AC946C}"/>
              </a:ext>
            </a:extLst>
          </p:cNvPr>
          <p:cNvGrpSpPr/>
          <p:nvPr/>
        </p:nvGrpSpPr>
        <p:grpSpPr>
          <a:xfrm>
            <a:off x="1901915" y="4997140"/>
            <a:ext cx="820711" cy="550402"/>
            <a:chOff x="9347486" y="2502016"/>
            <a:chExt cx="2069875" cy="1555203"/>
          </a:xfrm>
        </p:grpSpPr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16C73B8E-35E1-4E49-AEA9-314E5607BB32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A182496A-FCD3-4195-87AC-A4D06503EB42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A4CB0E39-F8A9-4FB1-8914-73D91C73B0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79395D7B-0E3A-48F0-8FDA-ACE41E0CF5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9EF30DF9-4ACB-4878-BF4D-E0749A5B9EB5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C536AAB8-8095-42CB-B889-3F8564AC2B2C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379" name="Group 378">
                <a:extLst>
                  <a:ext uri="{FF2B5EF4-FFF2-40B4-BE49-F238E27FC236}">
                    <a16:creationId xmlns:a16="http://schemas.microsoft.com/office/drawing/2014/main" id="{26F0540A-DC82-4CCD-BF35-F0CDD9325BA8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1977BF76-8DAB-4432-A661-E7A8D10FAD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3D6039F3-2764-4945-91EE-46F0C7EEB7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617A108E-B01D-4FAC-8F1C-51E6865FE415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2B7DFCF5-EF0B-4DD6-8757-42D02CB129F7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C4840D16-D367-4BAB-A2CE-AA45F52DF6D7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8F643BF9-9B49-48C3-93AE-7670AE2B65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15D49C06-262F-4AD5-978E-6488DD5D55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A8E3DDCA-358E-4339-97FA-4C3656CB8C04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1EE7EE41-4857-4D4E-A7CC-0B0D2A767242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4ECACE6B-4D69-4067-8A84-EF0F1B0FF5EE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AF9D5BF9-C37E-4732-A271-12700EA474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ACBA5C00-B1FB-42FE-B81D-313817FC61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C86F731B-F6CB-4B55-8367-423BF99C5581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87" name="TextBox 386">
            <a:extLst>
              <a:ext uri="{FF2B5EF4-FFF2-40B4-BE49-F238E27FC236}">
                <a16:creationId xmlns:a16="http://schemas.microsoft.com/office/drawing/2014/main" id="{1A1AED95-1054-4B27-A780-A5A0498B90FE}"/>
              </a:ext>
            </a:extLst>
          </p:cNvPr>
          <p:cNvSpPr txBox="1"/>
          <p:nvPr/>
        </p:nvSpPr>
        <p:spPr>
          <a:xfrm>
            <a:off x="1609968" y="4719690"/>
            <a:ext cx="17183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Low species response variability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8BE1DDEF-2F29-4FBD-9DB1-7BCB79936BF8}"/>
              </a:ext>
            </a:extLst>
          </p:cNvPr>
          <p:cNvGrpSpPr/>
          <p:nvPr/>
        </p:nvGrpSpPr>
        <p:grpSpPr>
          <a:xfrm>
            <a:off x="1669530" y="5656967"/>
            <a:ext cx="1719689" cy="782748"/>
            <a:chOff x="1732893" y="3999458"/>
            <a:chExt cx="3918848" cy="2308683"/>
          </a:xfrm>
        </p:grpSpPr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8783E352-587D-4530-A413-A29E93C535DF}"/>
                </a:ext>
              </a:extLst>
            </p:cNvPr>
            <p:cNvGrpSpPr/>
            <p:nvPr/>
          </p:nvGrpSpPr>
          <p:grpSpPr>
            <a:xfrm>
              <a:off x="3488392" y="3999458"/>
              <a:ext cx="676656" cy="658368"/>
              <a:chOff x="4489704" y="2409444"/>
              <a:chExt cx="676656" cy="658368"/>
            </a:xfrm>
          </p:grpSpPr>
          <p:grpSp>
            <p:nvGrpSpPr>
              <p:cNvPr id="406" name="Group 405">
                <a:extLst>
                  <a:ext uri="{FF2B5EF4-FFF2-40B4-BE49-F238E27FC236}">
                    <a16:creationId xmlns:a16="http://schemas.microsoft.com/office/drawing/2014/main" id="{A5942BC6-B1DE-4BF6-90C4-4D8A10BF444D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29FBEEE5-2E3A-423F-823F-ED592ED430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3362F15D-D9FC-4D81-8805-55C95A3992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D3C02D2B-FEE1-4FA0-9AC1-9357B23F10B2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0AB9D36D-D0FD-4094-AC2D-CF6B987B2723}"/>
                </a:ext>
              </a:extLst>
            </p:cNvPr>
            <p:cNvGrpSpPr/>
            <p:nvPr/>
          </p:nvGrpSpPr>
          <p:grpSpPr>
            <a:xfrm>
              <a:off x="2226520" y="3999458"/>
              <a:ext cx="676656" cy="658368"/>
              <a:chOff x="859536" y="1434084"/>
              <a:chExt cx="676656" cy="658368"/>
            </a:xfrm>
          </p:grpSpPr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9374FB73-0314-4599-85C7-9890085F788E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927CD879-76BB-4B35-BA25-E6AD3AADF3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719168D8-ACDB-446D-8671-67F459CA43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48EC783D-776F-4104-8075-0CC9071C48E0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6F14619E-BEAD-4ACF-A1C3-A52BF547B195}"/>
                </a:ext>
              </a:extLst>
            </p:cNvPr>
            <p:cNvGrpSpPr/>
            <p:nvPr/>
          </p:nvGrpSpPr>
          <p:grpSpPr>
            <a:xfrm>
              <a:off x="2237789" y="4827579"/>
              <a:ext cx="676656" cy="658368"/>
              <a:chOff x="859536" y="2409444"/>
              <a:chExt cx="676656" cy="658368"/>
            </a:xfrm>
          </p:grpSpPr>
          <p:grpSp>
            <p:nvGrpSpPr>
              <p:cNvPr id="398" name="Group 397">
                <a:extLst>
                  <a:ext uri="{FF2B5EF4-FFF2-40B4-BE49-F238E27FC236}">
                    <a16:creationId xmlns:a16="http://schemas.microsoft.com/office/drawing/2014/main" id="{5AC72E1B-FA23-4345-B8F4-66F3C699C06F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400" name="Straight Connector 399">
                  <a:extLst>
                    <a:ext uri="{FF2B5EF4-FFF2-40B4-BE49-F238E27FC236}">
                      <a16:creationId xmlns:a16="http://schemas.microsoft.com/office/drawing/2014/main" id="{49B39CF5-7E69-41BF-B206-F2CBFE8CAD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4C3AA44F-8900-417D-92A4-B25E727C37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B4E3FDB6-FCFE-4131-A748-AC9A45FAE13F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B30A9D48-0CE3-41AF-B487-87479BCAC19B}"/>
                </a:ext>
              </a:extLst>
            </p:cNvPr>
            <p:cNvGrpSpPr/>
            <p:nvPr/>
          </p:nvGrpSpPr>
          <p:grpSpPr>
            <a:xfrm>
              <a:off x="3494701" y="4868138"/>
              <a:ext cx="718192" cy="658368"/>
              <a:chOff x="4489704" y="1434084"/>
              <a:chExt cx="718192" cy="658368"/>
            </a:xfrm>
          </p:grpSpPr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133E53EA-6E83-411A-ADF9-2E4C89F2701D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7E65AE0E-9AF5-46FD-9815-B262C91153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8CBB4CD3-3943-4748-B466-5A59C6C275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38F8CBCE-9FC1-4C28-995F-80498E078404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3F356FA1-BF00-4E0F-B9DF-6224AA76DB8B}"/>
                </a:ext>
              </a:extLst>
            </p:cNvPr>
            <p:cNvSpPr txBox="1"/>
            <p:nvPr/>
          </p:nvSpPr>
          <p:spPr>
            <a:xfrm>
              <a:off x="1732893" y="5718087"/>
              <a:ext cx="3918848" cy="590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10" name="TextBox 409">
            <a:extLst>
              <a:ext uri="{FF2B5EF4-FFF2-40B4-BE49-F238E27FC236}">
                <a16:creationId xmlns:a16="http://schemas.microsoft.com/office/drawing/2014/main" id="{6374EAE6-B484-4C69-BA4C-C7815D2D1771}"/>
              </a:ext>
            </a:extLst>
          </p:cNvPr>
          <p:cNvSpPr txBox="1"/>
          <p:nvPr/>
        </p:nvSpPr>
        <p:spPr>
          <a:xfrm>
            <a:off x="7886456" y="2758667"/>
            <a:ext cx="4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(E)</a:t>
            </a:r>
            <a:endParaRPr lang="en-US" dirty="0"/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5E4E5CEF-AD29-4B8D-9EA5-EF719CB3EC6F}"/>
              </a:ext>
            </a:extLst>
          </p:cNvPr>
          <p:cNvSpPr txBox="1"/>
          <p:nvPr/>
        </p:nvSpPr>
        <p:spPr>
          <a:xfrm>
            <a:off x="4262860" y="2909959"/>
            <a:ext cx="28511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latin typeface="Comic Sans MS" panose="030F0702030302020204" pitchFamily="66" charset="0"/>
              </a:rPr>
              <a:t>Many randomly calculated urban tolerance scores</a:t>
            </a:r>
            <a:endParaRPr lang="en-US" sz="900" dirty="0">
              <a:latin typeface="Comic Sans MS" panose="030F0702030302020204" pitchFamily="66" charset="0"/>
            </a:endParaRPr>
          </a:p>
        </p:txBody>
      </p: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F79B20AF-6831-43D2-BEE3-1743CEE65FF3}"/>
              </a:ext>
            </a:extLst>
          </p:cNvPr>
          <p:cNvGrpSpPr/>
          <p:nvPr/>
        </p:nvGrpSpPr>
        <p:grpSpPr>
          <a:xfrm>
            <a:off x="4288407" y="3415306"/>
            <a:ext cx="419502" cy="1574023"/>
            <a:chOff x="4352452" y="3209772"/>
            <a:chExt cx="419502" cy="1574023"/>
          </a:xfrm>
        </p:grpSpPr>
        <p:grpSp>
          <p:nvGrpSpPr>
            <p:cNvPr id="421" name="Group 420">
              <a:extLst>
                <a:ext uri="{FF2B5EF4-FFF2-40B4-BE49-F238E27FC236}">
                  <a16:creationId xmlns:a16="http://schemas.microsoft.com/office/drawing/2014/main" id="{6ECD6184-AD17-42E1-A252-D28E8383E103}"/>
                </a:ext>
              </a:extLst>
            </p:cNvPr>
            <p:cNvGrpSpPr/>
            <p:nvPr/>
          </p:nvGrpSpPr>
          <p:grpSpPr>
            <a:xfrm>
              <a:off x="4364004" y="3209772"/>
              <a:ext cx="407949" cy="351320"/>
              <a:chOff x="741680" y="802640"/>
              <a:chExt cx="1676400" cy="1544320"/>
            </a:xfrm>
          </p:grpSpPr>
          <p:grpSp>
            <p:nvGrpSpPr>
              <p:cNvPr id="422" name="Group 421">
                <a:extLst>
                  <a:ext uri="{FF2B5EF4-FFF2-40B4-BE49-F238E27FC236}">
                    <a16:creationId xmlns:a16="http://schemas.microsoft.com/office/drawing/2014/main" id="{2D3AE46B-2454-48A9-908C-2A1D3130540F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429" name="Oval 428">
                  <a:extLst>
                    <a:ext uri="{FF2B5EF4-FFF2-40B4-BE49-F238E27FC236}">
                      <a16:creationId xmlns:a16="http://schemas.microsoft.com/office/drawing/2014/main" id="{3C2F31B1-3773-4380-AED8-C0EBA6CF0EFD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42000">
                      <a:schemeClr val="accent6">
                        <a:lumMod val="60000"/>
                        <a:lumOff val="40000"/>
                      </a:schemeClr>
                    </a:gs>
                    <a:gs pos="73000">
                      <a:schemeClr val="bg1">
                        <a:lumMod val="85000"/>
                      </a:schemeClr>
                    </a:gs>
                    <a:gs pos="85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Oval 429">
                  <a:extLst>
                    <a:ext uri="{FF2B5EF4-FFF2-40B4-BE49-F238E27FC236}">
                      <a16:creationId xmlns:a16="http://schemas.microsoft.com/office/drawing/2014/main" id="{0470EBC8-0865-4B15-B9D7-C1A7FAE19CAE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Oval 430">
                  <a:extLst>
                    <a:ext uri="{FF2B5EF4-FFF2-40B4-BE49-F238E27FC236}">
                      <a16:creationId xmlns:a16="http://schemas.microsoft.com/office/drawing/2014/main" id="{73B77627-2C10-4297-83D3-8243A6A6A419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Oval 431">
                  <a:extLst>
                    <a:ext uri="{FF2B5EF4-FFF2-40B4-BE49-F238E27FC236}">
                      <a16:creationId xmlns:a16="http://schemas.microsoft.com/office/drawing/2014/main" id="{E0E1B137-9C49-45C5-B0D1-C9672662DA9A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Oval 432">
                  <a:extLst>
                    <a:ext uri="{FF2B5EF4-FFF2-40B4-BE49-F238E27FC236}">
                      <a16:creationId xmlns:a16="http://schemas.microsoft.com/office/drawing/2014/main" id="{2C3A2E0F-51DD-4FAB-BF5B-F59F555F2C80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Oval 433">
                  <a:extLst>
                    <a:ext uri="{FF2B5EF4-FFF2-40B4-BE49-F238E27FC236}">
                      <a16:creationId xmlns:a16="http://schemas.microsoft.com/office/drawing/2014/main" id="{52E840C7-2F77-4983-9F1D-357F383EEFEA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Oval 434">
                  <a:extLst>
                    <a:ext uri="{FF2B5EF4-FFF2-40B4-BE49-F238E27FC236}">
                      <a16:creationId xmlns:a16="http://schemas.microsoft.com/office/drawing/2014/main" id="{0EECB955-9B90-4C73-A0F8-23E244D13B43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Oval 435">
                  <a:extLst>
                    <a:ext uri="{FF2B5EF4-FFF2-40B4-BE49-F238E27FC236}">
                      <a16:creationId xmlns:a16="http://schemas.microsoft.com/office/drawing/2014/main" id="{36FA3AF4-5255-4A39-8617-E609A8BB8D70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Oval 436">
                  <a:extLst>
                    <a:ext uri="{FF2B5EF4-FFF2-40B4-BE49-F238E27FC236}">
                      <a16:creationId xmlns:a16="http://schemas.microsoft.com/office/drawing/2014/main" id="{6EE19181-5ADC-4D0F-9F81-DFCFF3D62B96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Oval 437">
                  <a:extLst>
                    <a:ext uri="{FF2B5EF4-FFF2-40B4-BE49-F238E27FC236}">
                      <a16:creationId xmlns:a16="http://schemas.microsoft.com/office/drawing/2014/main" id="{56A66CFC-EAA9-4DEA-84D8-C2091C86397C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Oval 438">
                  <a:extLst>
                    <a:ext uri="{FF2B5EF4-FFF2-40B4-BE49-F238E27FC236}">
                      <a16:creationId xmlns:a16="http://schemas.microsoft.com/office/drawing/2014/main" id="{2005AC3F-68BE-4C2A-9503-F996DE201EDD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Oval 439">
                  <a:extLst>
                    <a:ext uri="{FF2B5EF4-FFF2-40B4-BE49-F238E27FC236}">
                      <a16:creationId xmlns:a16="http://schemas.microsoft.com/office/drawing/2014/main" id="{EE4254E4-5510-4E36-B334-FA2D0F7F83F1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Oval 440">
                  <a:extLst>
                    <a:ext uri="{FF2B5EF4-FFF2-40B4-BE49-F238E27FC236}">
                      <a16:creationId xmlns:a16="http://schemas.microsoft.com/office/drawing/2014/main" id="{1B8A6D8A-34FC-42AB-9F3D-C2F32CD68EBE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Oval 441">
                  <a:extLst>
                    <a:ext uri="{FF2B5EF4-FFF2-40B4-BE49-F238E27FC236}">
                      <a16:creationId xmlns:a16="http://schemas.microsoft.com/office/drawing/2014/main" id="{DB9FA5ED-D649-42BE-B3DF-702EC137BA00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23" name="Oval 422">
                <a:extLst>
                  <a:ext uri="{FF2B5EF4-FFF2-40B4-BE49-F238E27FC236}">
                    <a16:creationId xmlns:a16="http://schemas.microsoft.com/office/drawing/2014/main" id="{8361205D-3188-4090-9866-9E9C0660186B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Oval 423">
                <a:extLst>
                  <a:ext uri="{FF2B5EF4-FFF2-40B4-BE49-F238E27FC236}">
                    <a16:creationId xmlns:a16="http://schemas.microsoft.com/office/drawing/2014/main" id="{7882615C-C395-4662-AAB5-98A84110DF6E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5" name="Oval 424">
                <a:extLst>
                  <a:ext uri="{FF2B5EF4-FFF2-40B4-BE49-F238E27FC236}">
                    <a16:creationId xmlns:a16="http://schemas.microsoft.com/office/drawing/2014/main" id="{BBD346F5-3F4C-45F6-821A-1D635117474F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Oval 425">
                <a:extLst>
                  <a:ext uri="{FF2B5EF4-FFF2-40B4-BE49-F238E27FC236}">
                    <a16:creationId xmlns:a16="http://schemas.microsoft.com/office/drawing/2014/main" id="{1273D4AB-CBA9-45C6-9CC8-BA03A6461B88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Oval 426">
                <a:extLst>
                  <a:ext uri="{FF2B5EF4-FFF2-40B4-BE49-F238E27FC236}">
                    <a16:creationId xmlns:a16="http://schemas.microsoft.com/office/drawing/2014/main" id="{340DDD46-7249-4176-83E1-AC6B4C8ABAEB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Oval 427">
                <a:extLst>
                  <a:ext uri="{FF2B5EF4-FFF2-40B4-BE49-F238E27FC236}">
                    <a16:creationId xmlns:a16="http://schemas.microsoft.com/office/drawing/2014/main" id="{2A41518C-8B28-434E-9964-81E594B98CC3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3" name="Group 442">
              <a:extLst>
                <a:ext uri="{FF2B5EF4-FFF2-40B4-BE49-F238E27FC236}">
                  <a16:creationId xmlns:a16="http://schemas.microsoft.com/office/drawing/2014/main" id="{E5EA0124-B6A0-4DC9-B5AF-DBFB134FC8A4}"/>
                </a:ext>
              </a:extLst>
            </p:cNvPr>
            <p:cNvGrpSpPr/>
            <p:nvPr/>
          </p:nvGrpSpPr>
          <p:grpSpPr>
            <a:xfrm>
              <a:off x="4364005" y="3603220"/>
              <a:ext cx="407949" cy="372499"/>
              <a:chOff x="741680" y="802640"/>
              <a:chExt cx="1676400" cy="1544320"/>
            </a:xfrm>
          </p:grpSpPr>
          <p:grpSp>
            <p:nvGrpSpPr>
              <p:cNvPr id="444" name="Group 443">
                <a:extLst>
                  <a:ext uri="{FF2B5EF4-FFF2-40B4-BE49-F238E27FC236}">
                    <a16:creationId xmlns:a16="http://schemas.microsoft.com/office/drawing/2014/main" id="{1A7C9662-AE63-4289-94EB-D4B0ABA9E9D2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451" name="Oval 450">
                  <a:extLst>
                    <a:ext uri="{FF2B5EF4-FFF2-40B4-BE49-F238E27FC236}">
                      <a16:creationId xmlns:a16="http://schemas.microsoft.com/office/drawing/2014/main" id="{1A9D8E99-68BE-46D3-9743-418728A8D15E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9000">
                      <a:schemeClr val="accent6">
                        <a:lumMod val="60000"/>
                        <a:lumOff val="40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  <a:gs pos="53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Oval 451">
                  <a:extLst>
                    <a:ext uri="{FF2B5EF4-FFF2-40B4-BE49-F238E27FC236}">
                      <a16:creationId xmlns:a16="http://schemas.microsoft.com/office/drawing/2014/main" id="{A4F8DEF4-6DC8-4F25-8697-D708EF9BB4ED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Oval 452">
                  <a:extLst>
                    <a:ext uri="{FF2B5EF4-FFF2-40B4-BE49-F238E27FC236}">
                      <a16:creationId xmlns:a16="http://schemas.microsoft.com/office/drawing/2014/main" id="{54B2324E-5747-4422-8087-C99661E5A3F6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Oval 453">
                  <a:extLst>
                    <a:ext uri="{FF2B5EF4-FFF2-40B4-BE49-F238E27FC236}">
                      <a16:creationId xmlns:a16="http://schemas.microsoft.com/office/drawing/2014/main" id="{60DC18E2-1398-446D-B007-170D234B7B04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Oval 454">
                  <a:extLst>
                    <a:ext uri="{FF2B5EF4-FFF2-40B4-BE49-F238E27FC236}">
                      <a16:creationId xmlns:a16="http://schemas.microsoft.com/office/drawing/2014/main" id="{E49E2ED4-780B-474A-9F04-65E93682288D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Oval 455">
                  <a:extLst>
                    <a:ext uri="{FF2B5EF4-FFF2-40B4-BE49-F238E27FC236}">
                      <a16:creationId xmlns:a16="http://schemas.microsoft.com/office/drawing/2014/main" id="{E909959D-663D-4BBD-98B1-597EF316206F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7" name="Oval 456">
                  <a:extLst>
                    <a:ext uri="{FF2B5EF4-FFF2-40B4-BE49-F238E27FC236}">
                      <a16:creationId xmlns:a16="http://schemas.microsoft.com/office/drawing/2014/main" id="{113ED03C-586B-4351-9BB6-3623C5C7EA70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Oval 457">
                  <a:extLst>
                    <a:ext uri="{FF2B5EF4-FFF2-40B4-BE49-F238E27FC236}">
                      <a16:creationId xmlns:a16="http://schemas.microsoft.com/office/drawing/2014/main" id="{561D8755-606C-423D-9E8A-FE63F7ACCFC1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Oval 458">
                  <a:extLst>
                    <a:ext uri="{FF2B5EF4-FFF2-40B4-BE49-F238E27FC236}">
                      <a16:creationId xmlns:a16="http://schemas.microsoft.com/office/drawing/2014/main" id="{5A8F4601-F9ED-4A41-89BE-3EF2039A7314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Oval 459">
                  <a:extLst>
                    <a:ext uri="{FF2B5EF4-FFF2-40B4-BE49-F238E27FC236}">
                      <a16:creationId xmlns:a16="http://schemas.microsoft.com/office/drawing/2014/main" id="{13AB2175-12AA-47D0-969A-2A1D8DF74D07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Oval 460">
                  <a:extLst>
                    <a:ext uri="{FF2B5EF4-FFF2-40B4-BE49-F238E27FC236}">
                      <a16:creationId xmlns:a16="http://schemas.microsoft.com/office/drawing/2014/main" id="{D3B6E345-9BA8-4341-B458-BC777ED8FA15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Oval 461">
                  <a:extLst>
                    <a:ext uri="{FF2B5EF4-FFF2-40B4-BE49-F238E27FC236}">
                      <a16:creationId xmlns:a16="http://schemas.microsoft.com/office/drawing/2014/main" id="{F4446A2F-DC54-43BA-892A-D4716FA63CF5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Oval 462">
                  <a:extLst>
                    <a:ext uri="{FF2B5EF4-FFF2-40B4-BE49-F238E27FC236}">
                      <a16:creationId xmlns:a16="http://schemas.microsoft.com/office/drawing/2014/main" id="{A077EA6F-5487-4128-824A-8C145DF3B194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Oval 463">
                  <a:extLst>
                    <a:ext uri="{FF2B5EF4-FFF2-40B4-BE49-F238E27FC236}">
                      <a16:creationId xmlns:a16="http://schemas.microsoft.com/office/drawing/2014/main" id="{C4DB82E3-F151-4A9F-9F3E-CD294BE0E851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45" name="Oval 444">
                <a:extLst>
                  <a:ext uri="{FF2B5EF4-FFF2-40B4-BE49-F238E27FC236}">
                    <a16:creationId xmlns:a16="http://schemas.microsoft.com/office/drawing/2014/main" id="{5DC74F98-5D92-40D1-81E2-151AA31DB6B8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Oval 445">
                <a:extLst>
                  <a:ext uri="{FF2B5EF4-FFF2-40B4-BE49-F238E27FC236}">
                    <a16:creationId xmlns:a16="http://schemas.microsoft.com/office/drawing/2014/main" id="{A8F6150C-C936-4E81-BE4F-F55AD6F256B7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7" name="Oval 446">
                <a:extLst>
                  <a:ext uri="{FF2B5EF4-FFF2-40B4-BE49-F238E27FC236}">
                    <a16:creationId xmlns:a16="http://schemas.microsoft.com/office/drawing/2014/main" id="{C67F9C52-F2C2-4159-81F9-93DB11C054D0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Oval 447">
                <a:extLst>
                  <a:ext uri="{FF2B5EF4-FFF2-40B4-BE49-F238E27FC236}">
                    <a16:creationId xmlns:a16="http://schemas.microsoft.com/office/drawing/2014/main" id="{5D109F35-E1DF-48C1-B487-EF01D260F364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3D704A2B-216F-4725-88D0-D6841A5F9F60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Oval 449">
                <a:extLst>
                  <a:ext uri="{FF2B5EF4-FFF2-40B4-BE49-F238E27FC236}">
                    <a16:creationId xmlns:a16="http://schemas.microsoft.com/office/drawing/2014/main" id="{6346BA21-7CF7-4BB7-846F-5A6BC6F9BA11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5" name="Group 464">
              <a:extLst>
                <a:ext uri="{FF2B5EF4-FFF2-40B4-BE49-F238E27FC236}">
                  <a16:creationId xmlns:a16="http://schemas.microsoft.com/office/drawing/2014/main" id="{2DA85C36-2DAA-4EAE-8CE2-E50AB8DE0798}"/>
                </a:ext>
              </a:extLst>
            </p:cNvPr>
            <p:cNvGrpSpPr/>
            <p:nvPr/>
          </p:nvGrpSpPr>
          <p:grpSpPr>
            <a:xfrm>
              <a:off x="4360586" y="4016502"/>
              <a:ext cx="407949" cy="351320"/>
              <a:chOff x="741680" y="802640"/>
              <a:chExt cx="1676400" cy="1544320"/>
            </a:xfrm>
          </p:grpSpPr>
          <p:grpSp>
            <p:nvGrpSpPr>
              <p:cNvPr id="466" name="Group 465">
                <a:extLst>
                  <a:ext uri="{FF2B5EF4-FFF2-40B4-BE49-F238E27FC236}">
                    <a16:creationId xmlns:a16="http://schemas.microsoft.com/office/drawing/2014/main" id="{1891D6F0-C9B2-4822-BC5F-A14DF22874F5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473" name="Oval 472">
                  <a:extLst>
                    <a:ext uri="{FF2B5EF4-FFF2-40B4-BE49-F238E27FC236}">
                      <a16:creationId xmlns:a16="http://schemas.microsoft.com/office/drawing/2014/main" id="{916CC853-1C40-4D7C-B499-0124BD082D8E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42000">
                      <a:schemeClr val="accent6">
                        <a:lumMod val="60000"/>
                        <a:lumOff val="40000"/>
                      </a:schemeClr>
                    </a:gs>
                    <a:gs pos="73000">
                      <a:schemeClr val="bg1">
                        <a:lumMod val="85000"/>
                      </a:schemeClr>
                    </a:gs>
                    <a:gs pos="85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Oval 473">
                  <a:extLst>
                    <a:ext uri="{FF2B5EF4-FFF2-40B4-BE49-F238E27FC236}">
                      <a16:creationId xmlns:a16="http://schemas.microsoft.com/office/drawing/2014/main" id="{EF830278-A0D6-4C5F-B1F8-1C2B5968A53A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Oval 474">
                  <a:extLst>
                    <a:ext uri="{FF2B5EF4-FFF2-40B4-BE49-F238E27FC236}">
                      <a16:creationId xmlns:a16="http://schemas.microsoft.com/office/drawing/2014/main" id="{3AD9D51C-EE20-4E59-85B0-07CC2AE177FE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6" name="Oval 475">
                  <a:extLst>
                    <a:ext uri="{FF2B5EF4-FFF2-40B4-BE49-F238E27FC236}">
                      <a16:creationId xmlns:a16="http://schemas.microsoft.com/office/drawing/2014/main" id="{0B9FBD59-9CDB-4234-BC5A-7DCD3BA97BAF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Oval 476">
                  <a:extLst>
                    <a:ext uri="{FF2B5EF4-FFF2-40B4-BE49-F238E27FC236}">
                      <a16:creationId xmlns:a16="http://schemas.microsoft.com/office/drawing/2014/main" id="{515796F2-988D-4634-AE8D-06B11FF816C1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Oval 477">
                  <a:extLst>
                    <a:ext uri="{FF2B5EF4-FFF2-40B4-BE49-F238E27FC236}">
                      <a16:creationId xmlns:a16="http://schemas.microsoft.com/office/drawing/2014/main" id="{76DD892E-A7C7-4FE0-87F7-23F18E986CBA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" name="Oval 478">
                  <a:extLst>
                    <a:ext uri="{FF2B5EF4-FFF2-40B4-BE49-F238E27FC236}">
                      <a16:creationId xmlns:a16="http://schemas.microsoft.com/office/drawing/2014/main" id="{2171FC8A-0CB7-41E2-9D7B-73FE0B8EB0EC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Oval 479">
                  <a:extLst>
                    <a:ext uri="{FF2B5EF4-FFF2-40B4-BE49-F238E27FC236}">
                      <a16:creationId xmlns:a16="http://schemas.microsoft.com/office/drawing/2014/main" id="{A9598A67-F827-4242-BD69-8D8B5869C324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" name="Oval 480">
                  <a:extLst>
                    <a:ext uri="{FF2B5EF4-FFF2-40B4-BE49-F238E27FC236}">
                      <a16:creationId xmlns:a16="http://schemas.microsoft.com/office/drawing/2014/main" id="{4CB98B09-9AB4-4B9D-86DF-EB684B5EE7F0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2" name="Oval 481">
                  <a:extLst>
                    <a:ext uri="{FF2B5EF4-FFF2-40B4-BE49-F238E27FC236}">
                      <a16:creationId xmlns:a16="http://schemas.microsoft.com/office/drawing/2014/main" id="{9AEF594E-11A4-423B-9B3F-ABCF396A3FD7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3" name="Oval 482">
                  <a:extLst>
                    <a:ext uri="{FF2B5EF4-FFF2-40B4-BE49-F238E27FC236}">
                      <a16:creationId xmlns:a16="http://schemas.microsoft.com/office/drawing/2014/main" id="{150AE399-6E6E-4132-A99F-E940CB855378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4" name="Oval 483">
                  <a:extLst>
                    <a:ext uri="{FF2B5EF4-FFF2-40B4-BE49-F238E27FC236}">
                      <a16:creationId xmlns:a16="http://schemas.microsoft.com/office/drawing/2014/main" id="{91608216-25DE-4626-A30B-FC0A23D530BE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5" name="Oval 484">
                  <a:extLst>
                    <a:ext uri="{FF2B5EF4-FFF2-40B4-BE49-F238E27FC236}">
                      <a16:creationId xmlns:a16="http://schemas.microsoft.com/office/drawing/2014/main" id="{17FC031E-D6DC-4744-B889-F4F871DDFA5A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6" name="Oval 485">
                  <a:extLst>
                    <a:ext uri="{FF2B5EF4-FFF2-40B4-BE49-F238E27FC236}">
                      <a16:creationId xmlns:a16="http://schemas.microsoft.com/office/drawing/2014/main" id="{21A6F5CA-5898-4247-928C-584F895BD67D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7" name="Oval 466">
                <a:extLst>
                  <a:ext uri="{FF2B5EF4-FFF2-40B4-BE49-F238E27FC236}">
                    <a16:creationId xmlns:a16="http://schemas.microsoft.com/office/drawing/2014/main" id="{4B6D11DC-5808-41B6-8402-442009FA40B9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8" name="Oval 467">
                <a:extLst>
                  <a:ext uri="{FF2B5EF4-FFF2-40B4-BE49-F238E27FC236}">
                    <a16:creationId xmlns:a16="http://schemas.microsoft.com/office/drawing/2014/main" id="{6E404261-7705-45A1-8424-54BCA6C79781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9" name="Oval 468">
                <a:extLst>
                  <a:ext uri="{FF2B5EF4-FFF2-40B4-BE49-F238E27FC236}">
                    <a16:creationId xmlns:a16="http://schemas.microsoft.com/office/drawing/2014/main" id="{5C479CF6-D98D-46FA-9127-8C25AFDF8BB9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0" name="Oval 469">
                <a:extLst>
                  <a:ext uri="{FF2B5EF4-FFF2-40B4-BE49-F238E27FC236}">
                    <a16:creationId xmlns:a16="http://schemas.microsoft.com/office/drawing/2014/main" id="{FFD649A3-75B1-4AF2-8177-40D69EDB4490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Oval 470">
                <a:extLst>
                  <a:ext uri="{FF2B5EF4-FFF2-40B4-BE49-F238E27FC236}">
                    <a16:creationId xmlns:a16="http://schemas.microsoft.com/office/drawing/2014/main" id="{2B92D61B-7B81-4255-83A2-2940658D2EDD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2" name="Oval 471">
                <a:extLst>
                  <a:ext uri="{FF2B5EF4-FFF2-40B4-BE49-F238E27FC236}">
                    <a16:creationId xmlns:a16="http://schemas.microsoft.com/office/drawing/2014/main" id="{0299DFD0-C8E5-404B-9687-EB9E6A638984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7" name="Group 486">
              <a:extLst>
                <a:ext uri="{FF2B5EF4-FFF2-40B4-BE49-F238E27FC236}">
                  <a16:creationId xmlns:a16="http://schemas.microsoft.com/office/drawing/2014/main" id="{8C4A5B8F-54A8-422A-A80D-94FD152D2D56}"/>
                </a:ext>
              </a:extLst>
            </p:cNvPr>
            <p:cNvGrpSpPr/>
            <p:nvPr/>
          </p:nvGrpSpPr>
          <p:grpSpPr>
            <a:xfrm>
              <a:off x="4352452" y="4411296"/>
              <a:ext cx="407949" cy="372499"/>
              <a:chOff x="741680" y="802640"/>
              <a:chExt cx="1676400" cy="1544320"/>
            </a:xfrm>
          </p:grpSpPr>
          <p:grpSp>
            <p:nvGrpSpPr>
              <p:cNvPr id="488" name="Group 487">
                <a:extLst>
                  <a:ext uri="{FF2B5EF4-FFF2-40B4-BE49-F238E27FC236}">
                    <a16:creationId xmlns:a16="http://schemas.microsoft.com/office/drawing/2014/main" id="{E8256D80-9E8B-4AFE-B334-E3A881EA1C73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495" name="Oval 494">
                  <a:extLst>
                    <a:ext uri="{FF2B5EF4-FFF2-40B4-BE49-F238E27FC236}">
                      <a16:creationId xmlns:a16="http://schemas.microsoft.com/office/drawing/2014/main" id="{2A4ADDB5-63CA-4FD3-B0F9-2EAF9E689B39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9000">
                      <a:schemeClr val="accent6">
                        <a:lumMod val="60000"/>
                        <a:lumOff val="40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  <a:gs pos="53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Oval 495">
                  <a:extLst>
                    <a:ext uri="{FF2B5EF4-FFF2-40B4-BE49-F238E27FC236}">
                      <a16:creationId xmlns:a16="http://schemas.microsoft.com/office/drawing/2014/main" id="{A97A9CA3-E77B-400A-BCFA-E281D24F321C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7" name="Oval 496">
                  <a:extLst>
                    <a:ext uri="{FF2B5EF4-FFF2-40B4-BE49-F238E27FC236}">
                      <a16:creationId xmlns:a16="http://schemas.microsoft.com/office/drawing/2014/main" id="{62BE6EC9-E623-49F1-BFD3-D0B17624C465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8" name="Oval 497">
                  <a:extLst>
                    <a:ext uri="{FF2B5EF4-FFF2-40B4-BE49-F238E27FC236}">
                      <a16:creationId xmlns:a16="http://schemas.microsoft.com/office/drawing/2014/main" id="{AD623157-B299-4BF5-AEF5-0AD1E17467C7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Oval 498">
                  <a:extLst>
                    <a:ext uri="{FF2B5EF4-FFF2-40B4-BE49-F238E27FC236}">
                      <a16:creationId xmlns:a16="http://schemas.microsoft.com/office/drawing/2014/main" id="{A3DFD1D8-80A0-4F00-8F22-827B43C599C6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Oval 499">
                  <a:extLst>
                    <a:ext uri="{FF2B5EF4-FFF2-40B4-BE49-F238E27FC236}">
                      <a16:creationId xmlns:a16="http://schemas.microsoft.com/office/drawing/2014/main" id="{15B7D6B5-7A59-4E57-BBE6-6EA833E9FA04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Oval 500">
                  <a:extLst>
                    <a:ext uri="{FF2B5EF4-FFF2-40B4-BE49-F238E27FC236}">
                      <a16:creationId xmlns:a16="http://schemas.microsoft.com/office/drawing/2014/main" id="{F666AC9A-3D31-4745-A62A-EC075D05AC29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Oval 501">
                  <a:extLst>
                    <a:ext uri="{FF2B5EF4-FFF2-40B4-BE49-F238E27FC236}">
                      <a16:creationId xmlns:a16="http://schemas.microsoft.com/office/drawing/2014/main" id="{AB339123-9B64-4DF4-8217-5A1515180AD7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Oval 502">
                  <a:extLst>
                    <a:ext uri="{FF2B5EF4-FFF2-40B4-BE49-F238E27FC236}">
                      <a16:creationId xmlns:a16="http://schemas.microsoft.com/office/drawing/2014/main" id="{C6DAF961-0E7D-4C5C-8A33-EC5A91BC5E4B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Oval 503">
                  <a:extLst>
                    <a:ext uri="{FF2B5EF4-FFF2-40B4-BE49-F238E27FC236}">
                      <a16:creationId xmlns:a16="http://schemas.microsoft.com/office/drawing/2014/main" id="{EC28F2ED-0B76-476B-BF2C-F1771610295A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5" name="Oval 504">
                  <a:extLst>
                    <a:ext uri="{FF2B5EF4-FFF2-40B4-BE49-F238E27FC236}">
                      <a16:creationId xmlns:a16="http://schemas.microsoft.com/office/drawing/2014/main" id="{6A97B526-3DC6-485E-BAC8-E69BF995CAFD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Oval 505">
                  <a:extLst>
                    <a:ext uri="{FF2B5EF4-FFF2-40B4-BE49-F238E27FC236}">
                      <a16:creationId xmlns:a16="http://schemas.microsoft.com/office/drawing/2014/main" id="{36DF6486-D040-487D-8AE0-EF0CF254B6E6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7" name="Oval 506">
                  <a:extLst>
                    <a:ext uri="{FF2B5EF4-FFF2-40B4-BE49-F238E27FC236}">
                      <a16:creationId xmlns:a16="http://schemas.microsoft.com/office/drawing/2014/main" id="{86860373-A4FC-4754-B5E8-70F61121393C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8" name="Oval 507">
                  <a:extLst>
                    <a:ext uri="{FF2B5EF4-FFF2-40B4-BE49-F238E27FC236}">
                      <a16:creationId xmlns:a16="http://schemas.microsoft.com/office/drawing/2014/main" id="{63F39EDC-0B47-48DF-8975-620166224794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89" name="Oval 488">
                <a:extLst>
                  <a:ext uri="{FF2B5EF4-FFF2-40B4-BE49-F238E27FC236}">
                    <a16:creationId xmlns:a16="http://schemas.microsoft.com/office/drawing/2014/main" id="{90035C64-7E3B-4C12-98E2-FFFDD096570D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0" name="Oval 489">
                <a:extLst>
                  <a:ext uri="{FF2B5EF4-FFF2-40B4-BE49-F238E27FC236}">
                    <a16:creationId xmlns:a16="http://schemas.microsoft.com/office/drawing/2014/main" id="{366EB4CF-09F4-425A-A2C2-E849964C6A82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1" name="Oval 490">
                <a:extLst>
                  <a:ext uri="{FF2B5EF4-FFF2-40B4-BE49-F238E27FC236}">
                    <a16:creationId xmlns:a16="http://schemas.microsoft.com/office/drawing/2014/main" id="{F8708344-96E2-446C-BE95-20E22425CC33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2" name="Oval 491">
                <a:extLst>
                  <a:ext uri="{FF2B5EF4-FFF2-40B4-BE49-F238E27FC236}">
                    <a16:creationId xmlns:a16="http://schemas.microsoft.com/office/drawing/2014/main" id="{FE58D244-0156-49FE-8CCE-FCB7FF1C50F8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Oval 492">
                <a:extLst>
                  <a:ext uri="{FF2B5EF4-FFF2-40B4-BE49-F238E27FC236}">
                    <a16:creationId xmlns:a16="http://schemas.microsoft.com/office/drawing/2014/main" id="{62C109DC-CE41-42C2-8E52-0B75F424D25E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4" name="Oval 493">
                <a:extLst>
                  <a:ext uri="{FF2B5EF4-FFF2-40B4-BE49-F238E27FC236}">
                    <a16:creationId xmlns:a16="http://schemas.microsoft.com/office/drawing/2014/main" id="{22B51DDA-0872-4C2A-A162-E29D69BA8ABD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11" name="Arrow: Right 510">
            <a:extLst>
              <a:ext uri="{FF2B5EF4-FFF2-40B4-BE49-F238E27FC236}">
                <a16:creationId xmlns:a16="http://schemas.microsoft.com/office/drawing/2014/main" id="{31B14ED0-BD40-4D3D-A7F7-8C7A284B91D7}"/>
              </a:ext>
            </a:extLst>
          </p:cNvPr>
          <p:cNvSpPr/>
          <p:nvPr/>
        </p:nvSpPr>
        <p:spPr>
          <a:xfrm>
            <a:off x="4727120" y="3514635"/>
            <a:ext cx="149936" cy="1134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12" name="Arrow: Right 511">
            <a:extLst>
              <a:ext uri="{FF2B5EF4-FFF2-40B4-BE49-F238E27FC236}">
                <a16:creationId xmlns:a16="http://schemas.microsoft.com/office/drawing/2014/main" id="{7CC6021D-E302-44A8-948C-801AAB0D4569}"/>
              </a:ext>
            </a:extLst>
          </p:cNvPr>
          <p:cNvSpPr/>
          <p:nvPr/>
        </p:nvSpPr>
        <p:spPr>
          <a:xfrm>
            <a:off x="4725483" y="4734461"/>
            <a:ext cx="149936" cy="1134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13" name="Arrow: Right 512">
            <a:extLst>
              <a:ext uri="{FF2B5EF4-FFF2-40B4-BE49-F238E27FC236}">
                <a16:creationId xmlns:a16="http://schemas.microsoft.com/office/drawing/2014/main" id="{DDEC402F-B823-489A-86F3-3259EE4D05C9}"/>
              </a:ext>
            </a:extLst>
          </p:cNvPr>
          <p:cNvSpPr/>
          <p:nvPr/>
        </p:nvSpPr>
        <p:spPr>
          <a:xfrm>
            <a:off x="4739751" y="4332979"/>
            <a:ext cx="149936" cy="1134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14" name="Arrow: Right 513">
            <a:extLst>
              <a:ext uri="{FF2B5EF4-FFF2-40B4-BE49-F238E27FC236}">
                <a16:creationId xmlns:a16="http://schemas.microsoft.com/office/drawing/2014/main" id="{72EE603D-1808-4B58-B0BE-26417883F44A}"/>
              </a:ext>
            </a:extLst>
          </p:cNvPr>
          <p:cNvSpPr/>
          <p:nvPr/>
        </p:nvSpPr>
        <p:spPr>
          <a:xfrm>
            <a:off x="4735537" y="3922302"/>
            <a:ext cx="149936" cy="1134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15" name="Right Brace 514">
            <a:extLst>
              <a:ext uri="{FF2B5EF4-FFF2-40B4-BE49-F238E27FC236}">
                <a16:creationId xmlns:a16="http://schemas.microsoft.com/office/drawing/2014/main" id="{70D4F129-F685-4E19-9D8F-46BB2D612D4D}"/>
              </a:ext>
            </a:extLst>
          </p:cNvPr>
          <p:cNvSpPr/>
          <p:nvPr/>
        </p:nvSpPr>
        <p:spPr>
          <a:xfrm>
            <a:off x="5731288" y="3457561"/>
            <a:ext cx="459190" cy="1508755"/>
          </a:xfrm>
          <a:prstGeom prst="rightBrace">
            <a:avLst>
              <a:gd name="adj1" fmla="val 6177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AB1B4C65-7065-47B4-87E6-34206CDEC9D7}"/>
              </a:ext>
            </a:extLst>
          </p:cNvPr>
          <p:cNvSpPr txBox="1"/>
          <p:nvPr/>
        </p:nvSpPr>
        <p:spPr>
          <a:xfrm>
            <a:off x="6734439" y="3942495"/>
            <a:ext cx="8839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900" dirty="0">
                <a:latin typeface="Comic Sans MS" panose="030F0702030302020204" pitchFamily="66" charset="0"/>
              </a:rPr>
              <a:t>Species response variability</a:t>
            </a:r>
            <a:endParaRPr lang="en-US" sz="900" dirty="0">
              <a:latin typeface="Comic Sans MS" panose="030F0702030302020204" pitchFamily="66" charset="0"/>
            </a:endParaRPr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35BD68A4-94B1-4F3A-91C0-67DCFFA66177}"/>
              </a:ext>
            </a:extLst>
          </p:cNvPr>
          <p:cNvSpPr txBox="1"/>
          <p:nvPr/>
        </p:nvSpPr>
        <p:spPr>
          <a:xfrm>
            <a:off x="6223678" y="4092743"/>
            <a:ext cx="883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latin typeface="Comic Sans MS" panose="030F0702030302020204" pitchFamily="66" charset="0"/>
              </a:rPr>
              <a:t>SD      </a:t>
            </a:r>
            <a:r>
              <a:rPr lang="en-AU" sz="1200" dirty="0">
                <a:latin typeface="Comic Sans MS" panose="030F0702030302020204" pitchFamily="66" charset="0"/>
              </a:rPr>
              <a:t>=</a:t>
            </a:r>
            <a:endParaRPr lang="en-US" sz="900" dirty="0">
              <a:latin typeface="Comic Sans MS" panose="030F0702030302020204" pitchFamily="66" charset="0"/>
            </a:endParaRPr>
          </a:p>
        </p:txBody>
      </p: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9A904E84-FC65-4244-8FED-72F40255F17C}"/>
              </a:ext>
            </a:extLst>
          </p:cNvPr>
          <p:cNvGrpSpPr/>
          <p:nvPr/>
        </p:nvGrpSpPr>
        <p:grpSpPr>
          <a:xfrm>
            <a:off x="4263528" y="5148621"/>
            <a:ext cx="419502" cy="1574023"/>
            <a:chOff x="4352452" y="3209772"/>
            <a:chExt cx="419502" cy="1574023"/>
          </a:xfrm>
        </p:grpSpPr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076E6349-73D8-4A55-88FF-44D4AFC5AC08}"/>
                </a:ext>
              </a:extLst>
            </p:cNvPr>
            <p:cNvGrpSpPr/>
            <p:nvPr/>
          </p:nvGrpSpPr>
          <p:grpSpPr>
            <a:xfrm>
              <a:off x="4364004" y="3209772"/>
              <a:ext cx="407949" cy="351320"/>
              <a:chOff x="741680" y="802640"/>
              <a:chExt cx="1676400" cy="1544320"/>
            </a:xfrm>
          </p:grpSpPr>
          <p:grpSp>
            <p:nvGrpSpPr>
              <p:cNvPr id="586" name="Group 585">
                <a:extLst>
                  <a:ext uri="{FF2B5EF4-FFF2-40B4-BE49-F238E27FC236}">
                    <a16:creationId xmlns:a16="http://schemas.microsoft.com/office/drawing/2014/main" id="{BC80B5D5-009C-4BC5-AB93-B481BE036DAB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593" name="Oval 592">
                  <a:extLst>
                    <a:ext uri="{FF2B5EF4-FFF2-40B4-BE49-F238E27FC236}">
                      <a16:creationId xmlns:a16="http://schemas.microsoft.com/office/drawing/2014/main" id="{46D9CA5E-4B92-4B6E-991E-2C6FE6103BBE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42000">
                      <a:schemeClr val="accent6">
                        <a:lumMod val="60000"/>
                        <a:lumOff val="40000"/>
                      </a:schemeClr>
                    </a:gs>
                    <a:gs pos="73000">
                      <a:schemeClr val="bg1">
                        <a:lumMod val="85000"/>
                      </a:schemeClr>
                    </a:gs>
                    <a:gs pos="85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4" name="Oval 593">
                  <a:extLst>
                    <a:ext uri="{FF2B5EF4-FFF2-40B4-BE49-F238E27FC236}">
                      <a16:creationId xmlns:a16="http://schemas.microsoft.com/office/drawing/2014/main" id="{997189B1-2CE5-4DC6-B513-2DAD2862093C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5" name="Oval 594">
                  <a:extLst>
                    <a:ext uri="{FF2B5EF4-FFF2-40B4-BE49-F238E27FC236}">
                      <a16:creationId xmlns:a16="http://schemas.microsoft.com/office/drawing/2014/main" id="{925C42F6-EB8D-4AA1-B34F-8F007B1F3ECF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6" name="Oval 595">
                  <a:extLst>
                    <a:ext uri="{FF2B5EF4-FFF2-40B4-BE49-F238E27FC236}">
                      <a16:creationId xmlns:a16="http://schemas.microsoft.com/office/drawing/2014/main" id="{F6C18379-86F1-4C5D-A983-8D4F7763F092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Oval 596">
                  <a:extLst>
                    <a:ext uri="{FF2B5EF4-FFF2-40B4-BE49-F238E27FC236}">
                      <a16:creationId xmlns:a16="http://schemas.microsoft.com/office/drawing/2014/main" id="{A99C9186-8FFF-4BB2-866F-431BA5DF3EFB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8" name="Oval 597">
                  <a:extLst>
                    <a:ext uri="{FF2B5EF4-FFF2-40B4-BE49-F238E27FC236}">
                      <a16:creationId xmlns:a16="http://schemas.microsoft.com/office/drawing/2014/main" id="{662C0C99-5A8A-40BF-8DC5-FFD8A4832CDA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Oval 598">
                  <a:extLst>
                    <a:ext uri="{FF2B5EF4-FFF2-40B4-BE49-F238E27FC236}">
                      <a16:creationId xmlns:a16="http://schemas.microsoft.com/office/drawing/2014/main" id="{1EF0FB9B-E196-453A-AB8C-5E3DA38D7C3C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Oval 599">
                  <a:extLst>
                    <a:ext uri="{FF2B5EF4-FFF2-40B4-BE49-F238E27FC236}">
                      <a16:creationId xmlns:a16="http://schemas.microsoft.com/office/drawing/2014/main" id="{0B2EF852-E2A0-4FE5-AE14-3DF9FD514DE5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1" name="Oval 600">
                  <a:extLst>
                    <a:ext uri="{FF2B5EF4-FFF2-40B4-BE49-F238E27FC236}">
                      <a16:creationId xmlns:a16="http://schemas.microsoft.com/office/drawing/2014/main" id="{74D839AD-4F8C-4343-BE55-1D0E60117742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2" name="Oval 601">
                  <a:extLst>
                    <a:ext uri="{FF2B5EF4-FFF2-40B4-BE49-F238E27FC236}">
                      <a16:creationId xmlns:a16="http://schemas.microsoft.com/office/drawing/2014/main" id="{1707E011-F1A0-4150-BBDC-EA62CCA2FBEC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3" name="Oval 602">
                  <a:extLst>
                    <a:ext uri="{FF2B5EF4-FFF2-40B4-BE49-F238E27FC236}">
                      <a16:creationId xmlns:a16="http://schemas.microsoft.com/office/drawing/2014/main" id="{3B2C3970-EE5A-4ADF-BA04-C41C139370D1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4" name="Oval 603">
                  <a:extLst>
                    <a:ext uri="{FF2B5EF4-FFF2-40B4-BE49-F238E27FC236}">
                      <a16:creationId xmlns:a16="http://schemas.microsoft.com/office/drawing/2014/main" id="{E453302E-6458-4844-9B43-EB1E8856B87B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5" name="Oval 604">
                  <a:extLst>
                    <a:ext uri="{FF2B5EF4-FFF2-40B4-BE49-F238E27FC236}">
                      <a16:creationId xmlns:a16="http://schemas.microsoft.com/office/drawing/2014/main" id="{A53538A5-EF79-4107-8C3A-CF075B9B5B08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" name="Oval 605">
                  <a:extLst>
                    <a:ext uri="{FF2B5EF4-FFF2-40B4-BE49-F238E27FC236}">
                      <a16:creationId xmlns:a16="http://schemas.microsoft.com/office/drawing/2014/main" id="{43D68E33-A63E-4386-9FCF-DE7A95430423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87" name="Oval 586">
                <a:extLst>
                  <a:ext uri="{FF2B5EF4-FFF2-40B4-BE49-F238E27FC236}">
                    <a16:creationId xmlns:a16="http://schemas.microsoft.com/office/drawing/2014/main" id="{4D48C24D-62AD-4570-92F0-21844C478530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8" name="Oval 587">
                <a:extLst>
                  <a:ext uri="{FF2B5EF4-FFF2-40B4-BE49-F238E27FC236}">
                    <a16:creationId xmlns:a16="http://schemas.microsoft.com/office/drawing/2014/main" id="{97C490DA-C36C-4390-959E-10A641CEDAD5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9" name="Oval 588">
                <a:extLst>
                  <a:ext uri="{FF2B5EF4-FFF2-40B4-BE49-F238E27FC236}">
                    <a16:creationId xmlns:a16="http://schemas.microsoft.com/office/drawing/2014/main" id="{2EB83928-FA02-4562-B730-93087F0CEFE2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0" name="Oval 589">
                <a:extLst>
                  <a:ext uri="{FF2B5EF4-FFF2-40B4-BE49-F238E27FC236}">
                    <a16:creationId xmlns:a16="http://schemas.microsoft.com/office/drawing/2014/main" id="{633BE77E-1FB7-48D1-9C63-E89A38ED7C12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1" name="Oval 590">
                <a:extLst>
                  <a:ext uri="{FF2B5EF4-FFF2-40B4-BE49-F238E27FC236}">
                    <a16:creationId xmlns:a16="http://schemas.microsoft.com/office/drawing/2014/main" id="{25627528-19E5-4A39-9798-9D54D322BACF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Oval 591">
                <a:extLst>
                  <a:ext uri="{FF2B5EF4-FFF2-40B4-BE49-F238E27FC236}">
                    <a16:creationId xmlns:a16="http://schemas.microsoft.com/office/drawing/2014/main" id="{C24E7420-0AD8-4EC7-964F-B4B9BC760E92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0" name="Group 519">
              <a:extLst>
                <a:ext uri="{FF2B5EF4-FFF2-40B4-BE49-F238E27FC236}">
                  <a16:creationId xmlns:a16="http://schemas.microsoft.com/office/drawing/2014/main" id="{4594A0EB-88AF-46F4-B838-4B29377FEE71}"/>
                </a:ext>
              </a:extLst>
            </p:cNvPr>
            <p:cNvGrpSpPr/>
            <p:nvPr/>
          </p:nvGrpSpPr>
          <p:grpSpPr>
            <a:xfrm>
              <a:off x="4364005" y="3603220"/>
              <a:ext cx="407949" cy="372499"/>
              <a:chOff x="741680" y="802640"/>
              <a:chExt cx="1676400" cy="1544320"/>
            </a:xfrm>
          </p:grpSpPr>
          <p:grpSp>
            <p:nvGrpSpPr>
              <p:cNvPr id="565" name="Group 564">
                <a:extLst>
                  <a:ext uri="{FF2B5EF4-FFF2-40B4-BE49-F238E27FC236}">
                    <a16:creationId xmlns:a16="http://schemas.microsoft.com/office/drawing/2014/main" id="{F58E10D1-D169-49AE-BF28-173EE45CF8AC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572" name="Oval 571">
                  <a:extLst>
                    <a:ext uri="{FF2B5EF4-FFF2-40B4-BE49-F238E27FC236}">
                      <a16:creationId xmlns:a16="http://schemas.microsoft.com/office/drawing/2014/main" id="{06392D5D-2E87-4E7A-9664-5868E3B5CE9A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9000">
                      <a:schemeClr val="accent6">
                        <a:lumMod val="60000"/>
                        <a:lumOff val="40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  <a:gs pos="53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3" name="Oval 572">
                  <a:extLst>
                    <a:ext uri="{FF2B5EF4-FFF2-40B4-BE49-F238E27FC236}">
                      <a16:creationId xmlns:a16="http://schemas.microsoft.com/office/drawing/2014/main" id="{D2145741-3FCB-42C5-8E08-2B2B675E3857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Oval 573">
                  <a:extLst>
                    <a:ext uri="{FF2B5EF4-FFF2-40B4-BE49-F238E27FC236}">
                      <a16:creationId xmlns:a16="http://schemas.microsoft.com/office/drawing/2014/main" id="{83501F88-0EAC-4522-8061-3823DF0D8323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5" name="Oval 574">
                  <a:extLst>
                    <a:ext uri="{FF2B5EF4-FFF2-40B4-BE49-F238E27FC236}">
                      <a16:creationId xmlns:a16="http://schemas.microsoft.com/office/drawing/2014/main" id="{B36751C5-DCDB-4C14-9B44-C00D896C6DCC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Oval 575">
                  <a:extLst>
                    <a:ext uri="{FF2B5EF4-FFF2-40B4-BE49-F238E27FC236}">
                      <a16:creationId xmlns:a16="http://schemas.microsoft.com/office/drawing/2014/main" id="{58717A11-1DC7-4B95-A6D3-40EECBE30E4A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7" name="Oval 576">
                  <a:extLst>
                    <a:ext uri="{FF2B5EF4-FFF2-40B4-BE49-F238E27FC236}">
                      <a16:creationId xmlns:a16="http://schemas.microsoft.com/office/drawing/2014/main" id="{0D9D942F-4107-445E-9628-17B0016CB025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8" name="Oval 577">
                  <a:extLst>
                    <a:ext uri="{FF2B5EF4-FFF2-40B4-BE49-F238E27FC236}">
                      <a16:creationId xmlns:a16="http://schemas.microsoft.com/office/drawing/2014/main" id="{FE12E9BB-7E21-4FD5-A21A-BACE5B7187C3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9" name="Oval 578">
                  <a:extLst>
                    <a:ext uri="{FF2B5EF4-FFF2-40B4-BE49-F238E27FC236}">
                      <a16:creationId xmlns:a16="http://schemas.microsoft.com/office/drawing/2014/main" id="{A689075B-2A31-4F01-9ADE-CFFC4931355E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0" name="Oval 579">
                  <a:extLst>
                    <a:ext uri="{FF2B5EF4-FFF2-40B4-BE49-F238E27FC236}">
                      <a16:creationId xmlns:a16="http://schemas.microsoft.com/office/drawing/2014/main" id="{261F2443-2513-4264-B73D-CCDCF2A6DFE7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1" name="Oval 580">
                  <a:extLst>
                    <a:ext uri="{FF2B5EF4-FFF2-40B4-BE49-F238E27FC236}">
                      <a16:creationId xmlns:a16="http://schemas.microsoft.com/office/drawing/2014/main" id="{3A3477FE-AD4C-4A37-AE49-663B8037DE12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" name="Oval 581">
                  <a:extLst>
                    <a:ext uri="{FF2B5EF4-FFF2-40B4-BE49-F238E27FC236}">
                      <a16:creationId xmlns:a16="http://schemas.microsoft.com/office/drawing/2014/main" id="{9F96FA7D-9B58-4D73-A8C6-B3DA487D881E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Oval 582">
                  <a:extLst>
                    <a:ext uri="{FF2B5EF4-FFF2-40B4-BE49-F238E27FC236}">
                      <a16:creationId xmlns:a16="http://schemas.microsoft.com/office/drawing/2014/main" id="{3AE59E78-5C16-41F3-B667-B0CB69E5624B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4" name="Oval 583">
                  <a:extLst>
                    <a:ext uri="{FF2B5EF4-FFF2-40B4-BE49-F238E27FC236}">
                      <a16:creationId xmlns:a16="http://schemas.microsoft.com/office/drawing/2014/main" id="{8F7EAC37-11B4-4B42-978A-B7F48875D3C1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5" name="Oval 584">
                  <a:extLst>
                    <a:ext uri="{FF2B5EF4-FFF2-40B4-BE49-F238E27FC236}">
                      <a16:creationId xmlns:a16="http://schemas.microsoft.com/office/drawing/2014/main" id="{C0E91AD2-5653-4AD7-BEFB-F8B1F84AFA06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66" name="Oval 565">
                <a:extLst>
                  <a:ext uri="{FF2B5EF4-FFF2-40B4-BE49-F238E27FC236}">
                    <a16:creationId xmlns:a16="http://schemas.microsoft.com/office/drawing/2014/main" id="{FA30F9F5-FEA8-41AD-BAFD-69E3BC6E5FBF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7" name="Oval 566">
                <a:extLst>
                  <a:ext uri="{FF2B5EF4-FFF2-40B4-BE49-F238E27FC236}">
                    <a16:creationId xmlns:a16="http://schemas.microsoft.com/office/drawing/2014/main" id="{6434DC7F-66BD-48D7-BE88-F7ECA82DDBA8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8" name="Oval 567">
                <a:extLst>
                  <a:ext uri="{FF2B5EF4-FFF2-40B4-BE49-F238E27FC236}">
                    <a16:creationId xmlns:a16="http://schemas.microsoft.com/office/drawing/2014/main" id="{2511FB5E-AAFD-436C-98A6-E7733A85FA85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9" name="Oval 568">
                <a:extLst>
                  <a:ext uri="{FF2B5EF4-FFF2-40B4-BE49-F238E27FC236}">
                    <a16:creationId xmlns:a16="http://schemas.microsoft.com/office/drawing/2014/main" id="{A39D2DCE-E683-4764-8632-2D0DA58723BD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0" name="Oval 569">
                <a:extLst>
                  <a:ext uri="{FF2B5EF4-FFF2-40B4-BE49-F238E27FC236}">
                    <a16:creationId xmlns:a16="http://schemas.microsoft.com/office/drawing/2014/main" id="{B9065FA0-1E68-4DD6-BF13-95FF51FC6D5B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1" name="Oval 570">
                <a:extLst>
                  <a:ext uri="{FF2B5EF4-FFF2-40B4-BE49-F238E27FC236}">
                    <a16:creationId xmlns:a16="http://schemas.microsoft.com/office/drawing/2014/main" id="{1A6B0C27-0FFB-48FC-9475-3B2396C28208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1" name="Group 520">
              <a:extLst>
                <a:ext uri="{FF2B5EF4-FFF2-40B4-BE49-F238E27FC236}">
                  <a16:creationId xmlns:a16="http://schemas.microsoft.com/office/drawing/2014/main" id="{285F4294-EF0F-4B4B-964E-A6863F62D8E4}"/>
                </a:ext>
              </a:extLst>
            </p:cNvPr>
            <p:cNvGrpSpPr/>
            <p:nvPr/>
          </p:nvGrpSpPr>
          <p:grpSpPr>
            <a:xfrm>
              <a:off x="4360586" y="4016502"/>
              <a:ext cx="407949" cy="351320"/>
              <a:chOff x="741680" y="802640"/>
              <a:chExt cx="1676400" cy="1544320"/>
            </a:xfrm>
          </p:grpSpPr>
          <p:grpSp>
            <p:nvGrpSpPr>
              <p:cNvPr id="544" name="Group 543">
                <a:extLst>
                  <a:ext uri="{FF2B5EF4-FFF2-40B4-BE49-F238E27FC236}">
                    <a16:creationId xmlns:a16="http://schemas.microsoft.com/office/drawing/2014/main" id="{3704BF7F-396F-4BC0-83E8-551529F1F2CA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551" name="Oval 550">
                  <a:extLst>
                    <a:ext uri="{FF2B5EF4-FFF2-40B4-BE49-F238E27FC236}">
                      <a16:creationId xmlns:a16="http://schemas.microsoft.com/office/drawing/2014/main" id="{CF2FB002-753D-4EE9-A343-D947B8C39391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42000">
                      <a:schemeClr val="accent6">
                        <a:lumMod val="60000"/>
                        <a:lumOff val="40000"/>
                      </a:schemeClr>
                    </a:gs>
                    <a:gs pos="73000">
                      <a:schemeClr val="bg1">
                        <a:lumMod val="85000"/>
                      </a:schemeClr>
                    </a:gs>
                    <a:gs pos="85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2" name="Oval 551">
                  <a:extLst>
                    <a:ext uri="{FF2B5EF4-FFF2-40B4-BE49-F238E27FC236}">
                      <a16:creationId xmlns:a16="http://schemas.microsoft.com/office/drawing/2014/main" id="{C29EFB64-BE85-465A-8A2C-B0F9EC0A6577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Oval 552">
                  <a:extLst>
                    <a:ext uri="{FF2B5EF4-FFF2-40B4-BE49-F238E27FC236}">
                      <a16:creationId xmlns:a16="http://schemas.microsoft.com/office/drawing/2014/main" id="{C7D6D26E-A60B-4A88-BDB8-FC5E93CDB325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Oval 553">
                  <a:extLst>
                    <a:ext uri="{FF2B5EF4-FFF2-40B4-BE49-F238E27FC236}">
                      <a16:creationId xmlns:a16="http://schemas.microsoft.com/office/drawing/2014/main" id="{53B0E384-8518-4247-8964-B9D48BC73DB2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Oval 554">
                  <a:extLst>
                    <a:ext uri="{FF2B5EF4-FFF2-40B4-BE49-F238E27FC236}">
                      <a16:creationId xmlns:a16="http://schemas.microsoft.com/office/drawing/2014/main" id="{38DB88BC-7C33-45F8-93B7-A408E8F2F9A8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" name="Oval 555">
                  <a:extLst>
                    <a:ext uri="{FF2B5EF4-FFF2-40B4-BE49-F238E27FC236}">
                      <a16:creationId xmlns:a16="http://schemas.microsoft.com/office/drawing/2014/main" id="{FBDB7C38-CD9E-4F4A-8626-8014E48B5D40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Oval 556">
                  <a:extLst>
                    <a:ext uri="{FF2B5EF4-FFF2-40B4-BE49-F238E27FC236}">
                      <a16:creationId xmlns:a16="http://schemas.microsoft.com/office/drawing/2014/main" id="{D98D4EAA-E7AB-42F7-8802-E23470BBF0F5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Oval 557">
                  <a:extLst>
                    <a:ext uri="{FF2B5EF4-FFF2-40B4-BE49-F238E27FC236}">
                      <a16:creationId xmlns:a16="http://schemas.microsoft.com/office/drawing/2014/main" id="{6E950795-9EDE-4057-B7FB-B232E9440A8E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Oval 558">
                  <a:extLst>
                    <a:ext uri="{FF2B5EF4-FFF2-40B4-BE49-F238E27FC236}">
                      <a16:creationId xmlns:a16="http://schemas.microsoft.com/office/drawing/2014/main" id="{838EB42D-DB6C-400D-BF94-0D7BAC67DC12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" name="Oval 559">
                  <a:extLst>
                    <a:ext uri="{FF2B5EF4-FFF2-40B4-BE49-F238E27FC236}">
                      <a16:creationId xmlns:a16="http://schemas.microsoft.com/office/drawing/2014/main" id="{9259FC86-A00C-489B-B7C5-E63BC6878978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Oval 560">
                  <a:extLst>
                    <a:ext uri="{FF2B5EF4-FFF2-40B4-BE49-F238E27FC236}">
                      <a16:creationId xmlns:a16="http://schemas.microsoft.com/office/drawing/2014/main" id="{691EF018-4C36-4CDB-A278-B0C6F84C5E14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" name="Oval 561">
                  <a:extLst>
                    <a:ext uri="{FF2B5EF4-FFF2-40B4-BE49-F238E27FC236}">
                      <a16:creationId xmlns:a16="http://schemas.microsoft.com/office/drawing/2014/main" id="{19DADFCE-FFD8-4877-AF47-04E183745509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3" name="Oval 562">
                  <a:extLst>
                    <a:ext uri="{FF2B5EF4-FFF2-40B4-BE49-F238E27FC236}">
                      <a16:creationId xmlns:a16="http://schemas.microsoft.com/office/drawing/2014/main" id="{3FC58FB5-DBED-4AEA-A772-6D9783656A29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4" name="Oval 563">
                  <a:extLst>
                    <a:ext uri="{FF2B5EF4-FFF2-40B4-BE49-F238E27FC236}">
                      <a16:creationId xmlns:a16="http://schemas.microsoft.com/office/drawing/2014/main" id="{BDF1E7A3-94F0-482D-BA71-FDD55024E392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5" name="Oval 544">
                <a:extLst>
                  <a:ext uri="{FF2B5EF4-FFF2-40B4-BE49-F238E27FC236}">
                    <a16:creationId xmlns:a16="http://schemas.microsoft.com/office/drawing/2014/main" id="{89B2B7D6-79BF-4959-9722-5B11F28BD0B1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6" name="Oval 545">
                <a:extLst>
                  <a:ext uri="{FF2B5EF4-FFF2-40B4-BE49-F238E27FC236}">
                    <a16:creationId xmlns:a16="http://schemas.microsoft.com/office/drawing/2014/main" id="{6FAD7143-E3A3-49E5-9D28-099CB7D919E5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Oval 546">
                <a:extLst>
                  <a:ext uri="{FF2B5EF4-FFF2-40B4-BE49-F238E27FC236}">
                    <a16:creationId xmlns:a16="http://schemas.microsoft.com/office/drawing/2014/main" id="{F92368DF-3708-49BF-8282-6E5D32D7F951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8" name="Oval 547">
                <a:extLst>
                  <a:ext uri="{FF2B5EF4-FFF2-40B4-BE49-F238E27FC236}">
                    <a16:creationId xmlns:a16="http://schemas.microsoft.com/office/drawing/2014/main" id="{E78033DA-2803-4CC5-AB8F-D7F3EAFEC7F5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9" name="Oval 548">
                <a:extLst>
                  <a:ext uri="{FF2B5EF4-FFF2-40B4-BE49-F238E27FC236}">
                    <a16:creationId xmlns:a16="http://schemas.microsoft.com/office/drawing/2014/main" id="{10C62D6D-886F-4043-80B3-F52520D621D2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Oval 549">
                <a:extLst>
                  <a:ext uri="{FF2B5EF4-FFF2-40B4-BE49-F238E27FC236}">
                    <a16:creationId xmlns:a16="http://schemas.microsoft.com/office/drawing/2014/main" id="{DA43C7C5-5716-4A1C-9C25-4C39B34AD021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2" name="Group 521">
              <a:extLst>
                <a:ext uri="{FF2B5EF4-FFF2-40B4-BE49-F238E27FC236}">
                  <a16:creationId xmlns:a16="http://schemas.microsoft.com/office/drawing/2014/main" id="{FC5AC5B7-3CD8-4B32-B33D-C76E6CA913B8}"/>
                </a:ext>
              </a:extLst>
            </p:cNvPr>
            <p:cNvGrpSpPr/>
            <p:nvPr/>
          </p:nvGrpSpPr>
          <p:grpSpPr>
            <a:xfrm>
              <a:off x="4352452" y="4411296"/>
              <a:ext cx="407949" cy="372499"/>
              <a:chOff x="741680" y="802640"/>
              <a:chExt cx="1676400" cy="1544320"/>
            </a:xfrm>
          </p:grpSpPr>
          <p:grpSp>
            <p:nvGrpSpPr>
              <p:cNvPr id="523" name="Group 522">
                <a:extLst>
                  <a:ext uri="{FF2B5EF4-FFF2-40B4-BE49-F238E27FC236}">
                    <a16:creationId xmlns:a16="http://schemas.microsoft.com/office/drawing/2014/main" id="{854550BD-78CB-4B82-B554-1178DB1CBFC2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530" name="Oval 529">
                  <a:extLst>
                    <a:ext uri="{FF2B5EF4-FFF2-40B4-BE49-F238E27FC236}">
                      <a16:creationId xmlns:a16="http://schemas.microsoft.com/office/drawing/2014/main" id="{E8103BE4-5CB4-40F2-882D-90CBA893AED8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9000">
                      <a:schemeClr val="accent6">
                        <a:lumMod val="60000"/>
                        <a:lumOff val="40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  <a:gs pos="53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1" name="Oval 530">
                  <a:extLst>
                    <a:ext uri="{FF2B5EF4-FFF2-40B4-BE49-F238E27FC236}">
                      <a16:creationId xmlns:a16="http://schemas.microsoft.com/office/drawing/2014/main" id="{A7C2757C-CC25-4C9A-9411-952207CE1CFF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Oval 531">
                  <a:extLst>
                    <a:ext uri="{FF2B5EF4-FFF2-40B4-BE49-F238E27FC236}">
                      <a16:creationId xmlns:a16="http://schemas.microsoft.com/office/drawing/2014/main" id="{F9BD8F88-187B-4586-B0F3-151C357EA815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" name="Oval 532">
                  <a:extLst>
                    <a:ext uri="{FF2B5EF4-FFF2-40B4-BE49-F238E27FC236}">
                      <a16:creationId xmlns:a16="http://schemas.microsoft.com/office/drawing/2014/main" id="{20BE629D-8FF2-4F13-A5B4-98B200A8A8D3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Oval 533">
                  <a:extLst>
                    <a:ext uri="{FF2B5EF4-FFF2-40B4-BE49-F238E27FC236}">
                      <a16:creationId xmlns:a16="http://schemas.microsoft.com/office/drawing/2014/main" id="{61FF1E1B-BB65-450D-BAD6-C3950D1C82D5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Oval 534">
                  <a:extLst>
                    <a:ext uri="{FF2B5EF4-FFF2-40B4-BE49-F238E27FC236}">
                      <a16:creationId xmlns:a16="http://schemas.microsoft.com/office/drawing/2014/main" id="{5FB0F6F8-4617-4FF7-B4C9-ED459F63485A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6" name="Oval 535">
                  <a:extLst>
                    <a:ext uri="{FF2B5EF4-FFF2-40B4-BE49-F238E27FC236}">
                      <a16:creationId xmlns:a16="http://schemas.microsoft.com/office/drawing/2014/main" id="{4BBED585-3783-48B8-B4BB-444580CBDB8C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" name="Oval 536">
                  <a:extLst>
                    <a:ext uri="{FF2B5EF4-FFF2-40B4-BE49-F238E27FC236}">
                      <a16:creationId xmlns:a16="http://schemas.microsoft.com/office/drawing/2014/main" id="{A1AC6EE8-AC5C-4789-B7C9-B252220A05E7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8" name="Oval 537">
                  <a:extLst>
                    <a:ext uri="{FF2B5EF4-FFF2-40B4-BE49-F238E27FC236}">
                      <a16:creationId xmlns:a16="http://schemas.microsoft.com/office/drawing/2014/main" id="{6AFB2549-224E-4664-BE8A-4605590B162C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9" name="Oval 538">
                  <a:extLst>
                    <a:ext uri="{FF2B5EF4-FFF2-40B4-BE49-F238E27FC236}">
                      <a16:creationId xmlns:a16="http://schemas.microsoft.com/office/drawing/2014/main" id="{C7B03829-5715-4AF3-8915-EB926AFAD246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Oval 539">
                  <a:extLst>
                    <a:ext uri="{FF2B5EF4-FFF2-40B4-BE49-F238E27FC236}">
                      <a16:creationId xmlns:a16="http://schemas.microsoft.com/office/drawing/2014/main" id="{695234EB-1217-4A08-BD7B-0CD5A2B1337C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Oval 540">
                  <a:extLst>
                    <a:ext uri="{FF2B5EF4-FFF2-40B4-BE49-F238E27FC236}">
                      <a16:creationId xmlns:a16="http://schemas.microsoft.com/office/drawing/2014/main" id="{6AEFB99B-35DC-4334-A87C-F3A09E6190CC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Oval 541">
                  <a:extLst>
                    <a:ext uri="{FF2B5EF4-FFF2-40B4-BE49-F238E27FC236}">
                      <a16:creationId xmlns:a16="http://schemas.microsoft.com/office/drawing/2014/main" id="{11AD4E4C-35A3-4327-8BE7-C52986CDF941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Oval 542">
                  <a:extLst>
                    <a:ext uri="{FF2B5EF4-FFF2-40B4-BE49-F238E27FC236}">
                      <a16:creationId xmlns:a16="http://schemas.microsoft.com/office/drawing/2014/main" id="{4C85A0FE-F6FD-44C1-999C-5F39B84946EC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4" name="Oval 523">
                <a:extLst>
                  <a:ext uri="{FF2B5EF4-FFF2-40B4-BE49-F238E27FC236}">
                    <a16:creationId xmlns:a16="http://schemas.microsoft.com/office/drawing/2014/main" id="{E50333D3-85DD-4A2A-8E03-EBCD55B11BB8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5" name="Oval 524">
                <a:extLst>
                  <a:ext uri="{FF2B5EF4-FFF2-40B4-BE49-F238E27FC236}">
                    <a16:creationId xmlns:a16="http://schemas.microsoft.com/office/drawing/2014/main" id="{6C6B8DD2-8088-4944-ADBA-1E9520BFBAAD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Oval 525">
                <a:extLst>
                  <a:ext uri="{FF2B5EF4-FFF2-40B4-BE49-F238E27FC236}">
                    <a16:creationId xmlns:a16="http://schemas.microsoft.com/office/drawing/2014/main" id="{55217FA8-4D6D-48A8-B749-500FA2CCF2BB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Oval 526">
                <a:extLst>
                  <a:ext uri="{FF2B5EF4-FFF2-40B4-BE49-F238E27FC236}">
                    <a16:creationId xmlns:a16="http://schemas.microsoft.com/office/drawing/2014/main" id="{F200893A-F1B9-4AE3-91FE-5A68230DAEFE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Oval 527">
                <a:extLst>
                  <a:ext uri="{FF2B5EF4-FFF2-40B4-BE49-F238E27FC236}">
                    <a16:creationId xmlns:a16="http://schemas.microsoft.com/office/drawing/2014/main" id="{AF595342-FBD2-481D-8745-D67856F38EFA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9" name="Oval 528">
                <a:extLst>
                  <a:ext uri="{FF2B5EF4-FFF2-40B4-BE49-F238E27FC236}">
                    <a16:creationId xmlns:a16="http://schemas.microsoft.com/office/drawing/2014/main" id="{A0CAA4B1-FFBE-4925-A5E7-F8B5F0BE5183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607" name="Table 606">
            <a:extLst>
              <a:ext uri="{FF2B5EF4-FFF2-40B4-BE49-F238E27FC236}">
                <a16:creationId xmlns:a16="http://schemas.microsoft.com/office/drawing/2014/main" id="{10AD826F-4B75-4F14-BABD-DC9FF6129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911279"/>
              </p:ext>
            </p:extLst>
          </p:nvPr>
        </p:nvGraphicFramePr>
        <p:xfrm>
          <a:off x="4928813" y="4922676"/>
          <a:ext cx="795982" cy="16902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5982">
                  <a:extLst>
                    <a:ext uri="{9D8B030D-6E8A-4147-A177-3AD203B41FA5}">
                      <a16:colId xmlns:a16="http://schemas.microsoft.com/office/drawing/2014/main" val="1569003965"/>
                    </a:ext>
                  </a:extLst>
                </a:gridCol>
              </a:tblGrid>
              <a:tr h="328662">
                <a:tc>
                  <a:txBody>
                    <a:bodyPr/>
                    <a:lstStyle/>
                    <a:p>
                      <a:r>
                        <a:rPr lang="en-AU" sz="800" dirty="0"/>
                        <a:t>Buffer </a:t>
                      </a:r>
                      <a:r>
                        <a:rPr lang="en-AU" sz="800" dirty="0" err="1"/>
                        <a:t>urbanness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408117"/>
                  </a:ext>
                </a:extLst>
              </a:tr>
              <a:tr h="338749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0.7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7862"/>
                  </a:ext>
                </a:extLst>
              </a:tr>
              <a:tr h="338749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4.4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918433"/>
                  </a:ext>
                </a:extLst>
              </a:tr>
              <a:tr h="338749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1.5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08410"/>
                  </a:ext>
                </a:extLst>
              </a:tr>
              <a:tr h="338749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6.7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473396"/>
                  </a:ext>
                </a:extLst>
              </a:tr>
            </a:tbl>
          </a:graphicData>
        </a:graphic>
      </p:graphicFrame>
      <p:sp>
        <p:nvSpPr>
          <p:cNvPr id="608" name="Arrow: Right 607">
            <a:extLst>
              <a:ext uri="{FF2B5EF4-FFF2-40B4-BE49-F238E27FC236}">
                <a16:creationId xmlns:a16="http://schemas.microsoft.com/office/drawing/2014/main" id="{026BAB2C-EB0E-47A9-B5FB-ACA85F08BAC3}"/>
              </a:ext>
            </a:extLst>
          </p:cNvPr>
          <p:cNvSpPr/>
          <p:nvPr/>
        </p:nvSpPr>
        <p:spPr>
          <a:xfrm>
            <a:off x="4712463" y="5311381"/>
            <a:ext cx="149936" cy="1134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09" name="Arrow: Right 608">
            <a:extLst>
              <a:ext uri="{FF2B5EF4-FFF2-40B4-BE49-F238E27FC236}">
                <a16:creationId xmlns:a16="http://schemas.microsoft.com/office/drawing/2014/main" id="{0A5A48D8-9462-481F-9426-096C54F2546B}"/>
              </a:ext>
            </a:extLst>
          </p:cNvPr>
          <p:cNvSpPr/>
          <p:nvPr/>
        </p:nvSpPr>
        <p:spPr>
          <a:xfrm>
            <a:off x="4710065" y="6475715"/>
            <a:ext cx="149936" cy="1134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10" name="Arrow: Right 609">
            <a:extLst>
              <a:ext uri="{FF2B5EF4-FFF2-40B4-BE49-F238E27FC236}">
                <a16:creationId xmlns:a16="http://schemas.microsoft.com/office/drawing/2014/main" id="{16606ED4-A104-4F1A-B848-A8D2FB680842}"/>
              </a:ext>
            </a:extLst>
          </p:cNvPr>
          <p:cNvSpPr/>
          <p:nvPr/>
        </p:nvSpPr>
        <p:spPr>
          <a:xfrm>
            <a:off x="4724333" y="6074233"/>
            <a:ext cx="149936" cy="1134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11" name="Arrow: Right 610">
            <a:extLst>
              <a:ext uri="{FF2B5EF4-FFF2-40B4-BE49-F238E27FC236}">
                <a16:creationId xmlns:a16="http://schemas.microsoft.com/office/drawing/2014/main" id="{64899836-2DE4-451C-835B-C62329BDA6AE}"/>
              </a:ext>
            </a:extLst>
          </p:cNvPr>
          <p:cNvSpPr/>
          <p:nvPr/>
        </p:nvSpPr>
        <p:spPr>
          <a:xfrm>
            <a:off x="4720119" y="5663556"/>
            <a:ext cx="149936" cy="1134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12" name="Right Brace 611">
            <a:extLst>
              <a:ext uri="{FF2B5EF4-FFF2-40B4-BE49-F238E27FC236}">
                <a16:creationId xmlns:a16="http://schemas.microsoft.com/office/drawing/2014/main" id="{885E61A9-5D69-4131-ADA3-EF5978838621}"/>
              </a:ext>
            </a:extLst>
          </p:cNvPr>
          <p:cNvSpPr/>
          <p:nvPr/>
        </p:nvSpPr>
        <p:spPr>
          <a:xfrm>
            <a:off x="5780695" y="5237959"/>
            <a:ext cx="459190" cy="1508755"/>
          </a:xfrm>
          <a:prstGeom prst="rightBrace">
            <a:avLst>
              <a:gd name="adj1" fmla="val 6177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4AE41331-C827-4677-A70C-DC277891C38A}"/>
              </a:ext>
            </a:extLst>
          </p:cNvPr>
          <p:cNvSpPr txBox="1"/>
          <p:nvPr/>
        </p:nvSpPr>
        <p:spPr>
          <a:xfrm>
            <a:off x="6755100" y="5766823"/>
            <a:ext cx="99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900" dirty="0">
                <a:latin typeface="Comic Sans MS" panose="030F0702030302020204" pitchFamily="66" charset="0"/>
              </a:rPr>
              <a:t>Environmental variability</a:t>
            </a:r>
            <a:endParaRPr lang="en-US" sz="900" dirty="0">
              <a:latin typeface="Comic Sans MS" panose="030F0702030302020204" pitchFamily="66" charset="0"/>
            </a:endParaRPr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C8EA6D72-DA85-4CED-8005-4E0212694B8F}"/>
              </a:ext>
            </a:extLst>
          </p:cNvPr>
          <p:cNvSpPr txBox="1"/>
          <p:nvPr/>
        </p:nvSpPr>
        <p:spPr>
          <a:xfrm>
            <a:off x="6208260" y="5833997"/>
            <a:ext cx="883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latin typeface="Comic Sans MS" panose="030F0702030302020204" pitchFamily="66" charset="0"/>
              </a:rPr>
              <a:t>SD      </a:t>
            </a:r>
            <a:r>
              <a:rPr lang="en-AU" sz="1200" dirty="0">
                <a:latin typeface="Comic Sans MS" panose="030F0702030302020204" pitchFamily="66" charset="0"/>
              </a:rPr>
              <a:t>=</a:t>
            </a:r>
            <a:endParaRPr lang="en-US" sz="900" dirty="0">
              <a:latin typeface="Comic Sans MS" panose="030F0702030302020204" pitchFamily="66" charset="0"/>
            </a:endParaRPr>
          </a:p>
        </p:txBody>
      </p:sp>
      <p:graphicFrame>
        <p:nvGraphicFramePr>
          <p:cNvPr id="615" name="Table 614">
            <a:extLst>
              <a:ext uri="{FF2B5EF4-FFF2-40B4-BE49-F238E27FC236}">
                <a16:creationId xmlns:a16="http://schemas.microsoft.com/office/drawing/2014/main" id="{10671870-0004-483C-B0E5-E42FF5DDC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626437"/>
              </p:ext>
            </p:extLst>
          </p:nvPr>
        </p:nvGraphicFramePr>
        <p:xfrm>
          <a:off x="4944777" y="3107905"/>
          <a:ext cx="795982" cy="16836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5982">
                  <a:extLst>
                    <a:ext uri="{9D8B030D-6E8A-4147-A177-3AD203B41FA5}">
                      <a16:colId xmlns:a16="http://schemas.microsoft.com/office/drawing/2014/main" val="1569003965"/>
                    </a:ext>
                  </a:extLst>
                </a:gridCol>
              </a:tblGrid>
              <a:tr h="328662">
                <a:tc>
                  <a:txBody>
                    <a:bodyPr/>
                    <a:lstStyle/>
                    <a:p>
                      <a:pPr algn="ctr"/>
                      <a:r>
                        <a:rPr lang="en-AU" sz="800" dirty="0"/>
                        <a:t>UT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408117"/>
                  </a:ext>
                </a:extLst>
              </a:tr>
              <a:tr h="338749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2.3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7862"/>
                  </a:ext>
                </a:extLst>
              </a:tr>
              <a:tr h="338749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-0.4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918433"/>
                  </a:ext>
                </a:extLst>
              </a:tr>
              <a:tr h="338749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1.5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08410"/>
                  </a:ext>
                </a:extLst>
              </a:tr>
              <a:tr h="338749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-1.8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473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62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B9C5FDA-AE58-49E8-A1A8-495BF783199C}"/>
              </a:ext>
            </a:extLst>
          </p:cNvPr>
          <p:cNvGrpSpPr/>
          <p:nvPr/>
        </p:nvGrpSpPr>
        <p:grpSpPr>
          <a:xfrm>
            <a:off x="487713" y="2788933"/>
            <a:ext cx="3374676" cy="2488467"/>
            <a:chOff x="8941487" y="2038673"/>
            <a:chExt cx="3374676" cy="248846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C20205F-F06F-4CC1-A9C4-E0D1116DCFA3}"/>
                </a:ext>
              </a:extLst>
            </p:cNvPr>
            <p:cNvGrpSpPr/>
            <p:nvPr/>
          </p:nvGrpSpPr>
          <p:grpSpPr>
            <a:xfrm>
              <a:off x="9028851" y="2038673"/>
              <a:ext cx="3287312" cy="2109734"/>
              <a:chOff x="846976" y="3760252"/>
              <a:chExt cx="3287312" cy="2109734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4D5B917F-E8F4-44FA-A33F-71487BFAAA9C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FC47686-7118-477A-B1D7-D033DC9CA0F2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A844FE6A-CB7A-42E3-8AF3-520B564B92E0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89AFD6B-498D-47CD-995F-2D0D7992EDF8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4AB53737-9403-4357-AE5F-32E8D5586628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D1D1DFF-38F4-40AD-8554-CAC2A5D22F9C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B7DF79B-42BB-4D94-BF39-C3C4DDA28F6D}"/>
                </a:ext>
              </a:extLst>
            </p:cNvPr>
            <p:cNvSpPr txBox="1"/>
            <p:nvPr/>
          </p:nvSpPr>
          <p:spPr>
            <a:xfrm>
              <a:off x="8941487" y="4219363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Low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425535F-E498-4D5D-8679-8D96A2F27E4C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4924696-9512-4C34-B2FF-C14DFB15873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46455C71-1B00-4094-B3ED-4F44FFBA63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7AB88C9-0058-46B2-BDB4-E01FAB88B5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C65444F-F713-41CD-A256-145009711E43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653238C-DA80-42CA-9FA7-C1A3E50DACE8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3DA9410-5D75-4C98-B111-3817C1A4FCE3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6B3A9E6C-54BD-4D3E-8C2D-E5976E9E2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93BA0BB0-8E39-4A58-85A6-1AEB251D37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125E2DE-76FD-4CCA-B785-6463C4DD7636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D2B3D60-855B-4896-93B7-0598D59D4D81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0264A37-F456-4C9F-81CA-4B5F4A51737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0C26BEE6-F05D-44A7-BF25-375C39B7B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6B8A58C-0735-4FBB-AAC9-8C0E995B00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63EB970-7B8C-43CD-98BC-77CFCE4345C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2DCD36D-28AF-4BCE-8F8A-537F436D1BAE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4F539984-8750-456C-AD74-2AB99EC4967A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B8FE31B4-D1BB-4F56-A8AD-C62FC0A97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9B5F8F9D-02F3-4AB4-844A-F2CB9C12FB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3D15577-176D-4CA1-8607-4CB49542244E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B831CD1-8E30-4E6E-AAFA-D9F0408B29BE}"/>
              </a:ext>
            </a:extLst>
          </p:cNvPr>
          <p:cNvGrpSpPr/>
          <p:nvPr/>
        </p:nvGrpSpPr>
        <p:grpSpPr>
          <a:xfrm>
            <a:off x="4371851" y="546168"/>
            <a:ext cx="2786332" cy="2985450"/>
            <a:chOff x="4366656" y="546168"/>
            <a:chExt cx="4105396" cy="4598973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BB13721-B2BC-4080-991F-8B1A0B62E4BA}"/>
                </a:ext>
              </a:extLst>
            </p:cNvPr>
            <p:cNvCxnSpPr/>
            <p:nvPr/>
          </p:nvCxnSpPr>
          <p:spPr>
            <a:xfrm>
              <a:off x="5033915" y="864260"/>
              <a:ext cx="0" cy="1656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EA7A13C-53D9-4FA9-8B62-161BE9CAC7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4488" y="2520372"/>
              <a:ext cx="23855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71D80DD-905B-4F3E-87BF-3D80A2DBAAE0}"/>
                </a:ext>
              </a:extLst>
            </p:cNvPr>
            <p:cNvCxnSpPr/>
            <p:nvPr/>
          </p:nvCxnSpPr>
          <p:spPr>
            <a:xfrm>
              <a:off x="5043342" y="3030940"/>
              <a:ext cx="0" cy="1656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AD644F8-D0CD-47A7-BA53-7BA1EB0F60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3915" y="4687052"/>
              <a:ext cx="23855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A291F0E-9D30-40D4-8006-5A13580FF4A5}"/>
                </a:ext>
              </a:extLst>
            </p:cNvPr>
            <p:cNvSpPr txBox="1"/>
            <p:nvPr/>
          </p:nvSpPr>
          <p:spPr>
            <a:xfrm rot="16200000">
              <a:off x="2899335" y="2237152"/>
              <a:ext cx="3274751" cy="34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latin typeface="Comic Sans MS" panose="030F0702030302020204" pitchFamily="66" charset="0"/>
                </a:rPr>
                <a:t>Species response variability</a:t>
              </a:r>
              <a:endParaRPr lang="en-US" sz="900" dirty="0">
                <a:latin typeface="Comic Sans MS" panose="030F0702030302020204" pitchFamily="66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CA00228-45FE-42C5-AB46-13B403514860}"/>
                </a:ext>
              </a:extLst>
            </p:cNvPr>
            <p:cNvSpPr txBox="1"/>
            <p:nvPr/>
          </p:nvSpPr>
          <p:spPr>
            <a:xfrm>
              <a:off x="5092421" y="546168"/>
              <a:ext cx="2910109" cy="355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H</a:t>
              </a:r>
              <a:r>
                <a:rPr lang="en-AU" sz="900" baseline="-250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1</a:t>
              </a:r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: Intra-specific variability</a:t>
              </a:r>
              <a:endParaRPr lang="en-US" sz="900" baseline="-25000" dirty="0">
                <a:solidFill>
                  <a:schemeClr val="accent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0AC5843-BD5A-480D-A911-F44C9B753090}"/>
                </a:ext>
              </a:extLst>
            </p:cNvPr>
            <p:cNvSpPr/>
            <p:nvPr/>
          </p:nvSpPr>
          <p:spPr>
            <a:xfrm>
              <a:off x="5288437" y="927812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F72062C-939B-4A41-8537-7F101B054834}"/>
                </a:ext>
              </a:extLst>
            </p:cNvPr>
            <p:cNvSpPr/>
            <p:nvPr/>
          </p:nvSpPr>
          <p:spPr>
            <a:xfrm>
              <a:off x="5269553" y="2288217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0B225B2-AABC-4A79-8BB7-42A7AE1B1967}"/>
                </a:ext>
              </a:extLst>
            </p:cNvPr>
            <p:cNvSpPr/>
            <p:nvPr/>
          </p:nvSpPr>
          <p:spPr>
            <a:xfrm>
              <a:off x="5968338" y="1868819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E7E2AC1-2BB5-4C35-A2DF-EC0663301C30}"/>
                </a:ext>
              </a:extLst>
            </p:cNvPr>
            <p:cNvSpPr/>
            <p:nvPr/>
          </p:nvSpPr>
          <p:spPr>
            <a:xfrm>
              <a:off x="6670683" y="2161645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FBD1290-7310-41F4-BD54-F91B00F0FEE0}"/>
                </a:ext>
              </a:extLst>
            </p:cNvPr>
            <p:cNvSpPr/>
            <p:nvPr/>
          </p:nvSpPr>
          <p:spPr>
            <a:xfrm>
              <a:off x="7072166" y="1080613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B75D8D0-0DDC-4737-BDC9-E964A00064BC}"/>
                </a:ext>
              </a:extLst>
            </p:cNvPr>
            <p:cNvSpPr/>
            <p:nvPr/>
          </p:nvSpPr>
          <p:spPr>
            <a:xfrm>
              <a:off x="6516861" y="1281994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949EC3D-E214-4836-BE40-5A1D291A45E6}"/>
                </a:ext>
              </a:extLst>
            </p:cNvPr>
            <p:cNvSpPr/>
            <p:nvPr/>
          </p:nvSpPr>
          <p:spPr>
            <a:xfrm>
              <a:off x="5631783" y="1157933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665D3E9-8B6E-4B77-8C7C-E82E2DC5240B}"/>
                </a:ext>
              </a:extLst>
            </p:cNvPr>
            <p:cNvSpPr/>
            <p:nvPr/>
          </p:nvSpPr>
          <p:spPr>
            <a:xfrm>
              <a:off x="5321642" y="1612396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23C3DC0-4217-4B93-B8AD-CA000F4A4B21}"/>
                </a:ext>
              </a:extLst>
            </p:cNvPr>
            <p:cNvSpPr/>
            <p:nvPr/>
          </p:nvSpPr>
          <p:spPr>
            <a:xfrm>
              <a:off x="5770962" y="2256645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652D535-2AD7-424A-8D78-5D7CD8C2ADBE}"/>
                </a:ext>
              </a:extLst>
            </p:cNvPr>
            <p:cNvSpPr/>
            <p:nvPr/>
          </p:nvSpPr>
          <p:spPr>
            <a:xfrm>
              <a:off x="6442199" y="1868819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DE53CB3-39C4-4CB2-870B-81AB8A223531}"/>
                </a:ext>
              </a:extLst>
            </p:cNvPr>
            <p:cNvSpPr/>
            <p:nvPr/>
          </p:nvSpPr>
          <p:spPr>
            <a:xfrm>
              <a:off x="6057380" y="1227911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4F28E59-7ED3-4C15-9105-AD37C1459F69}"/>
                </a:ext>
              </a:extLst>
            </p:cNvPr>
            <p:cNvSpPr/>
            <p:nvPr/>
          </p:nvSpPr>
          <p:spPr>
            <a:xfrm>
              <a:off x="7137269" y="2274369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C8F3D83-6DE6-49BC-9305-F5D4728AB3AB}"/>
                </a:ext>
              </a:extLst>
            </p:cNvPr>
            <p:cNvSpPr/>
            <p:nvPr/>
          </p:nvSpPr>
          <p:spPr>
            <a:xfrm>
              <a:off x="7083430" y="1573951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462C2AD-C84F-414D-86BD-C85EF22EC874}"/>
                </a:ext>
              </a:extLst>
            </p:cNvPr>
            <p:cNvSpPr/>
            <p:nvPr/>
          </p:nvSpPr>
          <p:spPr>
            <a:xfrm>
              <a:off x="6111219" y="1548365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1458198-B28A-4E9A-9705-7FF63D678F3E}"/>
                </a:ext>
              </a:extLst>
            </p:cNvPr>
            <p:cNvSpPr/>
            <p:nvPr/>
          </p:nvSpPr>
          <p:spPr>
            <a:xfrm>
              <a:off x="5501093" y="1940316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2EFAB8D-8821-42DD-9DFC-39B0C6B94FE1}"/>
                </a:ext>
              </a:extLst>
            </p:cNvPr>
            <p:cNvSpPr txBox="1"/>
            <p:nvPr/>
          </p:nvSpPr>
          <p:spPr>
            <a:xfrm>
              <a:off x="4987144" y="2793929"/>
              <a:ext cx="2910109" cy="355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H</a:t>
              </a:r>
              <a:r>
                <a:rPr lang="en-AU" sz="900" baseline="-250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2</a:t>
              </a:r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: No intra-specific variability</a:t>
              </a:r>
              <a:endParaRPr lang="en-US" sz="900" baseline="-25000" dirty="0">
                <a:solidFill>
                  <a:schemeClr val="accent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37301C6-7046-414F-83D2-DD686A1EF903}"/>
                </a:ext>
              </a:extLst>
            </p:cNvPr>
            <p:cNvSpPr/>
            <p:nvPr/>
          </p:nvSpPr>
          <p:spPr>
            <a:xfrm>
              <a:off x="5219792" y="4415214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C65541C-D947-422A-A885-BB33FF9DF33F}"/>
                </a:ext>
              </a:extLst>
            </p:cNvPr>
            <p:cNvSpPr/>
            <p:nvPr/>
          </p:nvSpPr>
          <p:spPr>
            <a:xfrm>
              <a:off x="5450406" y="4122760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05EFE4D-7D4E-41A7-BD90-628DFF46CE1E}"/>
                </a:ext>
              </a:extLst>
            </p:cNvPr>
            <p:cNvSpPr/>
            <p:nvPr/>
          </p:nvSpPr>
          <p:spPr>
            <a:xfrm>
              <a:off x="5666037" y="4284261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E75872F-1817-4A19-9342-92F55ADD351F}"/>
                </a:ext>
              </a:extLst>
            </p:cNvPr>
            <p:cNvSpPr/>
            <p:nvPr/>
          </p:nvSpPr>
          <p:spPr>
            <a:xfrm>
              <a:off x="5976934" y="3881470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520BF73-C20E-4E2C-847E-B9FA5BDC29BF}"/>
                </a:ext>
              </a:extLst>
            </p:cNvPr>
            <p:cNvSpPr/>
            <p:nvPr/>
          </p:nvSpPr>
          <p:spPr>
            <a:xfrm>
              <a:off x="6281521" y="3817003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4FE462D-A20A-4123-920E-68A419EC0B18}"/>
                </a:ext>
              </a:extLst>
            </p:cNvPr>
            <p:cNvSpPr/>
            <p:nvPr/>
          </p:nvSpPr>
          <p:spPr>
            <a:xfrm>
              <a:off x="6553531" y="3467865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C7F8099-8DDC-4C37-8B35-1A8C5E344983}"/>
                </a:ext>
              </a:extLst>
            </p:cNvPr>
            <p:cNvSpPr/>
            <p:nvPr/>
          </p:nvSpPr>
          <p:spPr>
            <a:xfrm>
              <a:off x="6818256" y="3625080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9C9F8A5-FA94-4523-8FF6-F43FFDD18BDC}"/>
                </a:ext>
              </a:extLst>
            </p:cNvPr>
            <p:cNvSpPr/>
            <p:nvPr/>
          </p:nvSpPr>
          <p:spPr>
            <a:xfrm>
              <a:off x="6599972" y="3768712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140F4F9-1A6E-4F7D-9A0A-B029AC0629A2}"/>
                </a:ext>
              </a:extLst>
            </p:cNvPr>
            <p:cNvSpPr/>
            <p:nvPr/>
          </p:nvSpPr>
          <p:spPr>
            <a:xfrm>
              <a:off x="6956853" y="3291354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E0312C3-6AF3-4367-8ABB-504AD81FBD1E}"/>
                </a:ext>
              </a:extLst>
            </p:cNvPr>
            <p:cNvSpPr/>
            <p:nvPr/>
          </p:nvSpPr>
          <p:spPr>
            <a:xfrm>
              <a:off x="7364853" y="3321408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3A8F80F-7D99-4E24-AFA5-27B1990C354E}"/>
                </a:ext>
              </a:extLst>
            </p:cNvPr>
            <p:cNvSpPr/>
            <p:nvPr/>
          </p:nvSpPr>
          <p:spPr>
            <a:xfrm>
              <a:off x="7144219" y="3483618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B552999-C5EB-4622-B8B3-E527EF98F6F1}"/>
                </a:ext>
              </a:extLst>
            </p:cNvPr>
            <p:cNvSpPr/>
            <p:nvPr/>
          </p:nvSpPr>
          <p:spPr>
            <a:xfrm>
              <a:off x="5825244" y="4106131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A62DCEF-814C-4903-82FC-72A8D5245FF8}"/>
                </a:ext>
              </a:extLst>
            </p:cNvPr>
            <p:cNvSpPr txBox="1"/>
            <p:nvPr/>
          </p:nvSpPr>
          <p:spPr>
            <a:xfrm>
              <a:off x="5197298" y="4789553"/>
              <a:ext cx="3274754" cy="355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latin typeface="Comic Sans MS" panose="030F0702030302020204" pitchFamily="66" charset="0"/>
                </a:rPr>
                <a:t>Environmental variability</a:t>
              </a:r>
              <a:endParaRPr lang="en-US" sz="9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4381E2E-E93E-432D-9B98-8EDAC500DA3D}"/>
              </a:ext>
            </a:extLst>
          </p:cNvPr>
          <p:cNvGrpSpPr/>
          <p:nvPr/>
        </p:nvGrpSpPr>
        <p:grpSpPr>
          <a:xfrm>
            <a:off x="6582837" y="3879545"/>
            <a:ext cx="1718303" cy="823097"/>
            <a:chOff x="8539567" y="2502016"/>
            <a:chExt cx="4333648" cy="2325722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2FC1A25-9273-4F4F-9C9E-1AB67DDB936D}"/>
                </a:ext>
              </a:extLst>
            </p:cNvPr>
            <p:cNvSpPr txBox="1"/>
            <p:nvPr/>
          </p:nvSpPr>
          <p:spPr>
            <a:xfrm>
              <a:off x="8539567" y="4218985"/>
              <a:ext cx="4333648" cy="608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latin typeface="Comic Sans MS" panose="030F0702030302020204" pitchFamily="66" charset="0"/>
                </a:rPr>
                <a:t>Low species response variability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A558E6D-D357-492A-A3EE-F8511E80C134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A48AD14A-D577-402A-B340-0DDEC3FDD45C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8AEA440A-9F79-4A5E-A64C-EA3BA887DE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CB4838F1-7730-470E-8A2B-91E6AFBC2E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3BD72CB0-FFD9-4017-B439-2E7F1634A22C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8EF5D77-A727-4289-9B73-C48B3AA2E0CB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8B4C2158-3CC7-4C32-8C5F-79535EB32CE6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222F17CE-3D32-40B2-990F-83AA35AE6B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696449AA-875B-4019-B33D-7E7A04AD41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5D0FC0B6-2621-4958-B011-33F7C08A18C4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2C1408C-2825-4243-8B4B-0C5D912B1D01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D0777B29-70DD-4B3C-A9A4-B3D9BC809C70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C1CE4FCA-D366-4105-AC35-B9B70BF971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8A4F2347-BC84-4793-8099-EDF51294F0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CC0073F-2751-44D1-B20B-E4F4CEA992B6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9144E93-F319-4C8A-B6AF-A7CF26864915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619827DE-516F-4990-BA1A-79263253DE0C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C5D9609F-5B77-4BAA-99D7-6E17E2E7B3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5F209C95-6372-4DC3-8EDF-ED989379C9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A49D6BA-7F06-4AE7-A2E6-6BCAE24F3CBF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2735145-81F9-4B76-8548-BA4B0672D47B}"/>
              </a:ext>
            </a:extLst>
          </p:cNvPr>
          <p:cNvGrpSpPr/>
          <p:nvPr/>
        </p:nvGrpSpPr>
        <p:grpSpPr>
          <a:xfrm>
            <a:off x="2082944" y="4691871"/>
            <a:ext cx="863802" cy="689784"/>
            <a:chOff x="3429896" y="3313359"/>
            <a:chExt cx="863802" cy="689784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0003B78-411C-4761-9119-AB4DDF0646D3}"/>
                </a:ext>
              </a:extLst>
            </p:cNvPr>
            <p:cNvCxnSpPr/>
            <p:nvPr/>
          </p:nvCxnSpPr>
          <p:spPr>
            <a:xfrm>
              <a:off x="3469898" y="3313359"/>
              <a:ext cx="0" cy="4813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38328EB-34B3-4A0D-BB8B-4C8C47E874AE}"/>
                </a:ext>
              </a:extLst>
            </p:cNvPr>
            <p:cNvSpPr txBox="1"/>
            <p:nvPr/>
          </p:nvSpPr>
          <p:spPr>
            <a:xfrm>
              <a:off x="3429896" y="3787699"/>
              <a:ext cx="8638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latin typeface="Comic Sans MS" panose="030F0702030302020204" pitchFamily="66" charset="0"/>
                </a:rPr>
                <a:t>Urbanization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0AFAB668-E426-41D8-B089-4F9F8451D25A}"/>
                </a:ext>
              </a:extLst>
            </p:cNvPr>
            <p:cNvSpPr/>
            <p:nvPr/>
          </p:nvSpPr>
          <p:spPr>
            <a:xfrm>
              <a:off x="3493206" y="3336536"/>
              <a:ext cx="634005" cy="442951"/>
            </a:xfrm>
            <a:custGeom>
              <a:avLst/>
              <a:gdLst>
                <a:gd name="connsiteX0" fmla="*/ 0 w 1151467"/>
                <a:gd name="connsiteY0" fmla="*/ 878421 h 878421"/>
                <a:gd name="connsiteX1" fmla="*/ 330200 w 1151467"/>
                <a:gd name="connsiteY1" fmla="*/ 819154 h 878421"/>
                <a:gd name="connsiteX2" fmla="*/ 533400 w 1151467"/>
                <a:gd name="connsiteY2" fmla="*/ 632888 h 878421"/>
                <a:gd name="connsiteX3" fmla="*/ 635000 w 1151467"/>
                <a:gd name="connsiteY3" fmla="*/ 201088 h 878421"/>
                <a:gd name="connsiteX4" fmla="*/ 829734 w 1151467"/>
                <a:gd name="connsiteY4" fmla="*/ 14821 h 878421"/>
                <a:gd name="connsiteX5" fmla="*/ 990600 w 1151467"/>
                <a:gd name="connsiteY5" fmla="*/ 23288 h 878421"/>
                <a:gd name="connsiteX6" fmla="*/ 1024467 w 1151467"/>
                <a:gd name="connsiteY6" fmla="*/ 116421 h 878421"/>
                <a:gd name="connsiteX7" fmla="*/ 1049867 w 1151467"/>
                <a:gd name="connsiteY7" fmla="*/ 353488 h 878421"/>
                <a:gd name="connsiteX8" fmla="*/ 1083734 w 1151467"/>
                <a:gd name="connsiteY8" fmla="*/ 590554 h 878421"/>
                <a:gd name="connsiteX9" fmla="*/ 1151467 w 1151467"/>
                <a:gd name="connsiteY9" fmla="*/ 819154 h 87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1467" h="878421">
                  <a:moveTo>
                    <a:pt x="0" y="878421"/>
                  </a:moveTo>
                  <a:cubicBezTo>
                    <a:pt x="120650" y="869248"/>
                    <a:pt x="241300" y="860076"/>
                    <a:pt x="330200" y="819154"/>
                  </a:cubicBezTo>
                  <a:cubicBezTo>
                    <a:pt x="419100" y="778232"/>
                    <a:pt x="482600" y="735899"/>
                    <a:pt x="533400" y="632888"/>
                  </a:cubicBezTo>
                  <a:cubicBezTo>
                    <a:pt x="584200" y="529877"/>
                    <a:pt x="585611" y="304099"/>
                    <a:pt x="635000" y="201088"/>
                  </a:cubicBezTo>
                  <a:cubicBezTo>
                    <a:pt x="684389" y="98077"/>
                    <a:pt x="770467" y="44454"/>
                    <a:pt x="829734" y="14821"/>
                  </a:cubicBezTo>
                  <a:cubicBezTo>
                    <a:pt x="889001" y="-14812"/>
                    <a:pt x="958145" y="6355"/>
                    <a:pt x="990600" y="23288"/>
                  </a:cubicBezTo>
                  <a:cubicBezTo>
                    <a:pt x="1023055" y="40221"/>
                    <a:pt x="1014589" y="61388"/>
                    <a:pt x="1024467" y="116421"/>
                  </a:cubicBezTo>
                  <a:cubicBezTo>
                    <a:pt x="1034345" y="171454"/>
                    <a:pt x="1039989" y="274466"/>
                    <a:pt x="1049867" y="353488"/>
                  </a:cubicBezTo>
                  <a:cubicBezTo>
                    <a:pt x="1059745" y="432510"/>
                    <a:pt x="1066801" y="512943"/>
                    <a:pt x="1083734" y="590554"/>
                  </a:cubicBezTo>
                  <a:cubicBezTo>
                    <a:pt x="1100667" y="668165"/>
                    <a:pt x="1126067" y="743659"/>
                    <a:pt x="1151467" y="819154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1159D7D-A391-4DDC-8F89-DCA8C59EE131}"/>
                </a:ext>
              </a:extLst>
            </p:cNvPr>
            <p:cNvSpPr/>
            <p:nvPr/>
          </p:nvSpPr>
          <p:spPr>
            <a:xfrm rot="16789832">
              <a:off x="3534213" y="3343647"/>
              <a:ext cx="486710" cy="461518"/>
            </a:xfrm>
            <a:custGeom>
              <a:avLst/>
              <a:gdLst>
                <a:gd name="connsiteX0" fmla="*/ 0 w 965200"/>
                <a:gd name="connsiteY0" fmla="*/ 0 h 838200"/>
                <a:gd name="connsiteX1" fmla="*/ 25400 w 965200"/>
                <a:gd name="connsiteY1" fmla="*/ 220133 h 838200"/>
                <a:gd name="connsiteX2" fmla="*/ 127000 w 965200"/>
                <a:gd name="connsiteY2" fmla="*/ 448733 h 838200"/>
                <a:gd name="connsiteX3" fmla="*/ 220133 w 965200"/>
                <a:gd name="connsiteY3" fmla="*/ 575733 h 838200"/>
                <a:gd name="connsiteX4" fmla="*/ 355600 w 965200"/>
                <a:gd name="connsiteY4" fmla="*/ 651933 h 838200"/>
                <a:gd name="connsiteX5" fmla="*/ 668866 w 965200"/>
                <a:gd name="connsiteY5" fmla="*/ 795866 h 838200"/>
                <a:gd name="connsiteX6" fmla="*/ 965200 w 965200"/>
                <a:gd name="connsiteY6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5200" h="838200">
                  <a:moveTo>
                    <a:pt x="0" y="0"/>
                  </a:moveTo>
                  <a:cubicBezTo>
                    <a:pt x="2116" y="72672"/>
                    <a:pt x="4233" y="145344"/>
                    <a:pt x="25400" y="220133"/>
                  </a:cubicBezTo>
                  <a:cubicBezTo>
                    <a:pt x="46567" y="294922"/>
                    <a:pt x="94545" y="389466"/>
                    <a:pt x="127000" y="448733"/>
                  </a:cubicBezTo>
                  <a:cubicBezTo>
                    <a:pt x="159455" y="508000"/>
                    <a:pt x="182033" y="541866"/>
                    <a:pt x="220133" y="575733"/>
                  </a:cubicBezTo>
                  <a:cubicBezTo>
                    <a:pt x="258233" y="609600"/>
                    <a:pt x="280811" y="615244"/>
                    <a:pt x="355600" y="651933"/>
                  </a:cubicBezTo>
                  <a:cubicBezTo>
                    <a:pt x="430389" y="688622"/>
                    <a:pt x="567266" y="764822"/>
                    <a:pt x="668866" y="795866"/>
                  </a:cubicBezTo>
                  <a:cubicBezTo>
                    <a:pt x="770466" y="826911"/>
                    <a:pt x="867833" y="832555"/>
                    <a:pt x="965200" y="83820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B405FE6-451D-4A10-A28A-19A193BD0B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9898" y="3794683"/>
              <a:ext cx="6461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4E134DF-DA6A-4B36-9CD8-0D2E4389454F}"/>
              </a:ext>
            </a:extLst>
          </p:cNvPr>
          <p:cNvGrpSpPr/>
          <p:nvPr/>
        </p:nvGrpSpPr>
        <p:grpSpPr>
          <a:xfrm>
            <a:off x="7427363" y="1023699"/>
            <a:ext cx="1570825" cy="847112"/>
            <a:chOff x="1732895" y="3999458"/>
            <a:chExt cx="3436394" cy="2249989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D0C706E2-FE19-4621-994F-B057D114C64B}"/>
                </a:ext>
              </a:extLst>
            </p:cNvPr>
            <p:cNvGrpSpPr/>
            <p:nvPr/>
          </p:nvGrpSpPr>
          <p:grpSpPr>
            <a:xfrm>
              <a:off x="3488392" y="3999458"/>
              <a:ext cx="676656" cy="658368"/>
              <a:chOff x="4489704" y="2409444"/>
              <a:chExt cx="676656" cy="658368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BED54F04-CEC4-4781-AAD2-EBB2EA45A5D2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0CDEF69A-DD8F-40FB-A7D3-285B2594CA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58F124DB-7D58-46E2-A358-D2EC4BFA8B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BE63E78E-51AB-4E2D-BD20-CF0D2C8DCE9A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E457C19D-8607-4D72-BD79-A1F1B389FAEE}"/>
                </a:ext>
              </a:extLst>
            </p:cNvPr>
            <p:cNvGrpSpPr/>
            <p:nvPr/>
          </p:nvGrpSpPr>
          <p:grpSpPr>
            <a:xfrm>
              <a:off x="2226520" y="3999458"/>
              <a:ext cx="676656" cy="658368"/>
              <a:chOff x="859536" y="1434084"/>
              <a:chExt cx="676656" cy="658368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58DAE2E0-206C-4AD4-B7BF-5EBA8CD7AB40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F5273F12-BA34-4BE1-9DD6-9862516CEC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F25642E3-18CA-4481-B52B-6DDC74C214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5F3EFF6-BE2B-4739-8BFC-0B4147224514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485E20D6-4E8A-477E-9DF2-54024EDC4124}"/>
                </a:ext>
              </a:extLst>
            </p:cNvPr>
            <p:cNvGrpSpPr/>
            <p:nvPr/>
          </p:nvGrpSpPr>
          <p:grpSpPr>
            <a:xfrm>
              <a:off x="2237789" y="4827579"/>
              <a:ext cx="676656" cy="658368"/>
              <a:chOff x="859536" y="2409444"/>
              <a:chExt cx="676656" cy="658368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8F614337-6E75-4E48-9E8A-3FC661A5AD47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3EEFA70A-29A5-40FA-878D-035DB9967E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43F80C0F-EC0F-4529-A152-2315F66CCF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569EE09-DF3C-4A05-AC34-FAC45A0CC8DA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36D5DE74-E67C-49C8-9FDF-8EEAD980901A}"/>
                </a:ext>
              </a:extLst>
            </p:cNvPr>
            <p:cNvGrpSpPr/>
            <p:nvPr/>
          </p:nvGrpSpPr>
          <p:grpSpPr>
            <a:xfrm>
              <a:off x="3494701" y="4868138"/>
              <a:ext cx="718192" cy="658368"/>
              <a:chOff x="4489704" y="1434084"/>
              <a:chExt cx="718192" cy="658368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EDE641A0-C546-48A1-A85A-A3DD45A98468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A2DCE98D-3E0F-4F4F-84EC-E5D3FE0FDA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1B8E0C7F-5A9D-46EF-809A-998C361740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53EE5B0A-7B2F-49C3-B363-A6500B0ACC83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0BD95CD-3C66-46F0-A29C-EB889B78A041}"/>
                </a:ext>
              </a:extLst>
            </p:cNvPr>
            <p:cNvSpPr txBox="1"/>
            <p:nvPr/>
          </p:nvSpPr>
          <p:spPr>
            <a:xfrm>
              <a:off x="1732895" y="5718087"/>
              <a:ext cx="3436394" cy="531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2605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B9C5FDA-AE58-49E8-A1A8-495BF783199C}"/>
              </a:ext>
            </a:extLst>
          </p:cNvPr>
          <p:cNvGrpSpPr/>
          <p:nvPr/>
        </p:nvGrpSpPr>
        <p:grpSpPr>
          <a:xfrm>
            <a:off x="487713" y="2788933"/>
            <a:ext cx="3374676" cy="2488467"/>
            <a:chOff x="8941487" y="2038673"/>
            <a:chExt cx="3374676" cy="248846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C20205F-F06F-4CC1-A9C4-E0D1116DCFA3}"/>
                </a:ext>
              </a:extLst>
            </p:cNvPr>
            <p:cNvGrpSpPr/>
            <p:nvPr/>
          </p:nvGrpSpPr>
          <p:grpSpPr>
            <a:xfrm>
              <a:off x="9028851" y="2038673"/>
              <a:ext cx="3287312" cy="2109734"/>
              <a:chOff x="846976" y="3760252"/>
              <a:chExt cx="3287312" cy="2109734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4D5B917F-E8F4-44FA-A33F-71487BFAAA9C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FC47686-7118-477A-B1D7-D033DC9CA0F2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A844FE6A-CB7A-42E3-8AF3-520B564B92E0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89AFD6B-498D-47CD-995F-2D0D7992EDF8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4AB53737-9403-4357-AE5F-32E8D5586628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D1D1DFF-38F4-40AD-8554-CAC2A5D22F9C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B7DF79B-42BB-4D94-BF39-C3C4DDA28F6D}"/>
                </a:ext>
              </a:extLst>
            </p:cNvPr>
            <p:cNvSpPr txBox="1"/>
            <p:nvPr/>
          </p:nvSpPr>
          <p:spPr>
            <a:xfrm>
              <a:off x="8941487" y="4219363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Low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425535F-E498-4D5D-8679-8D96A2F27E4C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4924696-9512-4C34-B2FF-C14DFB15873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46455C71-1B00-4094-B3ED-4F44FFBA63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7AB88C9-0058-46B2-BDB4-E01FAB88B5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C65444F-F713-41CD-A256-145009711E43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653238C-DA80-42CA-9FA7-C1A3E50DACE8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3DA9410-5D75-4C98-B111-3817C1A4FCE3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6B3A9E6C-54BD-4D3E-8C2D-E5976E9E2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93BA0BB0-8E39-4A58-85A6-1AEB251D37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125E2DE-76FD-4CCA-B785-6463C4DD7636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D2B3D60-855B-4896-93B7-0598D59D4D81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0264A37-F456-4C9F-81CA-4B5F4A51737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0C26BEE6-F05D-44A7-BF25-375C39B7B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6B8A58C-0735-4FBB-AAC9-8C0E995B00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63EB970-7B8C-43CD-98BC-77CFCE4345C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2DCD36D-28AF-4BCE-8F8A-537F436D1BAE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4F539984-8750-456C-AD74-2AB99EC4967A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B8FE31B4-D1BB-4F56-A8AD-C62FC0A97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9B5F8F9D-02F3-4AB4-844A-F2CB9C12FB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3D15577-176D-4CA1-8607-4CB49542244E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B13721-B2BC-4080-991F-8B1A0B62E4BA}"/>
              </a:ext>
            </a:extLst>
          </p:cNvPr>
          <p:cNvCxnSpPr/>
          <p:nvPr/>
        </p:nvCxnSpPr>
        <p:spPr>
          <a:xfrm>
            <a:off x="5033915" y="864260"/>
            <a:ext cx="0" cy="1656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EA7A13C-53D9-4FA9-8B62-161BE9CAC714}"/>
              </a:ext>
            </a:extLst>
          </p:cNvPr>
          <p:cNvCxnSpPr>
            <a:cxnSpLocks/>
          </p:cNvCxnSpPr>
          <p:nvPr/>
        </p:nvCxnSpPr>
        <p:spPr>
          <a:xfrm flipH="1">
            <a:off x="5024488" y="2520372"/>
            <a:ext cx="23855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71D80DD-905B-4F3E-87BF-3D80A2DBAAE0}"/>
              </a:ext>
            </a:extLst>
          </p:cNvPr>
          <p:cNvCxnSpPr/>
          <p:nvPr/>
        </p:nvCxnSpPr>
        <p:spPr>
          <a:xfrm>
            <a:off x="5043342" y="3030940"/>
            <a:ext cx="0" cy="1656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AD644F8-D0CD-47A7-BA53-7BA1EB0F6035}"/>
              </a:ext>
            </a:extLst>
          </p:cNvPr>
          <p:cNvCxnSpPr>
            <a:cxnSpLocks/>
          </p:cNvCxnSpPr>
          <p:nvPr/>
        </p:nvCxnSpPr>
        <p:spPr>
          <a:xfrm flipH="1">
            <a:off x="5033915" y="4687052"/>
            <a:ext cx="23855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A291F0E-9D30-40D4-8006-5A13580FF4A5}"/>
              </a:ext>
            </a:extLst>
          </p:cNvPr>
          <p:cNvSpPr txBox="1"/>
          <p:nvPr/>
        </p:nvSpPr>
        <p:spPr>
          <a:xfrm rot="16200000">
            <a:off x="2899335" y="2253320"/>
            <a:ext cx="327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Comic Sans MS" panose="030F0702030302020204" pitchFamily="66" charset="0"/>
              </a:rPr>
              <a:t>Species response variability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A00228-45FE-42C5-AB46-13B403514860}"/>
              </a:ext>
            </a:extLst>
          </p:cNvPr>
          <p:cNvSpPr txBox="1"/>
          <p:nvPr/>
        </p:nvSpPr>
        <p:spPr>
          <a:xfrm>
            <a:off x="5092421" y="546168"/>
            <a:ext cx="291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H</a:t>
            </a:r>
            <a:r>
              <a:rPr lang="en-AU" sz="1400" baseline="-25000" dirty="0">
                <a:solidFill>
                  <a:schemeClr val="accent1"/>
                </a:solidFill>
                <a:latin typeface="Comic Sans MS" panose="030F0702030302020204" pitchFamily="66" charset="0"/>
              </a:rPr>
              <a:t>1</a:t>
            </a:r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: Intra-specific variability</a:t>
            </a:r>
            <a:endParaRPr lang="en-US" sz="1400" baseline="-25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0AC5843-BD5A-480D-A911-F44C9B753090}"/>
              </a:ext>
            </a:extLst>
          </p:cNvPr>
          <p:cNvSpPr/>
          <p:nvPr/>
        </p:nvSpPr>
        <p:spPr>
          <a:xfrm>
            <a:off x="5288437" y="927812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F72062C-939B-4A41-8537-7F101B054834}"/>
              </a:ext>
            </a:extLst>
          </p:cNvPr>
          <p:cNvSpPr/>
          <p:nvPr/>
        </p:nvSpPr>
        <p:spPr>
          <a:xfrm>
            <a:off x="5269553" y="2288217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0B225B2-AABC-4A79-8BB7-42A7AE1B1967}"/>
              </a:ext>
            </a:extLst>
          </p:cNvPr>
          <p:cNvSpPr/>
          <p:nvPr/>
        </p:nvSpPr>
        <p:spPr>
          <a:xfrm>
            <a:off x="5968338" y="1868819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E7E2AC1-2BB5-4C35-A2DF-EC0663301C30}"/>
              </a:ext>
            </a:extLst>
          </p:cNvPr>
          <p:cNvSpPr/>
          <p:nvPr/>
        </p:nvSpPr>
        <p:spPr>
          <a:xfrm>
            <a:off x="6670683" y="216164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FBD1290-7310-41F4-BD54-F91B00F0FEE0}"/>
              </a:ext>
            </a:extLst>
          </p:cNvPr>
          <p:cNvSpPr/>
          <p:nvPr/>
        </p:nvSpPr>
        <p:spPr>
          <a:xfrm>
            <a:off x="7072166" y="1080613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B75D8D0-0DDC-4737-BDC9-E964A00064BC}"/>
              </a:ext>
            </a:extLst>
          </p:cNvPr>
          <p:cNvSpPr/>
          <p:nvPr/>
        </p:nvSpPr>
        <p:spPr>
          <a:xfrm>
            <a:off x="6516861" y="1281994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49EC3D-E214-4836-BE40-5A1D291A45E6}"/>
              </a:ext>
            </a:extLst>
          </p:cNvPr>
          <p:cNvSpPr/>
          <p:nvPr/>
        </p:nvSpPr>
        <p:spPr>
          <a:xfrm>
            <a:off x="5631783" y="1157933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665D3E9-8B6E-4B77-8C7C-E82E2DC5240B}"/>
              </a:ext>
            </a:extLst>
          </p:cNvPr>
          <p:cNvSpPr/>
          <p:nvPr/>
        </p:nvSpPr>
        <p:spPr>
          <a:xfrm>
            <a:off x="5321642" y="1612396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23C3DC0-4217-4B93-B8AD-CA000F4A4B21}"/>
              </a:ext>
            </a:extLst>
          </p:cNvPr>
          <p:cNvSpPr/>
          <p:nvPr/>
        </p:nvSpPr>
        <p:spPr>
          <a:xfrm>
            <a:off x="5770962" y="225664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652D535-2AD7-424A-8D78-5D7CD8C2ADBE}"/>
              </a:ext>
            </a:extLst>
          </p:cNvPr>
          <p:cNvSpPr/>
          <p:nvPr/>
        </p:nvSpPr>
        <p:spPr>
          <a:xfrm>
            <a:off x="6442199" y="1868819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DE53CB3-39C4-4CB2-870B-81AB8A223531}"/>
              </a:ext>
            </a:extLst>
          </p:cNvPr>
          <p:cNvSpPr/>
          <p:nvPr/>
        </p:nvSpPr>
        <p:spPr>
          <a:xfrm>
            <a:off x="6057380" y="122791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4F28E59-7ED3-4C15-9105-AD37C1459F69}"/>
              </a:ext>
            </a:extLst>
          </p:cNvPr>
          <p:cNvSpPr/>
          <p:nvPr/>
        </p:nvSpPr>
        <p:spPr>
          <a:xfrm>
            <a:off x="7137269" y="2274369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C8F3D83-6DE6-49BC-9305-F5D4728AB3AB}"/>
              </a:ext>
            </a:extLst>
          </p:cNvPr>
          <p:cNvSpPr/>
          <p:nvPr/>
        </p:nvSpPr>
        <p:spPr>
          <a:xfrm>
            <a:off x="7083430" y="157395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462C2AD-C84F-414D-86BD-C85EF22EC874}"/>
              </a:ext>
            </a:extLst>
          </p:cNvPr>
          <p:cNvSpPr/>
          <p:nvPr/>
        </p:nvSpPr>
        <p:spPr>
          <a:xfrm>
            <a:off x="6111219" y="154836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1458198-B28A-4E9A-9705-7FF63D678F3E}"/>
              </a:ext>
            </a:extLst>
          </p:cNvPr>
          <p:cNvSpPr/>
          <p:nvPr/>
        </p:nvSpPr>
        <p:spPr>
          <a:xfrm>
            <a:off x="5501093" y="1940316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EFAB8D-8821-42DD-9DFC-39B0C6B94FE1}"/>
              </a:ext>
            </a:extLst>
          </p:cNvPr>
          <p:cNvSpPr txBox="1"/>
          <p:nvPr/>
        </p:nvSpPr>
        <p:spPr>
          <a:xfrm>
            <a:off x="4987144" y="2793928"/>
            <a:ext cx="291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H</a:t>
            </a:r>
            <a:r>
              <a:rPr lang="en-AU" sz="1400" baseline="-25000" dirty="0">
                <a:solidFill>
                  <a:schemeClr val="accent1"/>
                </a:solidFill>
                <a:latin typeface="Comic Sans MS" panose="030F0702030302020204" pitchFamily="66" charset="0"/>
              </a:rPr>
              <a:t>2</a:t>
            </a:r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: No intra-specific variability</a:t>
            </a:r>
            <a:endParaRPr lang="en-US" sz="1400" baseline="-25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37301C6-7046-414F-83D2-DD686A1EF903}"/>
              </a:ext>
            </a:extLst>
          </p:cNvPr>
          <p:cNvSpPr/>
          <p:nvPr/>
        </p:nvSpPr>
        <p:spPr>
          <a:xfrm>
            <a:off x="5219792" y="4415214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C65541C-D947-422A-A885-BB33FF9DF33F}"/>
              </a:ext>
            </a:extLst>
          </p:cNvPr>
          <p:cNvSpPr/>
          <p:nvPr/>
        </p:nvSpPr>
        <p:spPr>
          <a:xfrm>
            <a:off x="5450406" y="4122760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05EFE4D-7D4E-41A7-BD90-628DFF46CE1E}"/>
              </a:ext>
            </a:extLst>
          </p:cNvPr>
          <p:cNvSpPr/>
          <p:nvPr/>
        </p:nvSpPr>
        <p:spPr>
          <a:xfrm>
            <a:off x="5666037" y="428426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E75872F-1817-4A19-9342-92F55ADD351F}"/>
              </a:ext>
            </a:extLst>
          </p:cNvPr>
          <p:cNvSpPr/>
          <p:nvPr/>
        </p:nvSpPr>
        <p:spPr>
          <a:xfrm>
            <a:off x="5976934" y="3881470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520BF73-C20E-4E2C-847E-B9FA5BDC29BF}"/>
              </a:ext>
            </a:extLst>
          </p:cNvPr>
          <p:cNvSpPr/>
          <p:nvPr/>
        </p:nvSpPr>
        <p:spPr>
          <a:xfrm>
            <a:off x="6281521" y="3817003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4FE462D-A20A-4123-920E-68A419EC0B18}"/>
              </a:ext>
            </a:extLst>
          </p:cNvPr>
          <p:cNvSpPr/>
          <p:nvPr/>
        </p:nvSpPr>
        <p:spPr>
          <a:xfrm>
            <a:off x="6553531" y="346786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C7F8099-8DDC-4C37-8B35-1A8C5E344983}"/>
              </a:ext>
            </a:extLst>
          </p:cNvPr>
          <p:cNvSpPr/>
          <p:nvPr/>
        </p:nvSpPr>
        <p:spPr>
          <a:xfrm>
            <a:off x="6818256" y="3625080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9C9F8A5-FA94-4523-8FF6-F43FFDD18BDC}"/>
              </a:ext>
            </a:extLst>
          </p:cNvPr>
          <p:cNvSpPr/>
          <p:nvPr/>
        </p:nvSpPr>
        <p:spPr>
          <a:xfrm>
            <a:off x="6599972" y="3768712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140F4F9-1A6E-4F7D-9A0A-B029AC0629A2}"/>
              </a:ext>
            </a:extLst>
          </p:cNvPr>
          <p:cNvSpPr/>
          <p:nvPr/>
        </p:nvSpPr>
        <p:spPr>
          <a:xfrm>
            <a:off x="6956853" y="3291354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E0312C3-6AF3-4367-8ABB-504AD81FBD1E}"/>
              </a:ext>
            </a:extLst>
          </p:cNvPr>
          <p:cNvSpPr/>
          <p:nvPr/>
        </p:nvSpPr>
        <p:spPr>
          <a:xfrm>
            <a:off x="7364853" y="3321408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3A8F80F-7D99-4E24-AFA5-27B1990C354E}"/>
              </a:ext>
            </a:extLst>
          </p:cNvPr>
          <p:cNvSpPr/>
          <p:nvPr/>
        </p:nvSpPr>
        <p:spPr>
          <a:xfrm>
            <a:off x="7144219" y="3483618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B552999-C5EB-4622-B8B3-E527EF98F6F1}"/>
              </a:ext>
            </a:extLst>
          </p:cNvPr>
          <p:cNvSpPr/>
          <p:nvPr/>
        </p:nvSpPr>
        <p:spPr>
          <a:xfrm>
            <a:off x="5825244" y="410613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66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E39AD8E-F4A1-4B47-AD37-DD6D5F4FFE5E}"/>
              </a:ext>
            </a:extLst>
          </p:cNvPr>
          <p:cNvGrpSpPr/>
          <p:nvPr/>
        </p:nvGrpSpPr>
        <p:grpSpPr>
          <a:xfrm>
            <a:off x="499370" y="46884"/>
            <a:ext cx="3356970" cy="2452337"/>
            <a:chOff x="1809390" y="3521928"/>
            <a:chExt cx="3356970" cy="2452337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C43060F-2F44-4F18-B262-A6A54DCD5BCA}"/>
                </a:ext>
              </a:extLst>
            </p:cNvPr>
            <p:cNvGrpSpPr/>
            <p:nvPr/>
          </p:nvGrpSpPr>
          <p:grpSpPr>
            <a:xfrm>
              <a:off x="1879048" y="3521928"/>
              <a:ext cx="3287312" cy="2109734"/>
              <a:chOff x="846976" y="3760252"/>
              <a:chExt cx="3287312" cy="210973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14C74EB-943F-411B-A53C-D3E7635B2C0D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F9A6638-45A5-456E-A816-563C345243FC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0C8AAC4-984B-4C20-A388-D6B8C6E8060C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51E9F23-15F4-456D-B8CB-604D71971C45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981CB58-989B-46CD-8EEE-9A5CF663C879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289C26-61AF-4ABA-8648-578B1B51BDF4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085E2DB-5897-4F1D-9BA2-7CD40538B5C8}"/>
                </a:ext>
              </a:extLst>
            </p:cNvPr>
            <p:cNvGrpSpPr/>
            <p:nvPr/>
          </p:nvGrpSpPr>
          <p:grpSpPr>
            <a:xfrm>
              <a:off x="3488392" y="3999458"/>
              <a:ext cx="676656" cy="658368"/>
              <a:chOff x="4489704" y="2409444"/>
              <a:chExt cx="676656" cy="65836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4CD5F57-1E6A-49CA-9AF7-AD30AAC86880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86BAF3DE-A14A-4819-BD61-07F4CA7788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A2047E7E-DB7D-42E6-93BA-286CF68E3B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26C42DA-C1FF-40A9-88D4-9532453C2262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F8B2E61-ADA4-4565-91FE-71E1BD460B8E}"/>
                </a:ext>
              </a:extLst>
            </p:cNvPr>
            <p:cNvGrpSpPr/>
            <p:nvPr/>
          </p:nvGrpSpPr>
          <p:grpSpPr>
            <a:xfrm>
              <a:off x="2226520" y="3999458"/>
              <a:ext cx="676656" cy="658368"/>
              <a:chOff x="859536" y="1434084"/>
              <a:chExt cx="676656" cy="658368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46149502-D23F-4347-AF80-9F89A192181E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F6DD8773-A99F-41FE-902B-713A78F08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B75C868-062E-4324-8F3B-845C31D2C9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807EB4D-3263-4907-B494-07FE1697E75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D5525CF-8DAB-4D9F-85A5-DDC04D0C99D0}"/>
                </a:ext>
              </a:extLst>
            </p:cNvPr>
            <p:cNvGrpSpPr/>
            <p:nvPr/>
          </p:nvGrpSpPr>
          <p:grpSpPr>
            <a:xfrm>
              <a:off x="2237789" y="4827579"/>
              <a:ext cx="676656" cy="658368"/>
              <a:chOff x="859536" y="2409444"/>
              <a:chExt cx="676656" cy="658368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E763963-063F-4652-95D2-162611A154BF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4702B71D-A2DE-4C79-A3BE-0DF9CFC539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DDC9B7B8-B894-431E-8CC4-B5BAA91BD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F682C07-B8D5-4F81-9C1D-708F3D6D2AE8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C91DAE9-389C-41E9-9402-AAABF3DF755C}"/>
                </a:ext>
              </a:extLst>
            </p:cNvPr>
            <p:cNvGrpSpPr/>
            <p:nvPr/>
          </p:nvGrpSpPr>
          <p:grpSpPr>
            <a:xfrm>
              <a:off x="3494701" y="4868138"/>
              <a:ext cx="718192" cy="658368"/>
              <a:chOff x="4489704" y="1434084"/>
              <a:chExt cx="718192" cy="658368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84347527-FF14-4E7B-B780-D0E9108C00CB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0C504ACF-2B5A-47EF-A4AD-2FAE5A33E0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B1BADF56-0911-4A69-813E-7D2064CB04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B27A9C77-9299-4ACE-BD60-1FC7BADC6CEF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A486141-16A4-4826-A74A-DB7AC4D0ACE4}"/>
                </a:ext>
              </a:extLst>
            </p:cNvPr>
            <p:cNvSpPr txBox="1"/>
            <p:nvPr/>
          </p:nvSpPr>
          <p:spPr>
            <a:xfrm>
              <a:off x="1809390" y="5666488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B9C5FDA-AE58-49E8-A1A8-495BF783199C}"/>
              </a:ext>
            </a:extLst>
          </p:cNvPr>
          <p:cNvGrpSpPr/>
          <p:nvPr/>
        </p:nvGrpSpPr>
        <p:grpSpPr>
          <a:xfrm>
            <a:off x="487713" y="2788933"/>
            <a:ext cx="3374676" cy="2488467"/>
            <a:chOff x="8941487" y="2038673"/>
            <a:chExt cx="3374676" cy="248846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C20205F-F06F-4CC1-A9C4-E0D1116DCFA3}"/>
                </a:ext>
              </a:extLst>
            </p:cNvPr>
            <p:cNvGrpSpPr/>
            <p:nvPr/>
          </p:nvGrpSpPr>
          <p:grpSpPr>
            <a:xfrm>
              <a:off x="9028851" y="2038673"/>
              <a:ext cx="3287312" cy="2109734"/>
              <a:chOff x="846976" y="3760252"/>
              <a:chExt cx="3287312" cy="2109734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4D5B917F-E8F4-44FA-A33F-71487BFAAA9C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FC47686-7118-477A-B1D7-D033DC9CA0F2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A844FE6A-CB7A-42E3-8AF3-520B564B92E0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89AFD6B-498D-47CD-995F-2D0D7992EDF8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4AB53737-9403-4357-AE5F-32E8D5586628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D1D1DFF-38F4-40AD-8554-CAC2A5D22F9C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B7DF79B-42BB-4D94-BF39-C3C4DDA28F6D}"/>
                </a:ext>
              </a:extLst>
            </p:cNvPr>
            <p:cNvSpPr txBox="1"/>
            <p:nvPr/>
          </p:nvSpPr>
          <p:spPr>
            <a:xfrm>
              <a:off x="8941487" y="4219363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Low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425535F-E498-4D5D-8679-8D96A2F27E4C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4924696-9512-4C34-B2FF-C14DFB15873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46455C71-1B00-4094-B3ED-4F44FFBA63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7AB88C9-0058-46B2-BDB4-E01FAB88B5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C65444F-F713-41CD-A256-145009711E43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653238C-DA80-42CA-9FA7-C1A3E50DACE8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3DA9410-5D75-4C98-B111-3817C1A4FCE3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6B3A9E6C-54BD-4D3E-8C2D-E5976E9E2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93BA0BB0-8E39-4A58-85A6-1AEB251D37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125E2DE-76FD-4CCA-B785-6463C4DD7636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D2B3D60-855B-4896-93B7-0598D59D4D81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0264A37-F456-4C9F-81CA-4B5F4A51737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0C26BEE6-F05D-44A7-BF25-375C39B7B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6B8A58C-0735-4FBB-AAC9-8C0E995B00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63EB970-7B8C-43CD-98BC-77CFCE4345C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2DCD36D-28AF-4BCE-8F8A-537F436D1BAE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4F539984-8750-456C-AD74-2AB99EC4967A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B8FE31B4-D1BB-4F56-A8AD-C62FC0A97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9B5F8F9D-02F3-4AB4-844A-F2CB9C12FB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3D15577-176D-4CA1-8607-4CB49542244E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8257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E39AD8E-F4A1-4B47-AD37-DD6D5F4FFE5E}"/>
              </a:ext>
            </a:extLst>
          </p:cNvPr>
          <p:cNvGrpSpPr/>
          <p:nvPr/>
        </p:nvGrpSpPr>
        <p:grpSpPr>
          <a:xfrm>
            <a:off x="499370" y="46884"/>
            <a:ext cx="3356970" cy="2452337"/>
            <a:chOff x="1809390" y="3521928"/>
            <a:chExt cx="3356970" cy="2452337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C43060F-2F44-4F18-B262-A6A54DCD5BCA}"/>
                </a:ext>
              </a:extLst>
            </p:cNvPr>
            <p:cNvGrpSpPr/>
            <p:nvPr/>
          </p:nvGrpSpPr>
          <p:grpSpPr>
            <a:xfrm>
              <a:off x="1879048" y="3521928"/>
              <a:ext cx="3287312" cy="2109734"/>
              <a:chOff x="846976" y="3760252"/>
              <a:chExt cx="3287312" cy="210973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14C74EB-943F-411B-A53C-D3E7635B2C0D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F9A6638-45A5-456E-A816-563C345243FC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0C8AAC4-984B-4C20-A388-D6B8C6E8060C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51E9F23-15F4-456D-B8CB-604D71971C45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981CB58-989B-46CD-8EEE-9A5CF663C879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289C26-61AF-4ABA-8648-578B1B51BDF4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085E2DB-5897-4F1D-9BA2-7CD40538B5C8}"/>
                </a:ext>
              </a:extLst>
            </p:cNvPr>
            <p:cNvGrpSpPr/>
            <p:nvPr/>
          </p:nvGrpSpPr>
          <p:grpSpPr>
            <a:xfrm>
              <a:off x="3488392" y="3999458"/>
              <a:ext cx="676656" cy="658368"/>
              <a:chOff x="4489704" y="2409444"/>
              <a:chExt cx="676656" cy="65836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4CD5F57-1E6A-49CA-9AF7-AD30AAC86880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86BAF3DE-A14A-4819-BD61-07F4CA7788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A2047E7E-DB7D-42E6-93BA-286CF68E3B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26C42DA-C1FF-40A9-88D4-9532453C2262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F8B2E61-ADA4-4565-91FE-71E1BD460B8E}"/>
                </a:ext>
              </a:extLst>
            </p:cNvPr>
            <p:cNvGrpSpPr/>
            <p:nvPr/>
          </p:nvGrpSpPr>
          <p:grpSpPr>
            <a:xfrm>
              <a:off x="2226520" y="3999458"/>
              <a:ext cx="676656" cy="658368"/>
              <a:chOff x="859536" y="1434084"/>
              <a:chExt cx="676656" cy="658368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46149502-D23F-4347-AF80-9F89A192181E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F6DD8773-A99F-41FE-902B-713A78F08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B75C868-062E-4324-8F3B-845C31D2C9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807EB4D-3263-4907-B494-07FE1697E75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D5525CF-8DAB-4D9F-85A5-DDC04D0C99D0}"/>
                </a:ext>
              </a:extLst>
            </p:cNvPr>
            <p:cNvGrpSpPr/>
            <p:nvPr/>
          </p:nvGrpSpPr>
          <p:grpSpPr>
            <a:xfrm>
              <a:off x="2237789" y="4827579"/>
              <a:ext cx="676656" cy="658368"/>
              <a:chOff x="859536" y="2409444"/>
              <a:chExt cx="676656" cy="658368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E763963-063F-4652-95D2-162611A154BF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4702B71D-A2DE-4C79-A3BE-0DF9CFC539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DDC9B7B8-B894-431E-8CC4-B5BAA91BD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F682C07-B8D5-4F81-9C1D-708F3D6D2AE8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C91DAE9-389C-41E9-9402-AAABF3DF755C}"/>
                </a:ext>
              </a:extLst>
            </p:cNvPr>
            <p:cNvGrpSpPr/>
            <p:nvPr/>
          </p:nvGrpSpPr>
          <p:grpSpPr>
            <a:xfrm>
              <a:off x="3494701" y="4868138"/>
              <a:ext cx="718192" cy="658368"/>
              <a:chOff x="4489704" y="1434084"/>
              <a:chExt cx="718192" cy="658368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84347527-FF14-4E7B-B780-D0E9108C00CB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0C504ACF-2B5A-47EF-A4AD-2FAE5A33E0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B1BADF56-0911-4A69-813E-7D2064CB04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B27A9C77-9299-4ACE-BD60-1FC7BADC6CEF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A486141-16A4-4826-A74A-DB7AC4D0ACE4}"/>
                </a:ext>
              </a:extLst>
            </p:cNvPr>
            <p:cNvSpPr txBox="1"/>
            <p:nvPr/>
          </p:nvSpPr>
          <p:spPr>
            <a:xfrm>
              <a:off x="1809390" y="5666488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582A12F-F50F-4DA8-8963-D060C9DFB772}"/>
              </a:ext>
            </a:extLst>
          </p:cNvPr>
          <p:cNvGrpSpPr/>
          <p:nvPr/>
        </p:nvGrpSpPr>
        <p:grpSpPr>
          <a:xfrm>
            <a:off x="8936952" y="74480"/>
            <a:ext cx="3361825" cy="2415765"/>
            <a:chOff x="7419938" y="1818317"/>
            <a:chExt cx="3361825" cy="241576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165FB4A-D046-4C2C-BA26-154FA1B010D3}"/>
                </a:ext>
              </a:extLst>
            </p:cNvPr>
            <p:cNvGrpSpPr/>
            <p:nvPr/>
          </p:nvGrpSpPr>
          <p:grpSpPr>
            <a:xfrm>
              <a:off x="7507011" y="1818317"/>
              <a:ext cx="3274752" cy="2063459"/>
              <a:chOff x="7613904" y="2327149"/>
              <a:chExt cx="3274752" cy="206345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19CE3004-D59F-44F6-804C-9B40D543528D}"/>
                  </a:ext>
                </a:extLst>
              </p:cNvPr>
              <p:cNvGrpSpPr/>
              <p:nvPr/>
            </p:nvGrpSpPr>
            <p:grpSpPr>
              <a:xfrm>
                <a:off x="7613904" y="2653248"/>
                <a:ext cx="2596896" cy="1737360"/>
                <a:chOff x="667512" y="219456"/>
                <a:chExt cx="2596896" cy="1737360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553232BA-DB8F-4AED-A0CD-C29132E20D91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2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7956B5C-32AA-49EA-B24E-2592167FAFCB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rgbClr val="080808">
                    <a:alpha val="22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4F1E3A92-8DE4-4F2F-B239-66D447D43106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8F55E7C0-ED2A-43F7-B624-2A623EF5C2CE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8CA2595-07FF-4DDD-8B8C-8671FA147E8F}"/>
                  </a:ext>
                </a:extLst>
              </p:cNvPr>
              <p:cNvSpPr txBox="1"/>
              <p:nvPr/>
            </p:nvSpPr>
            <p:spPr>
              <a:xfrm>
                <a:off x="7613904" y="2327149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High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F799992-930C-4910-A82D-E05BE2A57A15}"/>
                </a:ext>
              </a:extLst>
            </p:cNvPr>
            <p:cNvGrpSpPr/>
            <p:nvPr/>
          </p:nvGrpSpPr>
          <p:grpSpPr>
            <a:xfrm>
              <a:off x="7822201" y="3097414"/>
              <a:ext cx="676656" cy="658368"/>
              <a:chOff x="859536" y="2409444"/>
              <a:chExt cx="676656" cy="658368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0C45A04-4A07-4C4D-9E8C-50903808D351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DDD33791-84AE-4492-9D64-12C7F47604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B553DB4A-78B4-4DDC-9FB5-0318B3E3BA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62F3F801-069E-46D3-A127-FA17C2F01D9F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08D32EF-683B-4B0A-A1FB-7C62437590FB}"/>
                </a:ext>
              </a:extLst>
            </p:cNvPr>
            <p:cNvSpPr txBox="1"/>
            <p:nvPr/>
          </p:nvSpPr>
          <p:spPr>
            <a:xfrm>
              <a:off x="7419938" y="3926305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Low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0F704B5-854D-4179-AC38-F15FC978847F}"/>
                </a:ext>
              </a:extLst>
            </p:cNvPr>
            <p:cNvGrpSpPr/>
            <p:nvPr/>
          </p:nvGrpSpPr>
          <p:grpSpPr>
            <a:xfrm>
              <a:off x="7819339" y="2232660"/>
              <a:ext cx="676656" cy="658368"/>
              <a:chOff x="859536" y="2409444"/>
              <a:chExt cx="676656" cy="658368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95E31CAF-6A60-4A81-8DB2-47148D7C48F3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6BAA4156-F2D6-4E2A-B330-8ED11EF28F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BF0F9E6-4B97-432F-B6BD-43811C21B6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EEE370A5-2CEC-4AEE-841C-B2F28F912411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6D8A92B-828C-42BC-B9CE-EE1AC578BF77}"/>
                </a:ext>
              </a:extLst>
            </p:cNvPr>
            <p:cNvGrpSpPr/>
            <p:nvPr/>
          </p:nvGrpSpPr>
          <p:grpSpPr>
            <a:xfrm>
              <a:off x="9114922" y="2197224"/>
              <a:ext cx="676656" cy="658368"/>
              <a:chOff x="859536" y="2409444"/>
              <a:chExt cx="676656" cy="658368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F7C3343B-7D83-4716-81A6-26CB9226F5B0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8098BF29-CFC8-4278-A4DB-1B88CB1EEF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3008F599-D2FE-4AF4-BE2A-50E8DB579A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2F189826-489F-463C-9B6D-6471BD829EAE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4A8DB9F-D4E3-43E7-8F2F-B57E37D7ADC4}"/>
                </a:ext>
              </a:extLst>
            </p:cNvPr>
            <p:cNvGrpSpPr/>
            <p:nvPr/>
          </p:nvGrpSpPr>
          <p:grpSpPr>
            <a:xfrm>
              <a:off x="9144387" y="3085462"/>
              <a:ext cx="676656" cy="658368"/>
              <a:chOff x="859536" y="2409444"/>
              <a:chExt cx="676656" cy="658368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7DA1CC-CBC7-4BB7-A628-D16F47D49109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EAA404A4-6107-4A1F-8102-F9648CAC93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02429326-A448-4151-A5E7-07C4C8A0F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3B308477-46AC-4B21-807C-E3B28015B980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B9C5FDA-AE58-49E8-A1A8-495BF783199C}"/>
              </a:ext>
            </a:extLst>
          </p:cNvPr>
          <p:cNvGrpSpPr/>
          <p:nvPr/>
        </p:nvGrpSpPr>
        <p:grpSpPr>
          <a:xfrm>
            <a:off x="487713" y="2788933"/>
            <a:ext cx="3374676" cy="2488467"/>
            <a:chOff x="8941487" y="2038673"/>
            <a:chExt cx="3374676" cy="248846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C20205F-F06F-4CC1-A9C4-E0D1116DCFA3}"/>
                </a:ext>
              </a:extLst>
            </p:cNvPr>
            <p:cNvGrpSpPr/>
            <p:nvPr/>
          </p:nvGrpSpPr>
          <p:grpSpPr>
            <a:xfrm>
              <a:off x="9028851" y="2038673"/>
              <a:ext cx="3287312" cy="2109734"/>
              <a:chOff x="846976" y="3760252"/>
              <a:chExt cx="3287312" cy="2109734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4D5B917F-E8F4-44FA-A33F-71487BFAAA9C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FC47686-7118-477A-B1D7-D033DC9CA0F2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A844FE6A-CB7A-42E3-8AF3-520B564B92E0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89AFD6B-498D-47CD-995F-2D0D7992EDF8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4AB53737-9403-4357-AE5F-32E8D5586628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D1D1DFF-38F4-40AD-8554-CAC2A5D22F9C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B7DF79B-42BB-4D94-BF39-C3C4DDA28F6D}"/>
                </a:ext>
              </a:extLst>
            </p:cNvPr>
            <p:cNvSpPr txBox="1"/>
            <p:nvPr/>
          </p:nvSpPr>
          <p:spPr>
            <a:xfrm>
              <a:off x="8941487" y="4219363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Low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425535F-E498-4D5D-8679-8D96A2F27E4C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4924696-9512-4C34-B2FF-C14DFB15873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46455C71-1B00-4094-B3ED-4F44FFBA63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7AB88C9-0058-46B2-BDB4-E01FAB88B5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C65444F-F713-41CD-A256-145009711E43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653238C-DA80-42CA-9FA7-C1A3E50DACE8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3DA9410-5D75-4C98-B111-3817C1A4FCE3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6B3A9E6C-54BD-4D3E-8C2D-E5976E9E2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93BA0BB0-8E39-4A58-85A6-1AEB251D37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125E2DE-76FD-4CCA-B785-6463C4DD7636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D2B3D60-855B-4896-93B7-0598D59D4D81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0264A37-F456-4C9F-81CA-4B5F4A51737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0C26BEE6-F05D-44A7-BF25-375C39B7B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6B8A58C-0735-4FBB-AAC9-8C0E995B00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63EB970-7B8C-43CD-98BC-77CFCE4345C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2DCD36D-28AF-4BCE-8F8A-537F436D1BAE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4F539984-8750-456C-AD74-2AB99EC4967A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B8FE31B4-D1BB-4F56-A8AD-C62FC0A97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9B5F8F9D-02F3-4AB4-844A-F2CB9C12FB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3D15577-176D-4CA1-8607-4CB49542244E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07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Microsoft Office PowerPoint</Application>
  <PresentationFormat>Widescreen</PresentationFormat>
  <Paragraphs>113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Callaghan, Corey Thomas</dc:creator>
  <cp:lastModifiedBy>Callaghan, Corey Thomas</cp:lastModifiedBy>
  <cp:revision>31</cp:revision>
  <dcterms:created xsi:type="dcterms:W3CDTF">2021-07-27T07:40:18Z</dcterms:created>
  <dcterms:modified xsi:type="dcterms:W3CDTF">2021-08-04T10:35:28Z</dcterms:modified>
</cp:coreProperties>
</file>