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93E5-79A8-4467-8501-7DE4389F9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E9703-BEF6-4D3D-913F-3DCBC725C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FF369-5A88-42BB-8508-51F36DBD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A51F-15D8-4653-97A2-1E1711FB033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4C567-2E81-4743-A340-48928CFE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F9728-05D2-45F8-9BA2-03CB5792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A721-D2EA-418D-ADB8-02BA32A6F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AE64-6F48-41D1-81B6-F672B109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C3315-ED39-4436-966E-DCD8C400F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B5E52-FCA1-4BA2-85DE-696941DE4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A51F-15D8-4653-97A2-1E1711FB033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E882C-78D3-4DC5-A9E0-A76CD5CC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E5AFA-7BC7-464C-A1E5-911B6CBC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A721-D2EA-418D-ADB8-02BA32A6F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3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ED1D51-E0C5-4BAE-859C-9640716E5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6FA9E-B14E-46C8-ACAB-BFE14E248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F5BCB-D021-49A2-899E-76E349CA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A51F-15D8-4653-97A2-1E1711FB033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2B116-5D08-49E5-BAEC-28EDC573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9104E-F0AA-4C0C-9654-AB429BE1D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A721-D2EA-418D-ADB8-02BA32A6F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0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4C18E-54B9-48C1-8E87-6EE3D66A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9B4E6-FF05-4E26-B845-BF3CE6D6B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F4DBE-D7C3-408B-A17F-F87A4530A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A51F-15D8-4653-97A2-1E1711FB033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0780B-83A1-421A-9C3D-D072F04D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F33F1-E486-4AA7-9CAC-D1720E24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A721-D2EA-418D-ADB8-02BA32A6F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3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DAE8-F9FD-4E50-90A8-CD49B5229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9F1AF-38BB-488C-9578-EDF792C40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C8768-9DA4-4BED-8A46-09048FDC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A51F-15D8-4653-97A2-1E1711FB033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16AD7-FA4B-4A61-8988-B85AE603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1CD5A-0620-439B-A69B-3806BDF9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A721-D2EA-418D-ADB8-02BA32A6F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2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37D0-39B0-4796-A8D8-82CB3614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2058-0D99-4212-ADC2-583F75837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CE9BE-B0C9-4910-BB66-DB4837687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5F8EF-7485-453E-9976-3F3EA67D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A51F-15D8-4653-97A2-1E1711FB033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AB0F2-3226-4550-8949-5709DFD6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25885-FD4A-400E-8C28-289C0F27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A721-D2EA-418D-ADB8-02BA32A6F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9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4706-26BC-4C7F-A519-65EE8F3B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ACD43-7326-49FE-A485-75E6EF56B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CA6F7-A680-4302-A434-A92F39DFC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B2FB42-A22B-4305-8D54-63E3F034A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75BB4-E103-4654-9CF6-779B49534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DA3822-8A81-490A-90FB-CC3C4FB3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A51F-15D8-4653-97A2-1E1711FB033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8C903-BC03-42AB-A9F5-E1E672A4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A5A26-94A7-4955-9251-79E92D49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A721-D2EA-418D-ADB8-02BA32A6F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4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4E59-AF79-4454-A3C0-72C30E595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B032EF-094E-42A9-BD93-86810039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A51F-15D8-4653-97A2-1E1711FB033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21A8F-98C9-4477-B72F-B70166420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52CD7-277D-4E8F-B9B3-2F6F9F25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A721-D2EA-418D-ADB8-02BA32A6F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0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3C16D-F478-471E-BAAE-F1259F25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A51F-15D8-4653-97A2-1E1711FB033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3EBEF-C312-4FC6-ADB5-2A9BF427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C6CF-882D-47FE-8E65-EB9ADBFBD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A721-D2EA-418D-ADB8-02BA32A6F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1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BB44-451F-409A-B17C-6B3B3566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5DBBB-77DD-4304-9080-51E5782C5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6E8DD-572D-4EEE-9B5A-BACE4A451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F89A1-5602-4F47-9F2B-9C7B26B7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A51F-15D8-4653-97A2-1E1711FB033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B6A28-50FF-4833-8077-FD595E60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ABCED-0F59-4D5F-9852-FE52481A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A721-D2EA-418D-ADB8-02BA32A6F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59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93AA-2F1C-442C-8042-8E059F99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2B974-B804-4C07-B440-27A2AFB77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5036B-E9C6-4EC8-ABDE-CF9D80414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1224C-EDF9-432E-A045-39C4660A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A51F-15D8-4653-97A2-1E1711FB033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62AB6-CA30-4C11-956C-A94544A5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A465A-E43C-48A8-92F7-D47A888F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A721-D2EA-418D-ADB8-02BA32A6F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6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DFCEC-5A93-431A-BC14-DDBD4850C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CEFB8-49B1-478D-A9D7-D089A0EDD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24D4B-E77F-4163-ACA1-30CDA2EAF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A51F-15D8-4653-97A2-1E1711FB033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4EBC5-0249-4C50-8B41-A500EA8C8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4FB87-FD37-477E-B6ED-500415A33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9A721-D2EA-418D-ADB8-02BA32A6F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0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BD95B49-15A9-46CC-97CE-86245CC8EB5F}"/>
              </a:ext>
            </a:extLst>
          </p:cNvPr>
          <p:cNvSpPr/>
          <p:nvPr/>
        </p:nvSpPr>
        <p:spPr>
          <a:xfrm>
            <a:off x="57755" y="0"/>
            <a:ext cx="10149607" cy="6819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8" name="Straight Connector 537">
            <a:extLst>
              <a:ext uri="{FF2B5EF4-FFF2-40B4-BE49-F238E27FC236}">
                <a16:creationId xmlns:a16="http://schemas.microsoft.com/office/drawing/2014/main" id="{8D6B87B1-1A9F-4B36-8C5F-152C00382046}"/>
              </a:ext>
            </a:extLst>
          </p:cNvPr>
          <p:cNvCxnSpPr>
            <a:cxnSpLocks/>
          </p:cNvCxnSpPr>
          <p:nvPr/>
        </p:nvCxnSpPr>
        <p:spPr>
          <a:xfrm flipV="1">
            <a:off x="8133736" y="4944289"/>
            <a:ext cx="1231078" cy="6570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2CDAFAB-5DFD-46DC-95C6-6DEEB8AC8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718" y="3437033"/>
            <a:ext cx="3840488" cy="2743206"/>
          </a:xfrm>
          <a:prstGeom prst="rect">
            <a:avLst/>
          </a:prstGeom>
        </p:spPr>
      </p:pic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23FE2AC-D754-4AD7-82E6-4CD200756302}"/>
              </a:ext>
            </a:extLst>
          </p:cNvPr>
          <p:cNvCxnSpPr>
            <a:cxnSpLocks/>
          </p:cNvCxnSpPr>
          <p:nvPr/>
        </p:nvCxnSpPr>
        <p:spPr>
          <a:xfrm flipV="1">
            <a:off x="3001633" y="492777"/>
            <a:ext cx="1155309" cy="304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18D0F10B-20C5-4DC0-9F16-D48278D54EC0}"/>
              </a:ext>
            </a:extLst>
          </p:cNvPr>
          <p:cNvCxnSpPr>
            <a:cxnSpLocks/>
            <a:stCxn id="474" idx="1"/>
          </p:cNvCxnSpPr>
          <p:nvPr/>
        </p:nvCxnSpPr>
        <p:spPr>
          <a:xfrm flipV="1">
            <a:off x="3009584" y="940558"/>
            <a:ext cx="1270545" cy="24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2C29BA-EA40-497B-9562-C7BF7E63D82C}"/>
              </a:ext>
            </a:extLst>
          </p:cNvPr>
          <p:cNvSpPr txBox="1"/>
          <p:nvPr/>
        </p:nvSpPr>
        <p:spPr>
          <a:xfrm>
            <a:off x="4025712" y="-41895"/>
            <a:ext cx="19854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Random landscape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4A43DF0-608D-4DB3-B2C8-9A79BF731E6D}"/>
              </a:ext>
            </a:extLst>
          </p:cNvPr>
          <p:cNvSpPr/>
          <p:nvPr/>
        </p:nvSpPr>
        <p:spPr>
          <a:xfrm>
            <a:off x="4991231" y="443884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9531F26-0A22-4A0B-8546-CB14EC8F0574}"/>
              </a:ext>
            </a:extLst>
          </p:cNvPr>
          <p:cNvSpPr/>
          <p:nvPr/>
        </p:nvSpPr>
        <p:spPr>
          <a:xfrm>
            <a:off x="4991231" y="1968971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784E838-0D8D-4988-AC2F-29CF926B9ED0}"/>
              </a:ext>
            </a:extLst>
          </p:cNvPr>
          <p:cNvSpPr/>
          <p:nvPr/>
        </p:nvSpPr>
        <p:spPr>
          <a:xfrm>
            <a:off x="6158229" y="443209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735A3F6-5A79-472F-AF09-B2A827AF0F5F}"/>
              </a:ext>
            </a:extLst>
          </p:cNvPr>
          <p:cNvSpPr/>
          <p:nvPr/>
        </p:nvSpPr>
        <p:spPr>
          <a:xfrm>
            <a:off x="6139171" y="1967538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38B89D-96F5-4C16-92B6-315EDE232C96}"/>
              </a:ext>
            </a:extLst>
          </p:cNvPr>
          <p:cNvSpPr txBox="1"/>
          <p:nvPr/>
        </p:nvSpPr>
        <p:spPr>
          <a:xfrm>
            <a:off x="6308165" y="406485"/>
            <a:ext cx="3284166" cy="374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solidFill>
                  <a:srgbClr val="FF0000"/>
                </a:solidFill>
                <a:latin typeface="Comic Sans MS" panose="030F0702030302020204" pitchFamily="66" charset="0"/>
              </a:rPr>
              <a:t>Median species </a:t>
            </a:r>
            <a:r>
              <a:rPr lang="en-AU" sz="800" dirty="0">
                <a:latin typeface="Comic Sans MS" panose="030F0702030302020204" pitchFamily="66" charset="0"/>
              </a:rPr>
              <a:t>– </a:t>
            </a:r>
            <a:r>
              <a:rPr lang="en-AU" sz="800" dirty="0">
                <a:solidFill>
                  <a:srgbClr val="0070C0"/>
                </a:solidFill>
                <a:latin typeface="Comic Sans MS" panose="030F0702030302020204" pitchFamily="66" charset="0"/>
              </a:rPr>
              <a:t>median checklists </a:t>
            </a:r>
            <a:r>
              <a:rPr lang="en-AU" sz="800" dirty="0">
                <a:latin typeface="Comic Sans MS" panose="030F0702030302020204" pitchFamily="66" charset="0"/>
              </a:rPr>
              <a:t>= Urban Tolerance score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6D1900-9E8D-46CA-8FE9-5CA319333E1A}"/>
              </a:ext>
            </a:extLst>
          </p:cNvPr>
          <p:cNvSpPr txBox="1"/>
          <p:nvPr/>
        </p:nvSpPr>
        <p:spPr>
          <a:xfrm>
            <a:off x="6289107" y="1946757"/>
            <a:ext cx="3284166" cy="374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solidFill>
                  <a:srgbClr val="FF0000"/>
                </a:solidFill>
                <a:latin typeface="Comic Sans MS" panose="030F0702030302020204" pitchFamily="66" charset="0"/>
              </a:rPr>
              <a:t>Median species </a:t>
            </a:r>
            <a:r>
              <a:rPr lang="en-AU" sz="800" dirty="0">
                <a:latin typeface="Comic Sans MS" panose="030F0702030302020204" pitchFamily="66" charset="0"/>
              </a:rPr>
              <a:t>– </a:t>
            </a:r>
            <a:r>
              <a:rPr lang="en-AU" sz="800" dirty="0">
                <a:solidFill>
                  <a:srgbClr val="0070C0"/>
                </a:solidFill>
                <a:latin typeface="Comic Sans MS" panose="030F0702030302020204" pitchFamily="66" charset="0"/>
              </a:rPr>
              <a:t>median checklists </a:t>
            </a:r>
            <a:r>
              <a:rPr lang="en-AU" sz="800" dirty="0">
                <a:latin typeface="Comic Sans MS" panose="030F0702030302020204" pitchFamily="66" charset="0"/>
              </a:rPr>
              <a:t>= Urban Tolerance score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DFACFC77-2C96-43EB-A15F-51680B65C871}"/>
              </a:ext>
            </a:extLst>
          </p:cNvPr>
          <p:cNvGrpSpPr/>
          <p:nvPr/>
        </p:nvGrpSpPr>
        <p:grpSpPr>
          <a:xfrm>
            <a:off x="5219953" y="240863"/>
            <a:ext cx="925932" cy="804643"/>
            <a:chOff x="6075287" y="423553"/>
            <a:chExt cx="925932" cy="80464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C647086-DF4D-4AAE-8301-BE9DC8DD1A28}"/>
                </a:ext>
              </a:extLst>
            </p:cNvPr>
            <p:cNvGrpSpPr/>
            <p:nvPr/>
          </p:nvGrpSpPr>
          <p:grpSpPr>
            <a:xfrm>
              <a:off x="6075287" y="443737"/>
              <a:ext cx="925932" cy="784459"/>
              <a:chOff x="3203475" y="1118122"/>
              <a:chExt cx="1527230" cy="1404653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159F6B3-7333-42F3-A0E1-BC5FAE113758}"/>
                  </a:ext>
                </a:extLst>
              </p:cNvPr>
              <p:cNvCxnSpPr/>
              <p:nvPr/>
            </p:nvCxnSpPr>
            <p:spPr>
              <a:xfrm>
                <a:off x="3296920" y="1118122"/>
                <a:ext cx="0" cy="954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4A88124-283F-4A75-B503-5E10BD338B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332" y="2068830"/>
                <a:ext cx="1173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2669E7F-DD00-41FA-B541-A474556960CD}"/>
                  </a:ext>
                </a:extLst>
              </p:cNvPr>
              <p:cNvSpPr txBox="1"/>
              <p:nvPr/>
            </p:nvSpPr>
            <p:spPr>
              <a:xfrm>
                <a:off x="3203475" y="2095525"/>
                <a:ext cx="1527230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Urbanization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E8D46B1-8007-4460-B487-4C95874EEC41}"/>
                </a:ext>
              </a:extLst>
            </p:cNvPr>
            <p:cNvSpPr/>
            <p:nvPr/>
          </p:nvSpPr>
          <p:spPr>
            <a:xfrm>
              <a:off x="6175060" y="481054"/>
              <a:ext cx="585183" cy="468111"/>
            </a:xfrm>
            <a:custGeom>
              <a:avLst/>
              <a:gdLst>
                <a:gd name="connsiteX0" fmla="*/ 0 w 965200"/>
                <a:gd name="connsiteY0" fmla="*/ 0 h 838200"/>
                <a:gd name="connsiteX1" fmla="*/ 25400 w 965200"/>
                <a:gd name="connsiteY1" fmla="*/ 220133 h 838200"/>
                <a:gd name="connsiteX2" fmla="*/ 127000 w 965200"/>
                <a:gd name="connsiteY2" fmla="*/ 448733 h 838200"/>
                <a:gd name="connsiteX3" fmla="*/ 220133 w 965200"/>
                <a:gd name="connsiteY3" fmla="*/ 575733 h 838200"/>
                <a:gd name="connsiteX4" fmla="*/ 355600 w 965200"/>
                <a:gd name="connsiteY4" fmla="*/ 651933 h 838200"/>
                <a:gd name="connsiteX5" fmla="*/ 668866 w 965200"/>
                <a:gd name="connsiteY5" fmla="*/ 795866 h 838200"/>
                <a:gd name="connsiteX6" fmla="*/ 965200 w 965200"/>
                <a:gd name="connsiteY6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200" h="838200">
                  <a:moveTo>
                    <a:pt x="0" y="0"/>
                  </a:moveTo>
                  <a:cubicBezTo>
                    <a:pt x="2116" y="72672"/>
                    <a:pt x="4233" y="145344"/>
                    <a:pt x="25400" y="220133"/>
                  </a:cubicBezTo>
                  <a:cubicBezTo>
                    <a:pt x="46567" y="294922"/>
                    <a:pt x="94545" y="389466"/>
                    <a:pt x="127000" y="448733"/>
                  </a:cubicBezTo>
                  <a:cubicBezTo>
                    <a:pt x="159455" y="508000"/>
                    <a:pt x="182033" y="541866"/>
                    <a:pt x="220133" y="575733"/>
                  </a:cubicBezTo>
                  <a:cubicBezTo>
                    <a:pt x="258233" y="609600"/>
                    <a:pt x="280811" y="615244"/>
                    <a:pt x="355600" y="651933"/>
                  </a:cubicBezTo>
                  <a:cubicBezTo>
                    <a:pt x="430389" y="688622"/>
                    <a:pt x="567266" y="764822"/>
                    <a:pt x="668866" y="795866"/>
                  </a:cubicBezTo>
                  <a:cubicBezTo>
                    <a:pt x="770466" y="826911"/>
                    <a:pt x="867833" y="832555"/>
                    <a:pt x="965200" y="8382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ED3D72-8957-4033-BB0B-6B53596B287D}"/>
                </a:ext>
              </a:extLst>
            </p:cNvPr>
            <p:cNvSpPr/>
            <p:nvPr/>
          </p:nvSpPr>
          <p:spPr>
            <a:xfrm>
              <a:off x="6157607" y="469405"/>
              <a:ext cx="698114" cy="490573"/>
            </a:xfrm>
            <a:custGeom>
              <a:avLst/>
              <a:gdLst>
                <a:gd name="connsiteX0" fmla="*/ 0 w 1151467"/>
                <a:gd name="connsiteY0" fmla="*/ 878421 h 878421"/>
                <a:gd name="connsiteX1" fmla="*/ 330200 w 1151467"/>
                <a:gd name="connsiteY1" fmla="*/ 819154 h 878421"/>
                <a:gd name="connsiteX2" fmla="*/ 533400 w 1151467"/>
                <a:gd name="connsiteY2" fmla="*/ 632888 h 878421"/>
                <a:gd name="connsiteX3" fmla="*/ 635000 w 1151467"/>
                <a:gd name="connsiteY3" fmla="*/ 201088 h 878421"/>
                <a:gd name="connsiteX4" fmla="*/ 829734 w 1151467"/>
                <a:gd name="connsiteY4" fmla="*/ 14821 h 878421"/>
                <a:gd name="connsiteX5" fmla="*/ 990600 w 1151467"/>
                <a:gd name="connsiteY5" fmla="*/ 23288 h 878421"/>
                <a:gd name="connsiteX6" fmla="*/ 1024467 w 1151467"/>
                <a:gd name="connsiteY6" fmla="*/ 116421 h 878421"/>
                <a:gd name="connsiteX7" fmla="*/ 1049867 w 1151467"/>
                <a:gd name="connsiteY7" fmla="*/ 353488 h 878421"/>
                <a:gd name="connsiteX8" fmla="*/ 1083734 w 1151467"/>
                <a:gd name="connsiteY8" fmla="*/ 590554 h 878421"/>
                <a:gd name="connsiteX9" fmla="*/ 1151467 w 1151467"/>
                <a:gd name="connsiteY9" fmla="*/ 819154 h 87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1467" h="878421">
                  <a:moveTo>
                    <a:pt x="0" y="878421"/>
                  </a:moveTo>
                  <a:cubicBezTo>
                    <a:pt x="120650" y="869248"/>
                    <a:pt x="241300" y="860076"/>
                    <a:pt x="330200" y="819154"/>
                  </a:cubicBezTo>
                  <a:cubicBezTo>
                    <a:pt x="419100" y="778232"/>
                    <a:pt x="482600" y="735899"/>
                    <a:pt x="533400" y="632888"/>
                  </a:cubicBezTo>
                  <a:cubicBezTo>
                    <a:pt x="584200" y="529877"/>
                    <a:pt x="585611" y="304099"/>
                    <a:pt x="635000" y="201088"/>
                  </a:cubicBezTo>
                  <a:cubicBezTo>
                    <a:pt x="684389" y="98077"/>
                    <a:pt x="770467" y="44454"/>
                    <a:pt x="829734" y="14821"/>
                  </a:cubicBezTo>
                  <a:cubicBezTo>
                    <a:pt x="889001" y="-14812"/>
                    <a:pt x="958145" y="6355"/>
                    <a:pt x="990600" y="23288"/>
                  </a:cubicBezTo>
                  <a:cubicBezTo>
                    <a:pt x="1023055" y="40221"/>
                    <a:pt x="1014589" y="61388"/>
                    <a:pt x="1024467" y="116421"/>
                  </a:cubicBezTo>
                  <a:cubicBezTo>
                    <a:pt x="1034345" y="171454"/>
                    <a:pt x="1039989" y="274466"/>
                    <a:pt x="1049867" y="353488"/>
                  </a:cubicBezTo>
                  <a:cubicBezTo>
                    <a:pt x="1059745" y="432510"/>
                    <a:pt x="1066801" y="512943"/>
                    <a:pt x="1083734" y="590554"/>
                  </a:cubicBezTo>
                  <a:cubicBezTo>
                    <a:pt x="1100667" y="668165"/>
                    <a:pt x="1126067" y="743659"/>
                    <a:pt x="1151467" y="81915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EBE59B5-C4A2-4EF3-8152-74F8F46E1B09}"/>
                </a:ext>
              </a:extLst>
            </p:cNvPr>
            <p:cNvCxnSpPr>
              <a:cxnSpLocks/>
            </p:cNvCxnSpPr>
            <p:nvPr/>
          </p:nvCxnSpPr>
          <p:spPr>
            <a:xfrm>
              <a:off x="6330904" y="454419"/>
              <a:ext cx="0" cy="520262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401771-892C-468E-99DC-F250613A2E5A}"/>
                </a:ext>
              </a:extLst>
            </p:cNvPr>
            <p:cNvCxnSpPr>
              <a:cxnSpLocks/>
            </p:cNvCxnSpPr>
            <p:nvPr/>
          </p:nvCxnSpPr>
          <p:spPr>
            <a:xfrm>
              <a:off x="6539722" y="423553"/>
              <a:ext cx="0" cy="561959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22B19238-605C-4F8A-92C4-E85A8A6348B8}"/>
              </a:ext>
            </a:extLst>
          </p:cNvPr>
          <p:cNvSpPr txBox="1"/>
          <p:nvPr/>
        </p:nvSpPr>
        <p:spPr>
          <a:xfrm>
            <a:off x="683978" y="83520"/>
            <a:ext cx="24078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N=2000 randomly sampled landscapes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9F82585-023D-4C40-97E2-5A1ABF8C9ED3}"/>
              </a:ext>
            </a:extLst>
          </p:cNvPr>
          <p:cNvSpPr txBox="1"/>
          <p:nvPr/>
        </p:nvSpPr>
        <p:spPr>
          <a:xfrm>
            <a:off x="40171" y="-13276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(A)</a:t>
            </a:r>
            <a:endParaRPr lang="en-US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13690BE-5EAE-4F38-A909-949F97F54371}"/>
              </a:ext>
            </a:extLst>
          </p:cNvPr>
          <p:cNvSpPr txBox="1"/>
          <p:nvPr/>
        </p:nvSpPr>
        <p:spPr>
          <a:xfrm>
            <a:off x="3697584" y="-76751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(B)</a:t>
            </a:r>
            <a:endParaRPr lang="en-US" dirty="0"/>
          </a:p>
        </p:txBody>
      </p: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414F2089-4B39-4F6C-BDCA-A21FCB194BF2}"/>
              </a:ext>
            </a:extLst>
          </p:cNvPr>
          <p:cNvGrpSpPr/>
          <p:nvPr/>
        </p:nvGrpSpPr>
        <p:grpSpPr>
          <a:xfrm>
            <a:off x="5221609" y="1710729"/>
            <a:ext cx="951147" cy="815088"/>
            <a:chOff x="6052509" y="1690064"/>
            <a:chExt cx="951147" cy="8150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7A7AFC2-B6A9-4E9A-A17E-5B132AF9BB35}"/>
                </a:ext>
              </a:extLst>
            </p:cNvPr>
            <p:cNvGrpSpPr/>
            <p:nvPr/>
          </p:nvGrpSpPr>
          <p:grpSpPr>
            <a:xfrm>
              <a:off x="6052509" y="1690064"/>
              <a:ext cx="951147" cy="815088"/>
              <a:chOff x="3207496" y="1118122"/>
              <a:chExt cx="1568820" cy="1459498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3768578-50B2-432D-B0FA-2F7F4D0E04E8}"/>
                  </a:ext>
                </a:extLst>
              </p:cNvPr>
              <p:cNvCxnSpPr/>
              <p:nvPr/>
            </p:nvCxnSpPr>
            <p:spPr>
              <a:xfrm>
                <a:off x="3296920" y="1118122"/>
                <a:ext cx="0" cy="954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F710C7C-C7A9-423C-A43F-98B8A1EE8E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332" y="2068830"/>
                <a:ext cx="1173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443186-ECB7-4A09-ACA1-04C9A84802F8}"/>
                  </a:ext>
                </a:extLst>
              </p:cNvPr>
              <p:cNvSpPr txBox="1"/>
              <p:nvPr/>
            </p:nvSpPr>
            <p:spPr>
              <a:xfrm>
                <a:off x="3207496" y="2150371"/>
                <a:ext cx="1568820" cy="42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Urbanization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B368DCD-3ECA-4AB2-9102-4EBA991659DC}"/>
                </a:ext>
              </a:extLst>
            </p:cNvPr>
            <p:cNvSpPr/>
            <p:nvPr/>
          </p:nvSpPr>
          <p:spPr>
            <a:xfrm>
              <a:off x="6132391" y="1715732"/>
              <a:ext cx="698114" cy="490573"/>
            </a:xfrm>
            <a:custGeom>
              <a:avLst/>
              <a:gdLst>
                <a:gd name="connsiteX0" fmla="*/ 0 w 1151467"/>
                <a:gd name="connsiteY0" fmla="*/ 878421 h 878421"/>
                <a:gd name="connsiteX1" fmla="*/ 330200 w 1151467"/>
                <a:gd name="connsiteY1" fmla="*/ 819154 h 878421"/>
                <a:gd name="connsiteX2" fmla="*/ 533400 w 1151467"/>
                <a:gd name="connsiteY2" fmla="*/ 632888 h 878421"/>
                <a:gd name="connsiteX3" fmla="*/ 635000 w 1151467"/>
                <a:gd name="connsiteY3" fmla="*/ 201088 h 878421"/>
                <a:gd name="connsiteX4" fmla="*/ 829734 w 1151467"/>
                <a:gd name="connsiteY4" fmla="*/ 14821 h 878421"/>
                <a:gd name="connsiteX5" fmla="*/ 990600 w 1151467"/>
                <a:gd name="connsiteY5" fmla="*/ 23288 h 878421"/>
                <a:gd name="connsiteX6" fmla="*/ 1024467 w 1151467"/>
                <a:gd name="connsiteY6" fmla="*/ 116421 h 878421"/>
                <a:gd name="connsiteX7" fmla="*/ 1049867 w 1151467"/>
                <a:gd name="connsiteY7" fmla="*/ 353488 h 878421"/>
                <a:gd name="connsiteX8" fmla="*/ 1083734 w 1151467"/>
                <a:gd name="connsiteY8" fmla="*/ 590554 h 878421"/>
                <a:gd name="connsiteX9" fmla="*/ 1151467 w 1151467"/>
                <a:gd name="connsiteY9" fmla="*/ 819154 h 87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1467" h="878421">
                  <a:moveTo>
                    <a:pt x="0" y="878421"/>
                  </a:moveTo>
                  <a:cubicBezTo>
                    <a:pt x="120650" y="869248"/>
                    <a:pt x="241300" y="860076"/>
                    <a:pt x="330200" y="819154"/>
                  </a:cubicBezTo>
                  <a:cubicBezTo>
                    <a:pt x="419100" y="778232"/>
                    <a:pt x="482600" y="735899"/>
                    <a:pt x="533400" y="632888"/>
                  </a:cubicBezTo>
                  <a:cubicBezTo>
                    <a:pt x="584200" y="529877"/>
                    <a:pt x="585611" y="304099"/>
                    <a:pt x="635000" y="201088"/>
                  </a:cubicBezTo>
                  <a:cubicBezTo>
                    <a:pt x="684389" y="98077"/>
                    <a:pt x="770467" y="44454"/>
                    <a:pt x="829734" y="14821"/>
                  </a:cubicBezTo>
                  <a:cubicBezTo>
                    <a:pt x="889001" y="-14812"/>
                    <a:pt x="958145" y="6355"/>
                    <a:pt x="990600" y="23288"/>
                  </a:cubicBezTo>
                  <a:cubicBezTo>
                    <a:pt x="1023055" y="40221"/>
                    <a:pt x="1014589" y="61388"/>
                    <a:pt x="1024467" y="116421"/>
                  </a:cubicBezTo>
                  <a:cubicBezTo>
                    <a:pt x="1034345" y="171454"/>
                    <a:pt x="1039989" y="274466"/>
                    <a:pt x="1049867" y="353488"/>
                  </a:cubicBezTo>
                  <a:cubicBezTo>
                    <a:pt x="1059745" y="432510"/>
                    <a:pt x="1066801" y="512943"/>
                    <a:pt x="1083734" y="590554"/>
                  </a:cubicBezTo>
                  <a:cubicBezTo>
                    <a:pt x="1100667" y="668165"/>
                    <a:pt x="1126067" y="743659"/>
                    <a:pt x="1151467" y="81915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63FC929-7F02-4413-9C12-BB5B18DF4D22}"/>
                </a:ext>
              </a:extLst>
            </p:cNvPr>
            <p:cNvSpPr/>
            <p:nvPr/>
          </p:nvSpPr>
          <p:spPr>
            <a:xfrm rot="16789832">
              <a:off x="6175988" y="1725083"/>
              <a:ext cx="539037" cy="508185"/>
            </a:xfrm>
            <a:custGeom>
              <a:avLst/>
              <a:gdLst>
                <a:gd name="connsiteX0" fmla="*/ 0 w 965200"/>
                <a:gd name="connsiteY0" fmla="*/ 0 h 838200"/>
                <a:gd name="connsiteX1" fmla="*/ 25400 w 965200"/>
                <a:gd name="connsiteY1" fmla="*/ 220133 h 838200"/>
                <a:gd name="connsiteX2" fmla="*/ 127000 w 965200"/>
                <a:gd name="connsiteY2" fmla="*/ 448733 h 838200"/>
                <a:gd name="connsiteX3" fmla="*/ 220133 w 965200"/>
                <a:gd name="connsiteY3" fmla="*/ 575733 h 838200"/>
                <a:gd name="connsiteX4" fmla="*/ 355600 w 965200"/>
                <a:gd name="connsiteY4" fmla="*/ 651933 h 838200"/>
                <a:gd name="connsiteX5" fmla="*/ 668866 w 965200"/>
                <a:gd name="connsiteY5" fmla="*/ 795866 h 838200"/>
                <a:gd name="connsiteX6" fmla="*/ 965200 w 965200"/>
                <a:gd name="connsiteY6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200" h="838200">
                  <a:moveTo>
                    <a:pt x="0" y="0"/>
                  </a:moveTo>
                  <a:cubicBezTo>
                    <a:pt x="2116" y="72672"/>
                    <a:pt x="4233" y="145344"/>
                    <a:pt x="25400" y="220133"/>
                  </a:cubicBezTo>
                  <a:cubicBezTo>
                    <a:pt x="46567" y="294922"/>
                    <a:pt x="94545" y="389466"/>
                    <a:pt x="127000" y="448733"/>
                  </a:cubicBezTo>
                  <a:cubicBezTo>
                    <a:pt x="159455" y="508000"/>
                    <a:pt x="182033" y="541866"/>
                    <a:pt x="220133" y="575733"/>
                  </a:cubicBezTo>
                  <a:cubicBezTo>
                    <a:pt x="258233" y="609600"/>
                    <a:pt x="280811" y="615244"/>
                    <a:pt x="355600" y="651933"/>
                  </a:cubicBezTo>
                  <a:cubicBezTo>
                    <a:pt x="430389" y="688622"/>
                    <a:pt x="567266" y="764822"/>
                    <a:pt x="668866" y="795866"/>
                  </a:cubicBezTo>
                  <a:cubicBezTo>
                    <a:pt x="770466" y="826911"/>
                    <a:pt x="867833" y="832555"/>
                    <a:pt x="965200" y="8382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56AF12ED-A55A-4359-A82C-FC8603DE05B6}"/>
                </a:ext>
              </a:extLst>
            </p:cNvPr>
            <p:cNvCxnSpPr>
              <a:cxnSpLocks/>
            </p:cNvCxnSpPr>
            <p:nvPr/>
          </p:nvCxnSpPr>
          <p:spPr>
            <a:xfrm>
              <a:off x="6608609" y="1742657"/>
              <a:ext cx="0" cy="469757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632A1FC-00FC-40FE-B2F3-EF3F4663A19B}"/>
                </a:ext>
              </a:extLst>
            </p:cNvPr>
            <p:cNvCxnSpPr>
              <a:cxnSpLocks/>
            </p:cNvCxnSpPr>
            <p:nvPr/>
          </p:nvCxnSpPr>
          <p:spPr>
            <a:xfrm>
              <a:off x="6534950" y="1725471"/>
              <a:ext cx="0" cy="507407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929C4F2F-155B-4875-A471-FF5164E64AF1}"/>
              </a:ext>
            </a:extLst>
          </p:cNvPr>
          <p:cNvGrpSpPr/>
          <p:nvPr/>
        </p:nvGrpSpPr>
        <p:grpSpPr>
          <a:xfrm>
            <a:off x="229625" y="6355730"/>
            <a:ext cx="1495614" cy="470322"/>
            <a:chOff x="1579264" y="5412390"/>
            <a:chExt cx="1495614" cy="47032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73D74DBB-C718-49D8-875F-EFA25C7D2386}"/>
                </a:ext>
              </a:extLst>
            </p:cNvPr>
            <p:cNvSpPr/>
            <p:nvPr/>
          </p:nvSpPr>
          <p:spPr>
            <a:xfrm>
              <a:off x="1679439" y="5412390"/>
              <a:ext cx="1028700" cy="238125"/>
            </a:xfrm>
            <a:prstGeom prst="rect">
              <a:avLst/>
            </a:prstGeom>
            <a:gradFill flip="none" rotWithShape="1">
              <a:gsLst>
                <a:gs pos="18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0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4C93A5B-7A0F-4A9D-9BA8-CBEE09DD59E2}"/>
                </a:ext>
              </a:extLst>
            </p:cNvPr>
            <p:cNvSpPr txBox="1"/>
            <p:nvPr/>
          </p:nvSpPr>
          <p:spPr>
            <a:xfrm>
              <a:off x="2348438" y="5682656"/>
              <a:ext cx="72644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Urban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0601C5FC-7B2F-4CB6-BE96-D5347C082A31}"/>
                </a:ext>
              </a:extLst>
            </p:cNvPr>
            <p:cNvSpPr txBox="1"/>
            <p:nvPr/>
          </p:nvSpPr>
          <p:spPr>
            <a:xfrm>
              <a:off x="1579264" y="5682657"/>
              <a:ext cx="72644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Natural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9AE36492-A2C8-4789-AF2C-66063AA4EB46}"/>
                </a:ext>
              </a:extLst>
            </p:cNvPr>
            <p:cNvCxnSpPr>
              <a:cxnSpLocks/>
              <a:endCxn id="252" idx="1"/>
            </p:cNvCxnSpPr>
            <p:nvPr/>
          </p:nvCxnSpPr>
          <p:spPr>
            <a:xfrm>
              <a:off x="2033617" y="5782683"/>
              <a:ext cx="31482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666F9D25-7F4D-45D3-8A78-0C30B07B9FBF}"/>
              </a:ext>
            </a:extLst>
          </p:cNvPr>
          <p:cNvGrpSpPr/>
          <p:nvPr/>
        </p:nvGrpSpPr>
        <p:grpSpPr>
          <a:xfrm>
            <a:off x="352174" y="3387155"/>
            <a:ext cx="824242" cy="740867"/>
            <a:chOff x="7810745" y="989643"/>
            <a:chExt cx="2013082" cy="1900364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8B26D567-7AF0-45E5-8F07-BF9A90E34D4D}"/>
                </a:ext>
              </a:extLst>
            </p:cNvPr>
            <p:cNvSpPr/>
            <p:nvPr/>
          </p:nvSpPr>
          <p:spPr>
            <a:xfrm>
              <a:off x="7810745" y="989646"/>
              <a:ext cx="911324" cy="911860"/>
            </a:xfrm>
            <a:prstGeom prst="ellipse">
              <a:avLst/>
            </a:prstGeom>
            <a:gradFill>
              <a:gsLst>
                <a:gs pos="46000">
                  <a:schemeClr val="accent6">
                    <a:lumMod val="60000"/>
                    <a:lumOff val="40000"/>
                  </a:schemeClr>
                </a:gs>
                <a:gs pos="71000">
                  <a:schemeClr val="bg1">
                    <a:lumMod val="85000"/>
                  </a:schemeClr>
                </a:gs>
                <a:gs pos="86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2E4967D0-F315-4BAB-991A-9A64AB7D2747}"/>
                </a:ext>
              </a:extLst>
            </p:cNvPr>
            <p:cNvSpPr/>
            <p:nvPr/>
          </p:nvSpPr>
          <p:spPr>
            <a:xfrm>
              <a:off x="7810745" y="1978147"/>
              <a:ext cx="911324" cy="911860"/>
            </a:xfrm>
            <a:prstGeom prst="ellipse">
              <a:avLst/>
            </a:prstGeom>
            <a:gradFill>
              <a:gsLst>
                <a:gs pos="3000">
                  <a:schemeClr val="accent6">
                    <a:lumMod val="60000"/>
                    <a:lumOff val="40000"/>
                  </a:schemeClr>
                </a:gs>
                <a:gs pos="28000">
                  <a:schemeClr val="bg1">
                    <a:lumMod val="85000"/>
                  </a:schemeClr>
                </a:gs>
                <a:gs pos="52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23E34361-9BE8-4B30-81BF-A54CE06D5423}"/>
                </a:ext>
              </a:extLst>
            </p:cNvPr>
            <p:cNvSpPr/>
            <p:nvPr/>
          </p:nvSpPr>
          <p:spPr>
            <a:xfrm>
              <a:off x="8912503" y="1978144"/>
              <a:ext cx="911324" cy="911859"/>
            </a:xfrm>
            <a:prstGeom prst="ellipse">
              <a:avLst/>
            </a:prstGeom>
            <a:gradFill>
              <a:gsLst>
                <a:gs pos="29000">
                  <a:schemeClr val="accent6">
                    <a:lumMod val="60000"/>
                    <a:lumOff val="40000"/>
                  </a:schemeClr>
                </a:gs>
                <a:gs pos="50000">
                  <a:schemeClr val="bg1">
                    <a:lumMod val="85000"/>
                  </a:schemeClr>
                </a:gs>
                <a:gs pos="71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0D74F4F4-60CD-4B68-BADA-2132D3D33BC5}"/>
                </a:ext>
              </a:extLst>
            </p:cNvPr>
            <p:cNvSpPr/>
            <p:nvPr/>
          </p:nvSpPr>
          <p:spPr>
            <a:xfrm>
              <a:off x="8912503" y="989643"/>
              <a:ext cx="911324" cy="911859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23000">
                  <a:schemeClr val="bg1">
                    <a:lumMod val="85000"/>
                  </a:schemeClr>
                </a:gs>
                <a:gs pos="86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A57CE4F3-940F-466F-A08E-3DB0797CACE9}"/>
              </a:ext>
            </a:extLst>
          </p:cNvPr>
          <p:cNvSpPr txBox="1"/>
          <p:nvPr/>
        </p:nvSpPr>
        <p:spPr>
          <a:xfrm>
            <a:off x="93867" y="2746343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(C)</a:t>
            </a:r>
            <a:endParaRPr lang="en-US" dirty="0"/>
          </a:p>
        </p:txBody>
      </p: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4A31EC7A-3596-4FA8-AC61-3DE6645234A4}"/>
              </a:ext>
            </a:extLst>
          </p:cNvPr>
          <p:cNvGrpSpPr/>
          <p:nvPr/>
        </p:nvGrpSpPr>
        <p:grpSpPr>
          <a:xfrm>
            <a:off x="7421030" y="3136629"/>
            <a:ext cx="2786332" cy="2985450"/>
            <a:chOff x="4587194" y="3071914"/>
            <a:chExt cx="2786332" cy="2985450"/>
          </a:xfrm>
        </p:grpSpPr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197735AA-1232-42F0-940F-6F5A47FC9BC4}"/>
                </a:ext>
              </a:extLst>
            </p:cNvPr>
            <p:cNvCxnSpPr/>
            <p:nvPr/>
          </p:nvCxnSpPr>
          <p:spPr>
            <a:xfrm>
              <a:off x="5040063" y="3278405"/>
              <a:ext cx="0" cy="10750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BAB3D35F-9C8B-40D3-9949-C566299347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3665" y="4353480"/>
              <a:ext cx="16190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240DD510-20A2-4FF3-B9D3-A4076C4E35F1}"/>
                </a:ext>
              </a:extLst>
            </p:cNvPr>
            <p:cNvCxnSpPr/>
            <p:nvPr/>
          </p:nvCxnSpPr>
          <p:spPr>
            <a:xfrm>
              <a:off x="5046461" y="4684918"/>
              <a:ext cx="0" cy="10750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79106E22-B7FF-44FB-8D75-9FBE281A79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0063" y="5759993"/>
              <a:ext cx="16190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6B0E6101-D7E5-4286-BC4E-3EB551BC858D}"/>
                </a:ext>
              </a:extLst>
            </p:cNvPr>
            <p:cNvSpPr txBox="1"/>
            <p:nvPr/>
          </p:nvSpPr>
          <p:spPr>
            <a:xfrm rot="16200000">
              <a:off x="3639698" y="4164602"/>
              <a:ext cx="21258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latin typeface="Comic Sans MS" panose="030F0702030302020204" pitchFamily="66" charset="0"/>
                </a:rPr>
                <a:t>Species response variability</a:t>
              </a:r>
              <a:endParaRPr lang="en-US" sz="900" dirty="0">
                <a:latin typeface="Comic Sans MS" panose="030F0702030302020204" pitchFamily="66" charset="0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2D4AFF9D-505E-4CAA-B9FA-AAC77C75A5D9}"/>
                </a:ext>
              </a:extLst>
            </p:cNvPr>
            <p:cNvSpPr txBox="1"/>
            <p:nvPr/>
          </p:nvSpPr>
          <p:spPr>
            <a:xfrm>
              <a:off x="5079771" y="3071914"/>
              <a:ext cx="19750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H</a:t>
              </a:r>
              <a:r>
                <a:rPr lang="en-AU" sz="900" baseline="-250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1</a:t>
              </a:r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: Intraspecific variability</a:t>
              </a:r>
              <a:endParaRPr lang="en-US" sz="900" baseline="-25000" dirty="0">
                <a:solidFill>
                  <a:schemeClr val="accent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6F1C7C85-BDB6-46D7-A726-9B6114B2C978}"/>
                </a:ext>
              </a:extLst>
            </p:cNvPr>
            <p:cNvSpPr/>
            <p:nvPr/>
          </p:nvSpPr>
          <p:spPr>
            <a:xfrm>
              <a:off x="5212807" y="3319660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199C1A00-021F-448B-8853-D6D514C6B746}"/>
                </a:ext>
              </a:extLst>
            </p:cNvPr>
            <p:cNvSpPr/>
            <p:nvPr/>
          </p:nvSpPr>
          <p:spPr>
            <a:xfrm>
              <a:off x="5199990" y="4202775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CF81E983-498A-4501-A94E-93D772AE7A83}"/>
                </a:ext>
              </a:extLst>
            </p:cNvPr>
            <p:cNvSpPr/>
            <p:nvPr/>
          </p:nvSpPr>
          <p:spPr>
            <a:xfrm>
              <a:off x="5674255" y="3930521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82936C71-6EE2-40E4-AEAE-53B214927AB4}"/>
                </a:ext>
              </a:extLst>
            </p:cNvPr>
            <p:cNvSpPr/>
            <p:nvPr/>
          </p:nvSpPr>
          <p:spPr>
            <a:xfrm>
              <a:off x="6150937" y="4120610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3FCA0CC9-D8A5-48F3-913B-A2E410CA309D}"/>
                </a:ext>
              </a:extLst>
            </p:cNvPr>
            <p:cNvSpPr/>
            <p:nvPr/>
          </p:nvSpPr>
          <p:spPr>
            <a:xfrm>
              <a:off x="6423423" y="3418852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88205D1C-30B4-429B-AFCA-6D1359FCF627}"/>
                </a:ext>
              </a:extLst>
            </p:cNvPr>
            <p:cNvSpPr/>
            <p:nvPr/>
          </p:nvSpPr>
          <p:spPr>
            <a:xfrm>
              <a:off x="6046538" y="3549580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41D3D7FF-650B-452C-B648-F03BA284310A}"/>
                </a:ext>
              </a:extLst>
            </p:cNvPr>
            <p:cNvSpPr/>
            <p:nvPr/>
          </p:nvSpPr>
          <p:spPr>
            <a:xfrm>
              <a:off x="5445836" y="3469045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229917CC-8F82-4C66-A2E4-60F2F8EEEFC0}"/>
                </a:ext>
              </a:extLst>
            </p:cNvPr>
            <p:cNvSpPr/>
            <p:nvPr/>
          </p:nvSpPr>
          <p:spPr>
            <a:xfrm>
              <a:off x="5235343" y="3764062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B3E1497E-1CA3-4C39-9791-C06873D800A8}"/>
                </a:ext>
              </a:extLst>
            </p:cNvPr>
            <p:cNvSpPr/>
            <p:nvPr/>
          </p:nvSpPr>
          <p:spPr>
            <a:xfrm>
              <a:off x="5540296" y="4182280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0FE161E4-1BDB-4150-B084-EC3DAE12D883}"/>
                </a:ext>
              </a:extLst>
            </p:cNvPr>
            <p:cNvSpPr/>
            <p:nvPr/>
          </p:nvSpPr>
          <p:spPr>
            <a:xfrm>
              <a:off x="5995865" y="3930521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24D332A0-A816-4A44-85DD-8191EF03A748}"/>
                </a:ext>
              </a:extLst>
            </p:cNvPr>
            <p:cNvSpPr/>
            <p:nvPr/>
          </p:nvSpPr>
          <p:spPr>
            <a:xfrm>
              <a:off x="5734688" y="3514471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004BF74A-2E44-47AF-8F98-EE9253CFB77F}"/>
                </a:ext>
              </a:extLst>
            </p:cNvPr>
            <p:cNvSpPr/>
            <p:nvPr/>
          </p:nvSpPr>
          <p:spPr>
            <a:xfrm>
              <a:off x="6467609" y="4193786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8CDC6C88-F068-43A9-B56B-B8727F2A8273}"/>
                </a:ext>
              </a:extLst>
            </p:cNvPr>
            <p:cNvSpPr/>
            <p:nvPr/>
          </p:nvSpPr>
          <p:spPr>
            <a:xfrm>
              <a:off x="6431068" y="3739105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DAFB135D-70CD-48CA-809C-110DB0A2B5DD}"/>
                </a:ext>
              </a:extLst>
            </p:cNvPr>
            <p:cNvSpPr/>
            <p:nvPr/>
          </p:nvSpPr>
          <p:spPr>
            <a:xfrm>
              <a:off x="5771229" y="3722496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C2DB4C99-EE78-487E-B4B1-783F804B3F02}"/>
                </a:ext>
              </a:extLst>
            </p:cNvPr>
            <p:cNvSpPr/>
            <p:nvPr/>
          </p:nvSpPr>
          <p:spPr>
            <a:xfrm>
              <a:off x="5357136" y="3976933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DE13EE57-88CE-40E2-A7A1-5D70ABB36CB8}"/>
                </a:ext>
              </a:extLst>
            </p:cNvPr>
            <p:cNvSpPr txBox="1"/>
            <p:nvPr/>
          </p:nvSpPr>
          <p:spPr>
            <a:xfrm>
              <a:off x="5008319" y="4531061"/>
              <a:ext cx="19750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H</a:t>
              </a:r>
              <a:r>
                <a:rPr lang="en-AU" sz="900" baseline="-250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2</a:t>
              </a:r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: No intraspecific variability</a:t>
              </a:r>
              <a:endParaRPr lang="en-US" sz="900" baseline="-25000" dirty="0">
                <a:solidFill>
                  <a:schemeClr val="accent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E60FC5FF-59E1-4878-B679-DD65DA1323E1}"/>
                </a:ext>
              </a:extLst>
            </p:cNvPr>
            <p:cNvSpPr/>
            <p:nvPr/>
          </p:nvSpPr>
          <p:spPr>
            <a:xfrm>
              <a:off x="5166217" y="5583528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26F0345B-E87F-4D2A-A67E-74A076578D8C}"/>
                </a:ext>
              </a:extLst>
            </p:cNvPr>
            <p:cNvSpPr/>
            <p:nvPr/>
          </p:nvSpPr>
          <p:spPr>
            <a:xfrm>
              <a:off x="5322735" y="5393679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FFAD90D0-6353-4C7D-909D-B96DD36E0184}"/>
                </a:ext>
              </a:extLst>
            </p:cNvPr>
            <p:cNvSpPr/>
            <p:nvPr/>
          </p:nvSpPr>
          <p:spPr>
            <a:xfrm>
              <a:off x="5469084" y="5498519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D6204E5-DF28-4592-8651-34E72C33BF0C}"/>
                </a:ext>
              </a:extLst>
            </p:cNvPr>
            <p:cNvSpPr/>
            <p:nvPr/>
          </p:nvSpPr>
          <p:spPr>
            <a:xfrm>
              <a:off x="5680090" y="5237045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032DFC74-9108-4106-9A88-61580F5BD501}"/>
                </a:ext>
              </a:extLst>
            </p:cNvPr>
            <p:cNvSpPr/>
            <p:nvPr/>
          </p:nvSpPr>
          <p:spPr>
            <a:xfrm>
              <a:off x="5886813" y="5195196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8E2FC6AA-6418-4ABE-8AC8-C36EC3A99C64}"/>
                </a:ext>
              </a:extLst>
            </p:cNvPr>
            <p:cNvSpPr/>
            <p:nvPr/>
          </p:nvSpPr>
          <p:spPr>
            <a:xfrm>
              <a:off x="6071426" y="4968551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83F839FE-4BB8-4108-915C-BB798DF98CB1}"/>
                </a:ext>
              </a:extLst>
            </p:cNvPr>
            <p:cNvSpPr/>
            <p:nvPr/>
          </p:nvSpPr>
          <p:spPr>
            <a:xfrm>
              <a:off x="6251095" y="5070608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9D29DAC9-5FAC-47BE-8E4B-0A583535067C}"/>
                </a:ext>
              </a:extLst>
            </p:cNvPr>
            <p:cNvSpPr/>
            <p:nvPr/>
          </p:nvSpPr>
          <p:spPr>
            <a:xfrm>
              <a:off x="6102945" y="5163847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57A562A2-E4F2-4756-A459-3EBBED502B06}"/>
                </a:ext>
              </a:extLst>
            </p:cNvPr>
            <p:cNvSpPr/>
            <p:nvPr/>
          </p:nvSpPr>
          <p:spPr>
            <a:xfrm>
              <a:off x="6345161" y="4853967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85D86722-886D-483D-A84C-F2C03A656B6E}"/>
                </a:ext>
              </a:extLst>
            </p:cNvPr>
            <p:cNvSpPr/>
            <p:nvPr/>
          </p:nvSpPr>
          <p:spPr>
            <a:xfrm>
              <a:off x="6622070" y="4873477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F3F26754-9C27-4FD1-A1F0-10A94746642D}"/>
                </a:ext>
              </a:extLst>
            </p:cNvPr>
            <p:cNvSpPr/>
            <p:nvPr/>
          </p:nvSpPr>
          <p:spPr>
            <a:xfrm>
              <a:off x="6472326" y="4978777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25291F3E-0E8D-45C5-8CEF-C6AB70CAAC4B}"/>
                </a:ext>
              </a:extLst>
            </p:cNvPr>
            <p:cNvSpPr/>
            <p:nvPr/>
          </p:nvSpPr>
          <p:spPr>
            <a:xfrm>
              <a:off x="5577138" y="5382885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CDED80A0-3FDA-461F-8D54-8BC313D6BA05}"/>
                </a:ext>
              </a:extLst>
            </p:cNvPr>
            <p:cNvSpPr txBox="1"/>
            <p:nvPr/>
          </p:nvSpPr>
          <p:spPr>
            <a:xfrm>
              <a:off x="5150951" y="5826532"/>
              <a:ext cx="2222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latin typeface="Comic Sans MS" panose="030F0702030302020204" pitchFamily="66" charset="0"/>
                </a:rPr>
                <a:t>Environmental variability</a:t>
              </a:r>
              <a:endParaRPr lang="en-US" sz="9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F2DD42C4-258B-44AE-A8FD-8AF294882D8B}"/>
              </a:ext>
            </a:extLst>
          </p:cNvPr>
          <p:cNvGrpSpPr/>
          <p:nvPr/>
        </p:nvGrpSpPr>
        <p:grpSpPr>
          <a:xfrm>
            <a:off x="343221" y="5190376"/>
            <a:ext cx="816481" cy="740867"/>
            <a:chOff x="7810745" y="989643"/>
            <a:chExt cx="1994127" cy="1900364"/>
          </a:xfrm>
        </p:grpSpPr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6127D24B-F952-4FF0-AAA7-303A19B03297}"/>
                </a:ext>
              </a:extLst>
            </p:cNvPr>
            <p:cNvSpPr/>
            <p:nvPr/>
          </p:nvSpPr>
          <p:spPr>
            <a:xfrm>
              <a:off x="7810745" y="989646"/>
              <a:ext cx="911324" cy="911860"/>
            </a:xfrm>
            <a:prstGeom prst="ellipse">
              <a:avLst/>
            </a:prstGeom>
            <a:gradFill>
              <a:gsLst>
                <a:gs pos="25000">
                  <a:schemeClr val="accent6">
                    <a:lumMod val="60000"/>
                    <a:lumOff val="40000"/>
                  </a:schemeClr>
                </a:gs>
                <a:gs pos="54000">
                  <a:schemeClr val="bg1">
                    <a:lumMod val="85000"/>
                  </a:schemeClr>
                </a:gs>
                <a:gs pos="73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33F0AC89-BC21-483B-B4EC-4176C3A56DFB}"/>
                </a:ext>
              </a:extLst>
            </p:cNvPr>
            <p:cNvSpPr/>
            <p:nvPr/>
          </p:nvSpPr>
          <p:spPr>
            <a:xfrm>
              <a:off x="7810745" y="1978147"/>
              <a:ext cx="911324" cy="911860"/>
            </a:xfrm>
            <a:prstGeom prst="ellipse">
              <a:avLst/>
            </a:prstGeom>
            <a:gradFill>
              <a:gsLst>
                <a:gs pos="17000">
                  <a:schemeClr val="accent6">
                    <a:lumMod val="60000"/>
                    <a:lumOff val="40000"/>
                  </a:schemeClr>
                </a:gs>
                <a:gs pos="45000">
                  <a:schemeClr val="bg1">
                    <a:lumMod val="85000"/>
                  </a:schemeClr>
                </a:gs>
                <a:gs pos="68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7576509A-1E12-491A-B09D-F1C1DE3F1DCB}"/>
                </a:ext>
              </a:extLst>
            </p:cNvPr>
            <p:cNvSpPr/>
            <p:nvPr/>
          </p:nvSpPr>
          <p:spPr>
            <a:xfrm>
              <a:off x="8893548" y="1978144"/>
              <a:ext cx="911324" cy="911859"/>
            </a:xfrm>
            <a:prstGeom prst="ellipse">
              <a:avLst/>
            </a:prstGeom>
            <a:gradFill>
              <a:gsLst>
                <a:gs pos="20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3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EDF747AC-8ADB-4DF4-BA02-5D9EEEBE2F26}"/>
                </a:ext>
              </a:extLst>
            </p:cNvPr>
            <p:cNvSpPr/>
            <p:nvPr/>
          </p:nvSpPr>
          <p:spPr>
            <a:xfrm>
              <a:off x="8893548" y="989643"/>
              <a:ext cx="911324" cy="911859"/>
            </a:xfrm>
            <a:prstGeom prst="ellipse">
              <a:avLst/>
            </a:prstGeom>
            <a:gradFill>
              <a:gsLst>
                <a:gs pos="13000">
                  <a:schemeClr val="accent6">
                    <a:lumMod val="60000"/>
                    <a:lumOff val="40000"/>
                  </a:schemeClr>
                </a:gs>
                <a:gs pos="38000">
                  <a:schemeClr val="bg1">
                    <a:lumMod val="85000"/>
                  </a:schemeClr>
                </a:gs>
                <a:gs pos="70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8DB7E431-013A-4F9A-9477-B0332B6AAF2F}"/>
              </a:ext>
            </a:extLst>
          </p:cNvPr>
          <p:cNvSpPr txBox="1"/>
          <p:nvPr/>
        </p:nvSpPr>
        <p:spPr>
          <a:xfrm>
            <a:off x="57755" y="5955687"/>
            <a:ext cx="3274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Low environmental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AC5E749-576C-42BA-A5D0-019CF84B512D}"/>
              </a:ext>
            </a:extLst>
          </p:cNvPr>
          <p:cNvSpPr txBox="1"/>
          <p:nvPr/>
        </p:nvSpPr>
        <p:spPr>
          <a:xfrm>
            <a:off x="131214" y="3143793"/>
            <a:ext cx="3274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High environmental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8F88D1D0-A1BC-431D-9670-861EDDB5FC4F}"/>
              </a:ext>
            </a:extLst>
          </p:cNvPr>
          <p:cNvCxnSpPr>
            <a:cxnSpLocks/>
          </p:cNvCxnSpPr>
          <p:nvPr/>
        </p:nvCxnSpPr>
        <p:spPr>
          <a:xfrm>
            <a:off x="1160936" y="3750182"/>
            <a:ext cx="515712" cy="312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ECFAA110-A12B-468C-A94A-CA2FEB4D1211}"/>
              </a:ext>
            </a:extLst>
          </p:cNvPr>
          <p:cNvCxnSpPr>
            <a:cxnSpLocks/>
          </p:cNvCxnSpPr>
          <p:nvPr/>
        </p:nvCxnSpPr>
        <p:spPr>
          <a:xfrm flipV="1">
            <a:off x="1174876" y="3468068"/>
            <a:ext cx="578157" cy="260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D4940134-175D-40C4-9A45-7D4E7592B3D5}"/>
              </a:ext>
            </a:extLst>
          </p:cNvPr>
          <p:cNvCxnSpPr>
            <a:cxnSpLocks/>
          </p:cNvCxnSpPr>
          <p:nvPr/>
        </p:nvCxnSpPr>
        <p:spPr>
          <a:xfrm>
            <a:off x="1208114" y="5526638"/>
            <a:ext cx="515712" cy="312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7B85E2C5-C9FC-4B26-9816-EFC333AF7965}"/>
              </a:ext>
            </a:extLst>
          </p:cNvPr>
          <p:cNvCxnSpPr>
            <a:cxnSpLocks/>
          </p:cNvCxnSpPr>
          <p:nvPr/>
        </p:nvCxnSpPr>
        <p:spPr>
          <a:xfrm flipV="1">
            <a:off x="1222054" y="5244524"/>
            <a:ext cx="578157" cy="260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06DF21DB-3FE8-468A-ABCF-19335FB68429}"/>
              </a:ext>
            </a:extLst>
          </p:cNvPr>
          <p:cNvGrpSpPr/>
          <p:nvPr/>
        </p:nvGrpSpPr>
        <p:grpSpPr>
          <a:xfrm>
            <a:off x="1907990" y="3127999"/>
            <a:ext cx="820711" cy="550402"/>
            <a:chOff x="9347486" y="2502016"/>
            <a:chExt cx="2069875" cy="1555203"/>
          </a:xfrm>
        </p:grpSpPr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873D930B-C1FB-477F-85D2-6104BF62411E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96C8F0CC-567E-4C07-AD40-290D5778D100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B98FCCDC-0AFF-4E0C-9B07-0871848CB1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8525A4F2-8F7F-4FE0-80C2-E56BB15B18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FEB711EA-CDE9-4043-923D-17322DEAB3B4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E43D9A91-1942-4522-8736-AD55CFFC9332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E1F2155C-BC8E-427C-A1E3-3B5E1910E6D6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523A26AE-D5BB-4DDD-AFE8-E1A7DEA12C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ACB4434B-6E46-4B4C-95F6-71904A5705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FF0B19E3-C65A-4051-9F1A-DD4DA00DF9CB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F09A27D5-0283-41DC-9C31-48E204AC978A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29A720C4-B132-4DF1-901C-6ED046AFB58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527BFB1B-3712-448C-B902-CD30CA8128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458DDAD1-4AAF-4D94-87A2-8A45E04303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D589ED78-3960-48FF-93C2-24BC3E5E80E7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DA09D891-D87C-4BCB-856C-A1E9B9B3CF72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746A1407-6CE7-46EA-AFE9-B9F868A5BFD8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121D6D54-09FA-43E5-975E-7A0512B3EC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5FD106E9-0908-4C38-B56E-1DA4C24BCC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15E60BAD-0A92-4AA3-B115-0C73AA99306B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70F7520C-2877-4140-9197-24E6766E50E1}"/>
              </a:ext>
            </a:extLst>
          </p:cNvPr>
          <p:cNvGrpSpPr/>
          <p:nvPr/>
        </p:nvGrpSpPr>
        <p:grpSpPr>
          <a:xfrm>
            <a:off x="1676647" y="3879466"/>
            <a:ext cx="1719689" cy="782748"/>
            <a:chOff x="1732893" y="3999458"/>
            <a:chExt cx="3918848" cy="2308683"/>
          </a:xfrm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E595DAA5-5B58-4BD4-AB30-A7996B91F9FA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id="{CE2F68F9-9AB8-4CCF-871C-35878C460164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7A60EFAB-C89B-44C6-9094-A98635DED7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370B53B2-FC25-41C9-8DBC-5AE0A678AD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064EDE38-C875-4DF0-BA18-9821B7A4B835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F10CEF3C-5EF0-4745-B445-E3A1CE1889CD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A2426465-E40A-4455-BD12-27C073944181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BD24795A-7B11-4D0C-86A6-0660739AF6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E8B74901-3BBF-4B7B-B0BE-E05150FD89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A73B56E8-93E1-42FA-A5A8-F3571A5AD92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03FB14F1-764D-42BD-91F0-C79EA0760415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353" name="Group 352">
                <a:extLst>
                  <a:ext uri="{FF2B5EF4-FFF2-40B4-BE49-F238E27FC236}">
                    <a16:creationId xmlns:a16="http://schemas.microsoft.com/office/drawing/2014/main" id="{8A0D6E00-8728-4538-9E3D-9C9299A03A36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1A990D95-4449-46DD-8909-EE37291DB6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DAC8E839-8EA0-437C-AEA1-464B6948DB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9E9A8425-9224-46D6-8B0C-A7BBB7830A24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FDE7D894-0368-4C31-9CBF-51139DFD60D2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349" name="Group 348">
                <a:extLst>
                  <a:ext uri="{FF2B5EF4-FFF2-40B4-BE49-F238E27FC236}">
                    <a16:creationId xmlns:a16="http://schemas.microsoft.com/office/drawing/2014/main" id="{A401DD0D-3380-4B14-A880-EED1B3D8BEEC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B238BD10-3FEE-4C54-8D1B-19526B5657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24EDF269-0DDD-4BCE-9030-D5A4572DFF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CB48912E-0B87-40D5-B338-42124EC7616A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4F495894-E269-4591-A450-29F5F83D4DEA}"/>
                </a:ext>
              </a:extLst>
            </p:cNvPr>
            <p:cNvSpPr txBox="1"/>
            <p:nvPr/>
          </p:nvSpPr>
          <p:spPr>
            <a:xfrm>
              <a:off x="1732893" y="5718087"/>
              <a:ext cx="3918848" cy="59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365" name="TextBox 364">
            <a:extLst>
              <a:ext uri="{FF2B5EF4-FFF2-40B4-BE49-F238E27FC236}">
                <a16:creationId xmlns:a16="http://schemas.microsoft.com/office/drawing/2014/main" id="{38E8BC58-20CE-4535-87D2-0813D2530B04}"/>
              </a:ext>
            </a:extLst>
          </p:cNvPr>
          <p:cNvSpPr txBox="1"/>
          <p:nvPr/>
        </p:nvSpPr>
        <p:spPr>
          <a:xfrm>
            <a:off x="1616043" y="2850549"/>
            <a:ext cx="1718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Low species response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45EECF13-B672-49BB-9C34-B34844AC946C}"/>
              </a:ext>
            </a:extLst>
          </p:cNvPr>
          <p:cNvGrpSpPr/>
          <p:nvPr/>
        </p:nvGrpSpPr>
        <p:grpSpPr>
          <a:xfrm>
            <a:off x="1901915" y="4997140"/>
            <a:ext cx="820711" cy="550402"/>
            <a:chOff x="9347486" y="2502016"/>
            <a:chExt cx="2069875" cy="1555203"/>
          </a:xfrm>
        </p:grpSpPr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16C73B8E-35E1-4E49-AEA9-314E5607BB32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A182496A-FCD3-4195-87AC-A4D06503EB42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A4CB0E39-F8A9-4FB1-8914-73D91C73B0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79395D7B-0E3A-48F0-8FDA-ACE41E0CF5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9EF30DF9-4ACB-4878-BF4D-E0749A5B9EB5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C536AAB8-8095-42CB-B889-3F8564AC2B2C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26F0540A-DC82-4CCD-BF35-F0CDD9325BA8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1977BF76-8DAB-4432-A661-E7A8D10FA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3D6039F3-2764-4945-91EE-46F0C7EEB7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617A108E-B01D-4FAC-8F1C-51E6865FE415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2B7DFCF5-EF0B-4DD6-8757-42D02CB129F7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C4840D16-D367-4BAB-A2CE-AA45F52DF6D7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8F643BF9-9B49-48C3-93AE-7670AE2B65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15D49C06-262F-4AD5-978E-6488DD5D55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A8E3DDCA-358E-4339-97FA-4C3656CB8C04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1EE7EE41-4857-4D4E-A7CC-0B0D2A767242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4ECACE6B-4D69-4067-8A84-EF0F1B0FF5E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AF9D5BF9-C37E-4732-A271-12700EA474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ACBA5C00-B1FB-42FE-B81D-313817FC61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C86F731B-F6CB-4B55-8367-423BF99C5581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87" name="TextBox 386">
            <a:extLst>
              <a:ext uri="{FF2B5EF4-FFF2-40B4-BE49-F238E27FC236}">
                <a16:creationId xmlns:a16="http://schemas.microsoft.com/office/drawing/2014/main" id="{1A1AED95-1054-4B27-A780-A5A0498B90FE}"/>
              </a:ext>
            </a:extLst>
          </p:cNvPr>
          <p:cNvSpPr txBox="1"/>
          <p:nvPr/>
        </p:nvSpPr>
        <p:spPr>
          <a:xfrm>
            <a:off x="1609968" y="4719690"/>
            <a:ext cx="1718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Low species response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8BE1DDEF-2F29-4FBD-9DB1-7BCB79936BF8}"/>
              </a:ext>
            </a:extLst>
          </p:cNvPr>
          <p:cNvGrpSpPr/>
          <p:nvPr/>
        </p:nvGrpSpPr>
        <p:grpSpPr>
          <a:xfrm>
            <a:off x="1669530" y="5656967"/>
            <a:ext cx="1719689" cy="782748"/>
            <a:chOff x="1732893" y="3999458"/>
            <a:chExt cx="3918848" cy="2308683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8783E352-587D-4530-A413-A29E93C535DF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406" name="Group 405">
                <a:extLst>
                  <a:ext uri="{FF2B5EF4-FFF2-40B4-BE49-F238E27FC236}">
                    <a16:creationId xmlns:a16="http://schemas.microsoft.com/office/drawing/2014/main" id="{A5942BC6-B1DE-4BF6-90C4-4D8A10BF444D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29FBEEE5-2E3A-423F-823F-ED592ED430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3362F15D-D9FC-4D81-8805-55C95A3992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D3C02D2B-FEE1-4FA0-9AC1-9357B23F10B2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0AB9D36D-D0FD-4094-AC2D-CF6B987B2723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9374FB73-0314-4599-85C7-9890085F788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927CD879-76BB-4B35-BA25-E6AD3AADF3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719168D8-ACDB-446D-8671-67F459CA43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48EC783D-776F-4104-8075-0CC9071C48E0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6F14619E-BEAD-4ACF-A1C3-A52BF547B195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5AC72E1B-FA23-4345-B8F4-66F3C699C06F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400" name="Straight Connector 399">
                  <a:extLst>
                    <a:ext uri="{FF2B5EF4-FFF2-40B4-BE49-F238E27FC236}">
                      <a16:creationId xmlns:a16="http://schemas.microsoft.com/office/drawing/2014/main" id="{49B39CF5-7E69-41BF-B206-F2CBFE8CA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4C3AA44F-8900-417D-92A4-B25E727C37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B4E3FDB6-FCFE-4131-A748-AC9A45FAE13F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B30A9D48-0CE3-41AF-B487-87479BCAC19B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133E53EA-6E83-411A-ADF9-2E4C89F2701D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7E65AE0E-9AF5-46FD-9815-B262C91153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8CBB4CD3-3943-4748-B466-5A59C6C275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38F8CBCE-9FC1-4C28-995F-80498E078404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3F356FA1-BF00-4E0F-B9DF-6224AA76DB8B}"/>
                </a:ext>
              </a:extLst>
            </p:cNvPr>
            <p:cNvSpPr txBox="1"/>
            <p:nvPr/>
          </p:nvSpPr>
          <p:spPr>
            <a:xfrm>
              <a:off x="1732893" y="5718087"/>
              <a:ext cx="3918848" cy="59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10" name="TextBox 409">
            <a:extLst>
              <a:ext uri="{FF2B5EF4-FFF2-40B4-BE49-F238E27FC236}">
                <a16:creationId xmlns:a16="http://schemas.microsoft.com/office/drawing/2014/main" id="{6374EAE6-B484-4C69-BA4C-C7815D2D1771}"/>
              </a:ext>
            </a:extLst>
          </p:cNvPr>
          <p:cNvSpPr txBox="1"/>
          <p:nvPr/>
        </p:nvSpPr>
        <p:spPr>
          <a:xfrm>
            <a:off x="7144596" y="2743353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(E)</a:t>
            </a:r>
            <a:endParaRPr lang="en-US" dirty="0"/>
          </a:p>
        </p:txBody>
      </p: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39BFEBDE-A54E-4736-9795-EE3DDEB473C1}"/>
              </a:ext>
            </a:extLst>
          </p:cNvPr>
          <p:cNvGrpSpPr/>
          <p:nvPr/>
        </p:nvGrpSpPr>
        <p:grpSpPr>
          <a:xfrm>
            <a:off x="3971944" y="135113"/>
            <a:ext cx="919790" cy="884983"/>
            <a:chOff x="727816" y="1665275"/>
            <a:chExt cx="1521522" cy="1509833"/>
          </a:xfrm>
        </p:grpSpPr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D258A335-6A56-4C12-96ED-45F80CFB3CD5}"/>
                </a:ext>
              </a:extLst>
            </p:cNvPr>
            <p:cNvSpPr/>
            <p:nvPr/>
          </p:nvSpPr>
          <p:spPr>
            <a:xfrm>
              <a:off x="727816" y="1665275"/>
              <a:ext cx="1521522" cy="1509833"/>
            </a:xfrm>
            <a:prstGeom prst="ellipse">
              <a:avLst/>
            </a:prstGeom>
            <a:gradFill>
              <a:gsLst>
                <a:gs pos="14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1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770EBAA5-617C-4811-87FE-E7487C9DC0F2}"/>
                </a:ext>
              </a:extLst>
            </p:cNvPr>
            <p:cNvSpPr/>
            <p:nvPr/>
          </p:nvSpPr>
          <p:spPr>
            <a:xfrm>
              <a:off x="1219557" y="2400580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5FC83041-6826-4ED7-882D-43261262D9EC}"/>
                </a:ext>
              </a:extLst>
            </p:cNvPr>
            <p:cNvSpPr/>
            <p:nvPr/>
          </p:nvSpPr>
          <p:spPr>
            <a:xfrm>
              <a:off x="1463889" y="2536508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181EB4E2-369D-4ADC-85EB-FFD8C08C611D}"/>
                </a:ext>
              </a:extLst>
            </p:cNvPr>
            <p:cNvSpPr/>
            <p:nvPr/>
          </p:nvSpPr>
          <p:spPr>
            <a:xfrm>
              <a:off x="1998367" y="2514904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678F437F-A5C5-4BCC-9D1C-9F81FD52FF78}"/>
                </a:ext>
              </a:extLst>
            </p:cNvPr>
            <p:cNvSpPr/>
            <p:nvPr/>
          </p:nvSpPr>
          <p:spPr>
            <a:xfrm>
              <a:off x="1696495" y="2773505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F347F986-A506-47AB-9ACA-B20EB209BFC1}"/>
                </a:ext>
              </a:extLst>
            </p:cNvPr>
            <p:cNvSpPr/>
            <p:nvPr/>
          </p:nvSpPr>
          <p:spPr>
            <a:xfrm>
              <a:off x="929412" y="2589668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2F5ABC13-E665-4841-9980-2182D5E5EEDE}"/>
                </a:ext>
              </a:extLst>
            </p:cNvPr>
            <p:cNvSpPr/>
            <p:nvPr/>
          </p:nvSpPr>
          <p:spPr>
            <a:xfrm>
              <a:off x="1225961" y="2777129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14C3C5EA-8406-40D7-9FC7-40DA0CD9EEE3}"/>
                </a:ext>
              </a:extLst>
            </p:cNvPr>
            <p:cNvSpPr/>
            <p:nvPr/>
          </p:nvSpPr>
          <p:spPr>
            <a:xfrm>
              <a:off x="1825594" y="2199779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5A5B546E-67FB-4E9E-B232-EE173F7ECF8D}"/>
                </a:ext>
              </a:extLst>
            </p:cNvPr>
            <p:cNvSpPr/>
            <p:nvPr/>
          </p:nvSpPr>
          <p:spPr>
            <a:xfrm>
              <a:off x="931881" y="2117655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9C130347-8933-4CAB-AEE2-782D1D3EC776}"/>
                </a:ext>
              </a:extLst>
            </p:cNvPr>
            <p:cNvSpPr/>
            <p:nvPr/>
          </p:nvSpPr>
          <p:spPr>
            <a:xfrm>
              <a:off x="1631945" y="1765116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ECF71828-50E5-4A1C-B7CA-D675F16D0C9C}"/>
                </a:ext>
              </a:extLst>
            </p:cNvPr>
            <p:cNvSpPr/>
            <p:nvPr/>
          </p:nvSpPr>
          <p:spPr>
            <a:xfrm>
              <a:off x="1681772" y="2403104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FDF27351-31F0-4753-B8F6-3EB63193AF94}"/>
                </a:ext>
              </a:extLst>
            </p:cNvPr>
            <p:cNvSpPr/>
            <p:nvPr/>
          </p:nvSpPr>
          <p:spPr>
            <a:xfrm>
              <a:off x="1479574" y="2953626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0B34B510-897E-4B83-A81E-0242B6BC8F8F}"/>
                </a:ext>
              </a:extLst>
            </p:cNvPr>
            <p:cNvSpPr/>
            <p:nvPr/>
          </p:nvSpPr>
          <p:spPr>
            <a:xfrm>
              <a:off x="1213781" y="1834648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B9E4EFB2-5622-4B53-80DD-CD0216ADB8D8}"/>
              </a:ext>
            </a:extLst>
          </p:cNvPr>
          <p:cNvGrpSpPr/>
          <p:nvPr/>
        </p:nvGrpSpPr>
        <p:grpSpPr>
          <a:xfrm>
            <a:off x="3948018" y="1547196"/>
            <a:ext cx="980853" cy="932753"/>
            <a:chOff x="727816" y="1665275"/>
            <a:chExt cx="1521522" cy="1509833"/>
          </a:xfrm>
        </p:grpSpPr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E3167E2B-E847-48B5-8719-9A254428171C}"/>
                </a:ext>
              </a:extLst>
            </p:cNvPr>
            <p:cNvSpPr/>
            <p:nvPr/>
          </p:nvSpPr>
          <p:spPr>
            <a:xfrm>
              <a:off x="727816" y="1665275"/>
              <a:ext cx="1521522" cy="1509833"/>
            </a:xfrm>
            <a:prstGeom prst="ellipse">
              <a:avLst/>
            </a:prstGeom>
            <a:gradFill>
              <a:gsLst>
                <a:gs pos="14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1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755AF00F-D72D-4703-89E3-A1DABDFF9D2D}"/>
                </a:ext>
              </a:extLst>
            </p:cNvPr>
            <p:cNvSpPr/>
            <p:nvPr/>
          </p:nvSpPr>
          <p:spPr>
            <a:xfrm>
              <a:off x="1219557" y="2400580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52018BE6-43C7-42A6-8FA4-99B9295CA43A}"/>
                </a:ext>
              </a:extLst>
            </p:cNvPr>
            <p:cNvSpPr/>
            <p:nvPr/>
          </p:nvSpPr>
          <p:spPr>
            <a:xfrm>
              <a:off x="1463889" y="2536508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02894232-17BC-4669-98B4-E31A24188C84}"/>
                </a:ext>
              </a:extLst>
            </p:cNvPr>
            <p:cNvSpPr/>
            <p:nvPr/>
          </p:nvSpPr>
          <p:spPr>
            <a:xfrm>
              <a:off x="1998367" y="2514904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625EBE6E-5344-4D3A-9274-B45F6BD711B7}"/>
                </a:ext>
              </a:extLst>
            </p:cNvPr>
            <p:cNvSpPr/>
            <p:nvPr/>
          </p:nvSpPr>
          <p:spPr>
            <a:xfrm>
              <a:off x="1696495" y="2773505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A6223CD0-D847-484D-9630-175893C68C3B}"/>
                </a:ext>
              </a:extLst>
            </p:cNvPr>
            <p:cNvSpPr/>
            <p:nvPr/>
          </p:nvSpPr>
          <p:spPr>
            <a:xfrm>
              <a:off x="929412" y="2589668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7901281A-3424-4AC1-B03E-58EBA14E79BA}"/>
                </a:ext>
              </a:extLst>
            </p:cNvPr>
            <p:cNvSpPr/>
            <p:nvPr/>
          </p:nvSpPr>
          <p:spPr>
            <a:xfrm>
              <a:off x="1225961" y="2777129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FCC8C289-C020-479C-AB4C-54713A407AF2}"/>
                </a:ext>
              </a:extLst>
            </p:cNvPr>
            <p:cNvSpPr/>
            <p:nvPr/>
          </p:nvSpPr>
          <p:spPr>
            <a:xfrm>
              <a:off x="1825594" y="2199779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A4C68ED7-176B-4BCE-A908-16E80A52DF60}"/>
                </a:ext>
              </a:extLst>
            </p:cNvPr>
            <p:cNvSpPr/>
            <p:nvPr/>
          </p:nvSpPr>
          <p:spPr>
            <a:xfrm>
              <a:off x="931881" y="2117655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64DEAEC9-69DA-4EBF-81BF-FC170FA71BA3}"/>
                </a:ext>
              </a:extLst>
            </p:cNvPr>
            <p:cNvSpPr/>
            <p:nvPr/>
          </p:nvSpPr>
          <p:spPr>
            <a:xfrm>
              <a:off x="1631945" y="1765116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7265216A-4F06-451F-98C5-8050A872EF2F}"/>
                </a:ext>
              </a:extLst>
            </p:cNvPr>
            <p:cNvSpPr/>
            <p:nvPr/>
          </p:nvSpPr>
          <p:spPr>
            <a:xfrm>
              <a:off x="1681772" y="2403104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7265D45F-E06F-4191-AADC-45642DD75F8F}"/>
                </a:ext>
              </a:extLst>
            </p:cNvPr>
            <p:cNvSpPr/>
            <p:nvPr/>
          </p:nvSpPr>
          <p:spPr>
            <a:xfrm>
              <a:off x="1479574" y="2953626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AC9F95C3-8ECC-4E64-8C18-706BF1B585EB}"/>
                </a:ext>
              </a:extLst>
            </p:cNvPr>
            <p:cNvSpPr/>
            <p:nvPr/>
          </p:nvSpPr>
          <p:spPr>
            <a:xfrm>
              <a:off x="1213781" y="1834648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9A8E1901-2B6D-435F-B863-569670AE6D37}"/>
              </a:ext>
            </a:extLst>
          </p:cNvPr>
          <p:cNvGrpSpPr/>
          <p:nvPr/>
        </p:nvGrpSpPr>
        <p:grpSpPr>
          <a:xfrm>
            <a:off x="4091128" y="1032082"/>
            <a:ext cx="2071660" cy="531970"/>
            <a:chOff x="4850090" y="1216945"/>
            <a:chExt cx="2071660" cy="53197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2C1FC3B-0DBB-4211-A033-340A0F5B1708}"/>
                </a:ext>
              </a:extLst>
            </p:cNvPr>
            <p:cNvGrpSpPr/>
            <p:nvPr/>
          </p:nvGrpSpPr>
          <p:grpSpPr>
            <a:xfrm>
              <a:off x="4850090" y="1376603"/>
              <a:ext cx="2071660" cy="372312"/>
              <a:chOff x="3296920" y="429867"/>
              <a:chExt cx="3416992" cy="666662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BD9DE455-8224-4B4B-B9F8-48B2175D993A}"/>
                  </a:ext>
                </a:extLst>
              </p:cNvPr>
              <p:cNvSpPr/>
              <p:nvPr/>
            </p:nvSpPr>
            <p:spPr>
              <a:xfrm>
                <a:off x="3296920" y="79352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E49AA87-7E4F-43AB-A210-6C27D395133E}"/>
                  </a:ext>
                </a:extLst>
              </p:cNvPr>
              <p:cNvSpPr/>
              <p:nvPr/>
            </p:nvSpPr>
            <p:spPr>
              <a:xfrm>
                <a:off x="3296920" y="512636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CA849E4-C35B-451D-9D4F-7F11B8560FB9}"/>
                  </a:ext>
                </a:extLst>
              </p:cNvPr>
              <p:cNvSpPr txBox="1"/>
              <p:nvPr/>
            </p:nvSpPr>
            <p:spPr>
              <a:xfrm>
                <a:off x="3439161" y="429867"/>
                <a:ext cx="3274751" cy="38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absence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3D7937D-5E9A-4956-929A-830E02B14A2F}"/>
                  </a:ext>
                </a:extLst>
              </p:cNvPr>
              <p:cNvSpPr txBox="1"/>
              <p:nvPr/>
            </p:nvSpPr>
            <p:spPr>
              <a:xfrm>
                <a:off x="3439161" y="710755"/>
                <a:ext cx="3274751" cy="38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presence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0B36D5E0-7F4D-4ACA-9DEF-6A8F6E6B0FB8}"/>
                </a:ext>
              </a:extLst>
            </p:cNvPr>
            <p:cNvSpPr/>
            <p:nvPr/>
          </p:nvSpPr>
          <p:spPr>
            <a:xfrm>
              <a:off x="4850090" y="1269968"/>
              <a:ext cx="86238" cy="794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39B8CC30-B3E2-4D9F-9F93-907597AB4318}"/>
                </a:ext>
              </a:extLst>
            </p:cNvPr>
            <p:cNvSpPr txBox="1"/>
            <p:nvPr/>
          </p:nvSpPr>
          <p:spPr>
            <a:xfrm>
              <a:off x="4929629" y="1216945"/>
              <a:ext cx="19854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latin typeface="Comic Sans MS" panose="030F0702030302020204" pitchFamily="66" charset="0"/>
                </a:rPr>
                <a:t>eBird checklist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5AA0FD-94D5-4880-BA74-18770EC75B9F}"/>
              </a:ext>
            </a:extLst>
          </p:cNvPr>
          <p:cNvGrpSpPr/>
          <p:nvPr/>
        </p:nvGrpSpPr>
        <p:grpSpPr>
          <a:xfrm>
            <a:off x="323825" y="254099"/>
            <a:ext cx="2846256" cy="1643905"/>
            <a:chOff x="260496" y="642903"/>
            <a:chExt cx="2846256" cy="1643905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D037FE91-5EB7-4AC8-BEBA-993CBE82B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298" y="850413"/>
              <a:ext cx="2520106" cy="1295343"/>
            </a:xfrm>
            <a:prstGeom prst="rect">
              <a:avLst/>
            </a:prstGeom>
          </p:spPr>
        </p:pic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F1D9366B-ABDD-4056-823F-0116CC0D3DF4}"/>
                </a:ext>
              </a:extLst>
            </p:cNvPr>
            <p:cNvGrpSpPr/>
            <p:nvPr/>
          </p:nvGrpSpPr>
          <p:grpSpPr>
            <a:xfrm>
              <a:off x="2638174" y="1821018"/>
              <a:ext cx="457356" cy="433465"/>
              <a:chOff x="727816" y="1665275"/>
              <a:chExt cx="1521522" cy="1509833"/>
            </a:xfrm>
          </p:grpSpPr>
          <p:sp>
            <p:nvSpPr>
              <p:cNvPr id="442" name="Oval 441">
                <a:extLst>
                  <a:ext uri="{FF2B5EF4-FFF2-40B4-BE49-F238E27FC236}">
                    <a16:creationId xmlns:a16="http://schemas.microsoft.com/office/drawing/2014/main" id="{6DD4C081-2325-44CE-93B6-AF6C946C0C14}"/>
                  </a:ext>
                </a:extLst>
              </p:cNvPr>
              <p:cNvSpPr/>
              <p:nvPr/>
            </p:nvSpPr>
            <p:spPr>
              <a:xfrm>
                <a:off x="727816" y="1665275"/>
                <a:ext cx="1521522" cy="1509833"/>
              </a:xfrm>
              <a:prstGeom prst="ellipse">
                <a:avLst/>
              </a:prstGeom>
              <a:gradFill>
                <a:gsLst>
                  <a:gs pos="14000">
                    <a:schemeClr val="accent6">
                      <a:lumMod val="60000"/>
                      <a:lumOff val="40000"/>
                    </a:schemeClr>
                  </a:gs>
                  <a:gs pos="43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Oval 442">
                <a:extLst>
                  <a:ext uri="{FF2B5EF4-FFF2-40B4-BE49-F238E27FC236}">
                    <a16:creationId xmlns:a16="http://schemas.microsoft.com/office/drawing/2014/main" id="{CC619F54-0ECF-4B3E-82B4-E077A5354FB5}"/>
                  </a:ext>
                </a:extLst>
              </p:cNvPr>
              <p:cNvSpPr/>
              <p:nvPr/>
            </p:nvSpPr>
            <p:spPr>
              <a:xfrm>
                <a:off x="1219557" y="2400580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id="{BC554B48-4105-41BB-9A0A-F92F145D21F9}"/>
                  </a:ext>
                </a:extLst>
              </p:cNvPr>
              <p:cNvSpPr/>
              <p:nvPr/>
            </p:nvSpPr>
            <p:spPr>
              <a:xfrm>
                <a:off x="1463889" y="253650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Oval 444">
                <a:extLst>
                  <a:ext uri="{FF2B5EF4-FFF2-40B4-BE49-F238E27FC236}">
                    <a16:creationId xmlns:a16="http://schemas.microsoft.com/office/drawing/2014/main" id="{F045BCBB-7509-4798-A409-11A926106A52}"/>
                  </a:ext>
                </a:extLst>
              </p:cNvPr>
              <p:cNvSpPr/>
              <p:nvPr/>
            </p:nvSpPr>
            <p:spPr>
              <a:xfrm>
                <a:off x="1998367" y="2514904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Oval 445">
                <a:extLst>
                  <a:ext uri="{FF2B5EF4-FFF2-40B4-BE49-F238E27FC236}">
                    <a16:creationId xmlns:a16="http://schemas.microsoft.com/office/drawing/2014/main" id="{8F416D7E-6777-43AD-84C3-B65A3158F9E0}"/>
                  </a:ext>
                </a:extLst>
              </p:cNvPr>
              <p:cNvSpPr/>
              <p:nvPr/>
            </p:nvSpPr>
            <p:spPr>
              <a:xfrm>
                <a:off x="1696495" y="2773505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B28040BF-1BD7-4C23-8E02-8B3ADE3FC879}"/>
                  </a:ext>
                </a:extLst>
              </p:cNvPr>
              <p:cNvSpPr/>
              <p:nvPr/>
            </p:nvSpPr>
            <p:spPr>
              <a:xfrm>
                <a:off x="929412" y="2589668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id="{06342C81-DA55-4DD2-8FB3-E27D9DB0BF46}"/>
                  </a:ext>
                </a:extLst>
              </p:cNvPr>
              <p:cNvSpPr/>
              <p:nvPr/>
            </p:nvSpPr>
            <p:spPr>
              <a:xfrm>
                <a:off x="1225961" y="2777129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DBE52F6C-DE89-4BD2-93BF-CD1419E7963C}"/>
                  </a:ext>
                </a:extLst>
              </p:cNvPr>
              <p:cNvSpPr/>
              <p:nvPr/>
            </p:nvSpPr>
            <p:spPr>
              <a:xfrm>
                <a:off x="1825594" y="219977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CF23E520-7A1D-464E-AA35-795D126FEBB0}"/>
                  </a:ext>
                </a:extLst>
              </p:cNvPr>
              <p:cNvSpPr/>
              <p:nvPr/>
            </p:nvSpPr>
            <p:spPr>
              <a:xfrm>
                <a:off x="931881" y="2117655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Oval 450">
                <a:extLst>
                  <a:ext uri="{FF2B5EF4-FFF2-40B4-BE49-F238E27FC236}">
                    <a16:creationId xmlns:a16="http://schemas.microsoft.com/office/drawing/2014/main" id="{81DF8FCE-91C6-4A48-B810-AD9BAF6B6A2B}"/>
                  </a:ext>
                </a:extLst>
              </p:cNvPr>
              <p:cNvSpPr/>
              <p:nvPr/>
            </p:nvSpPr>
            <p:spPr>
              <a:xfrm>
                <a:off x="1631945" y="1765116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Oval 451">
                <a:extLst>
                  <a:ext uri="{FF2B5EF4-FFF2-40B4-BE49-F238E27FC236}">
                    <a16:creationId xmlns:a16="http://schemas.microsoft.com/office/drawing/2014/main" id="{A8DE11B5-946F-464F-B6F4-22D9C122AE02}"/>
                  </a:ext>
                </a:extLst>
              </p:cNvPr>
              <p:cNvSpPr/>
              <p:nvPr/>
            </p:nvSpPr>
            <p:spPr>
              <a:xfrm>
                <a:off x="1681772" y="2403104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Oval 452">
                <a:extLst>
                  <a:ext uri="{FF2B5EF4-FFF2-40B4-BE49-F238E27FC236}">
                    <a16:creationId xmlns:a16="http://schemas.microsoft.com/office/drawing/2014/main" id="{34349DF2-D0D0-490D-8E72-F1967CC0C688}"/>
                  </a:ext>
                </a:extLst>
              </p:cNvPr>
              <p:cNvSpPr/>
              <p:nvPr/>
            </p:nvSpPr>
            <p:spPr>
              <a:xfrm>
                <a:off x="1479574" y="2953626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Oval 453">
                <a:extLst>
                  <a:ext uri="{FF2B5EF4-FFF2-40B4-BE49-F238E27FC236}">
                    <a16:creationId xmlns:a16="http://schemas.microsoft.com/office/drawing/2014/main" id="{CD5C08D1-C021-40AD-8872-9E60FBACF991}"/>
                  </a:ext>
                </a:extLst>
              </p:cNvPr>
              <p:cNvSpPr/>
              <p:nvPr/>
            </p:nvSpPr>
            <p:spPr>
              <a:xfrm>
                <a:off x="1213781" y="1834648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39B50322-7CF4-4227-80CB-27F3B12F5864}"/>
                </a:ext>
              </a:extLst>
            </p:cNvPr>
            <p:cNvGrpSpPr/>
            <p:nvPr/>
          </p:nvGrpSpPr>
          <p:grpSpPr>
            <a:xfrm>
              <a:off x="260496" y="1853343"/>
              <a:ext cx="457356" cy="433465"/>
              <a:chOff x="727816" y="1665275"/>
              <a:chExt cx="1521522" cy="1509833"/>
            </a:xfrm>
          </p:grpSpPr>
          <p:sp>
            <p:nvSpPr>
              <p:cNvPr id="456" name="Oval 455">
                <a:extLst>
                  <a:ext uri="{FF2B5EF4-FFF2-40B4-BE49-F238E27FC236}">
                    <a16:creationId xmlns:a16="http://schemas.microsoft.com/office/drawing/2014/main" id="{ECC83037-E6E3-4FD8-93C1-B06F6525DFD1}"/>
                  </a:ext>
                </a:extLst>
              </p:cNvPr>
              <p:cNvSpPr/>
              <p:nvPr/>
            </p:nvSpPr>
            <p:spPr>
              <a:xfrm>
                <a:off x="727816" y="1665275"/>
                <a:ext cx="1521522" cy="1509833"/>
              </a:xfrm>
              <a:prstGeom prst="ellipse">
                <a:avLst/>
              </a:prstGeom>
              <a:gradFill>
                <a:gsLst>
                  <a:gs pos="14000">
                    <a:schemeClr val="accent6">
                      <a:lumMod val="60000"/>
                      <a:lumOff val="40000"/>
                    </a:schemeClr>
                  </a:gs>
                  <a:gs pos="43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Oval 456">
                <a:extLst>
                  <a:ext uri="{FF2B5EF4-FFF2-40B4-BE49-F238E27FC236}">
                    <a16:creationId xmlns:a16="http://schemas.microsoft.com/office/drawing/2014/main" id="{823C82BD-9902-460E-AB34-D0F3696A7143}"/>
                  </a:ext>
                </a:extLst>
              </p:cNvPr>
              <p:cNvSpPr/>
              <p:nvPr/>
            </p:nvSpPr>
            <p:spPr>
              <a:xfrm>
                <a:off x="1219557" y="2400580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Oval 457">
                <a:extLst>
                  <a:ext uri="{FF2B5EF4-FFF2-40B4-BE49-F238E27FC236}">
                    <a16:creationId xmlns:a16="http://schemas.microsoft.com/office/drawing/2014/main" id="{32F7B7FE-322F-4E66-901F-0E66A363BB48}"/>
                  </a:ext>
                </a:extLst>
              </p:cNvPr>
              <p:cNvSpPr/>
              <p:nvPr/>
            </p:nvSpPr>
            <p:spPr>
              <a:xfrm>
                <a:off x="1463889" y="253650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9" name="Oval 458">
                <a:extLst>
                  <a:ext uri="{FF2B5EF4-FFF2-40B4-BE49-F238E27FC236}">
                    <a16:creationId xmlns:a16="http://schemas.microsoft.com/office/drawing/2014/main" id="{CAE0E90F-8AE9-4FDB-9E51-AAA8C4B46CD7}"/>
                  </a:ext>
                </a:extLst>
              </p:cNvPr>
              <p:cNvSpPr/>
              <p:nvPr/>
            </p:nvSpPr>
            <p:spPr>
              <a:xfrm>
                <a:off x="1998367" y="2514904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Oval 459">
                <a:extLst>
                  <a:ext uri="{FF2B5EF4-FFF2-40B4-BE49-F238E27FC236}">
                    <a16:creationId xmlns:a16="http://schemas.microsoft.com/office/drawing/2014/main" id="{ECB232D2-86A8-434E-ACE5-15A8D34EC20D}"/>
                  </a:ext>
                </a:extLst>
              </p:cNvPr>
              <p:cNvSpPr/>
              <p:nvPr/>
            </p:nvSpPr>
            <p:spPr>
              <a:xfrm>
                <a:off x="1696495" y="2773505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Oval 460">
                <a:extLst>
                  <a:ext uri="{FF2B5EF4-FFF2-40B4-BE49-F238E27FC236}">
                    <a16:creationId xmlns:a16="http://schemas.microsoft.com/office/drawing/2014/main" id="{B5EF629A-8769-4A5F-B242-32606D60026F}"/>
                  </a:ext>
                </a:extLst>
              </p:cNvPr>
              <p:cNvSpPr/>
              <p:nvPr/>
            </p:nvSpPr>
            <p:spPr>
              <a:xfrm>
                <a:off x="929412" y="2589668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Oval 461">
                <a:extLst>
                  <a:ext uri="{FF2B5EF4-FFF2-40B4-BE49-F238E27FC236}">
                    <a16:creationId xmlns:a16="http://schemas.microsoft.com/office/drawing/2014/main" id="{DAAE1AA7-5224-49BC-BAA6-2B308C732F2A}"/>
                  </a:ext>
                </a:extLst>
              </p:cNvPr>
              <p:cNvSpPr/>
              <p:nvPr/>
            </p:nvSpPr>
            <p:spPr>
              <a:xfrm>
                <a:off x="1225961" y="2777129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Oval 462">
                <a:extLst>
                  <a:ext uri="{FF2B5EF4-FFF2-40B4-BE49-F238E27FC236}">
                    <a16:creationId xmlns:a16="http://schemas.microsoft.com/office/drawing/2014/main" id="{74992332-5E30-4CD0-9EBE-FAF38542B83E}"/>
                  </a:ext>
                </a:extLst>
              </p:cNvPr>
              <p:cNvSpPr/>
              <p:nvPr/>
            </p:nvSpPr>
            <p:spPr>
              <a:xfrm>
                <a:off x="1825594" y="219977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4" name="Oval 463">
                <a:extLst>
                  <a:ext uri="{FF2B5EF4-FFF2-40B4-BE49-F238E27FC236}">
                    <a16:creationId xmlns:a16="http://schemas.microsoft.com/office/drawing/2014/main" id="{B07E5B16-43FC-4119-9A80-F32C22DE37B9}"/>
                  </a:ext>
                </a:extLst>
              </p:cNvPr>
              <p:cNvSpPr/>
              <p:nvPr/>
            </p:nvSpPr>
            <p:spPr>
              <a:xfrm>
                <a:off x="931881" y="2117655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Oval 464">
                <a:extLst>
                  <a:ext uri="{FF2B5EF4-FFF2-40B4-BE49-F238E27FC236}">
                    <a16:creationId xmlns:a16="http://schemas.microsoft.com/office/drawing/2014/main" id="{41D14CFB-366C-4549-AEA8-AC83705B3E49}"/>
                  </a:ext>
                </a:extLst>
              </p:cNvPr>
              <p:cNvSpPr/>
              <p:nvPr/>
            </p:nvSpPr>
            <p:spPr>
              <a:xfrm>
                <a:off x="1631945" y="1765116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Oval 465">
                <a:extLst>
                  <a:ext uri="{FF2B5EF4-FFF2-40B4-BE49-F238E27FC236}">
                    <a16:creationId xmlns:a16="http://schemas.microsoft.com/office/drawing/2014/main" id="{F8BE0508-4834-43D8-AD4A-0A703C9C0211}"/>
                  </a:ext>
                </a:extLst>
              </p:cNvPr>
              <p:cNvSpPr/>
              <p:nvPr/>
            </p:nvSpPr>
            <p:spPr>
              <a:xfrm>
                <a:off x="1681772" y="2403104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Oval 466">
                <a:extLst>
                  <a:ext uri="{FF2B5EF4-FFF2-40B4-BE49-F238E27FC236}">
                    <a16:creationId xmlns:a16="http://schemas.microsoft.com/office/drawing/2014/main" id="{FA7B1F89-D24E-4D20-BB08-3AF9BEBC416D}"/>
                  </a:ext>
                </a:extLst>
              </p:cNvPr>
              <p:cNvSpPr/>
              <p:nvPr/>
            </p:nvSpPr>
            <p:spPr>
              <a:xfrm>
                <a:off x="1479574" y="2953626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Oval 467">
                <a:extLst>
                  <a:ext uri="{FF2B5EF4-FFF2-40B4-BE49-F238E27FC236}">
                    <a16:creationId xmlns:a16="http://schemas.microsoft.com/office/drawing/2014/main" id="{AB9486FF-CFDA-4D0F-B7DB-C3425DF47AA0}"/>
                  </a:ext>
                </a:extLst>
              </p:cNvPr>
              <p:cNvSpPr/>
              <p:nvPr/>
            </p:nvSpPr>
            <p:spPr>
              <a:xfrm>
                <a:off x="1213781" y="1834648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6AC0DD97-A771-44F6-B46F-3170B323113C}"/>
                </a:ext>
              </a:extLst>
            </p:cNvPr>
            <p:cNvGrpSpPr/>
            <p:nvPr/>
          </p:nvGrpSpPr>
          <p:grpSpPr>
            <a:xfrm>
              <a:off x="2649395" y="1034153"/>
              <a:ext cx="457357" cy="427453"/>
              <a:chOff x="727816" y="1665275"/>
              <a:chExt cx="1521522" cy="1509833"/>
            </a:xfrm>
          </p:grpSpPr>
          <p:sp>
            <p:nvSpPr>
              <p:cNvPr id="470" name="Oval 469">
                <a:extLst>
                  <a:ext uri="{FF2B5EF4-FFF2-40B4-BE49-F238E27FC236}">
                    <a16:creationId xmlns:a16="http://schemas.microsoft.com/office/drawing/2014/main" id="{C0E889BB-CEE4-4FD1-8F02-653E29CF2BD7}"/>
                  </a:ext>
                </a:extLst>
              </p:cNvPr>
              <p:cNvSpPr/>
              <p:nvPr/>
            </p:nvSpPr>
            <p:spPr>
              <a:xfrm>
                <a:off x="727816" y="1665275"/>
                <a:ext cx="1521522" cy="1509833"/>
              </a:xfrm>
              <a:prstGeom prst="ellipse">
                <a:avLst/>
              </a:prstGeom>
              <a:gradFill>
                <a:gsLst>
                  <a:gs pos="14000">
                    <a:schemeClr val="accent6">
                      <a:lumMod val="60000"/>
                      <a:lumOff val="40000"/>
                    </a:schemeClr>
                  </a:gs>
                  <a:gs pos="43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Oval 470">
                <a:extLst>
                  <a:ext uri="{FF2B5EF4-FFF2-40B4-BE49-F238E27FC236}">
                    <a16:creationId xmlns:a16="http://schemas.microsoft.com/office/drawing/2014/main" id="{67FE39FE-4028-48D4-A91C-D06E338D64A3}"/>
                  </a:ext>
                </a:extLst>
              </p:cNvPr>
              <p:cNvSpPr/>
              <p:nvPr/>
            </p:nvSpPr>
            <p:spPr>
              <a:xfrm>
                <a:off x="1219557" y="2400580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8FB31174-6B37-48B3-8168-EE0EFD616542}"/>
                  </a:ext>
                </a:extLst>
              </p:cNvPr>
              <p:cNvSpPr/>
              <p:nvPr/>
            </p:nvSpPr>
            <p:spPr>
              <a:xfrm>
                <a:off x="1463889" y="253650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Oval 472">
                <a:extLst>
                  <a:ext uri="{FF2B5EF4-FFF2-40B4-BE49-F238E27FC236}">
                    <a16:creationId xmlns:a16="http://schemas.microsoft.com/office/drawing/2014/main" id="{373B2E34-2AC8-4772-971E-BCD73A1BD8EB}"/>
                  </a:ext>
                </a:extLst>
              </p:cNvPr>
              <p:cNvSpPr/>
              <p:nvPr/>
            </p:nvSpPr>
            <p:spPr>
              <a:xfrm>
                <a:off x="1998367" y="2514904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Oval 473">
                <a:extLst>
                  <a:ext uri="{FF2B5EF4-FFF2-40B4-BE49-F238E27FC236}">
                    <a16:creationId xmlns:a16="http://schemas.microsoft.com/office/drawing/2014/main" id="{C1B3ABA4-16A1-4805-BEC8-47B19E774238}"/>
                  </a:ext>
                </a:extLst>
              </p:cNvPr>
              <p:cNvSpPr/>
              <p:nvPr/>
            </p:nvSpPr>
            <p:spPr>
              <a:xfrm>
                <a:off x="1696495" y="2773505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Oval 474">
                <a:extLst>
                  <a:ext uri="{FF2B5EF4-FFF2-40B4-BE49-F238E27FC236}">
                    <a16:creationId xmlns:a16="http://schemas.microsoft.com/office/drawing/2014/main" id="{A14798B1-0CCD-4F2D-A832-34027706B063}"/>
                  </a:ext>
                </a:extLst>
              </p:cNvPr>
              <p:cNvSpPr/>
              <p:nvPr/>
            </p:nvSpPr>
            <p:spPr>
              <a:xfrm>
                <a:off x="929412" y="2589668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Oval 475">
                <a:extLst>
                  <a:ext uri="{FF2B5EF4-FFF2-40B4-BE49-F238E27FC236}">
                    <a16:creationId xmlns:a16="http://schemas.microsoft.com/office/drawing/2014/main" id="{0D3BA7EA-36C2-4AB3-B796-0260565F98D8}"/>
                  </a:ext>
                </a:extLst>
              </p:cNvPr>
              <p:cNvSpPr/>
              <p:nvPr/>
            </p:nvSpPr>
            <p:spPr>
              <a:xfrm>
                <a:off x="1225961" y="277712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Oval 476">
                <a:extLst>
                  <a:ext uri="{FF2B5EF4-FFF2-40B4-BE49-F238E27FC236}">
                    <a16:creationId xmlns:a16="http://schemas.microsoft.com/office/drawing/2014/main" id="{47295B9F-127C-4BE3-9376-F2F77CE602F4}"/>
                  </a:ext>
                </a:extLst>
              </p:cNvPr>
              <p:cNvSpPr/>
              <p:nvPr/>
            </p:nvSpPr>
            <p:spPr>
              <a:xfrm>
                <a:off x="1825594" y="219977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Oval 477">
                <a:extLst>
                  <a:ext uri="{FF2B5EF4-FFF2-40B4-BE49-F238E27FC236}">
                    <a16:creationId xmlns:a16="http://schemas.microsoft.com/office/drawing/2014/main" id="{AD28D649-9280-4065-B0DE-D58519E009D0}"/>
                  </a:ext>
                </a:extLst>
              </p:cNvPr>
              <p:cNvSpPr/>
              <p:nvPr/>
            </p:nvSpPr>
            <p:spPr>
              <a:xfrm>
                <a:off x="931881" y="2117655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Oval 478">
                <a:extLst>
                  <a:ext uri="{FF2B5EF4-FFF2-40B4-BE49-F238E27FC236}">
                    <a16:creationId xmlns:a16="http://schemas.microsoft.com/office/drawing/2014/main" id="{26FB7DEA-1435-410A-8CE3-5F3D9163DA07}"/>
                  </a:ext>
                </a:extLst>
              </p:cNvPr>
              <p:cNvSpPr/>
              <p:nvPr/>
            </p:nvSpPr>
            <p:spPr>
              <a:xfrm>
                <a:off x="1631945" y="1765116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Oval 479">
                <a:extLst>
                  <a:ext uri="{FF2B5EF4-FFF2-40B4-BE49-F238E27FC236}">
                    <a16:creationId xmlns:a16="http://schemas.microsoft.com/office/drawing/2014/main" id="{3394DEA4-D47B-4E8D-A807-EEC33D5E3517}"/>
                  </a:ext>
                </a:extLst>
              </p:cNvPr>
              <p:cNvSpPr/>
              <p:nvPr/>
            </p:nvSpPr>
            <p:spPr>
              <a:xfrm>
                <a:off x="1681772" y="2403104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Oval 480">
                <a:extLst>
                  <a:ext uri="{FF2B5EF4-FFF2-40B4-BE49-F238E27FC236}">
                    <a16:creationId xmlns:a16="http://schemas.microsoft.com/office/drawing/2014/main" id="{8A4E869F-2D87-45C9-A933-2C13390E0ED7}"/>
                  </a:ext>
                </a:extLst>
              </p:cNvPr>
              <p:cNvSpPr/>
              <p:nvPr/>
            </p:nvSpPr>
            <p:spPr>
              <a:xfrm>
                <a:off x="1479574" y="2953626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2" name="Oval 481">
                <a:extLst>
                  <a:ext uri="{FF2B5EF4-FFF2-40B4-BE49-F238E27FC236}">
                    <a16:creationId xmlns:a16="http://schemas.microsoft.com/office/drawing/2014/main" id="{985C9C7E-D1B6-4292-8EA7-FD0F81258BF9}"/>
                  </a:ext>
                </a:extLst>
              </p:cNvPr>
              <p:cNvSpPr/>
              <p:nvPr/>
            </p:nvSpPr>
            <p:spPr>
              <a:xfrm>
                <a:off x="1213781" y="183464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78418989-04B7-4E3B-ACD5-9BC65046245B}"/>
                </a:ext>
              </a:extLst>
            </p:cNvPr>
            <p:cNvGrpSpPr/>
            <p:nvPr/>
          </p:nvGrpSpPr>
          <p:grpSpPr>
            <a:xfrm>
              <a:off x="1741827" y="642903"/>
              <a:ext cx="457357" cy="427453"/>
              <a:chOff x="727816" y="1665275"/>
              <a:chExt cx="1521522" cy="1509833"/>
            </a:xfrm>
          </p:grpSpPr>
          <p:sp>
            <p:nvSpPr>
              <p:cNvPr id="484" name="Oval 483">
                <a:extLst>
                  <a:ext uri="{FF2B5EF4-FFF2-40B4-BE49-F238E27FC236}">
                    <a16:creationId xmlns:a16="http://schemas.microsoft.com/office/drawing/2014/main" id="{DCFFF138-EA7F-4E24-B72F-67FD51527187}"/>
                  </a:ext>
                </a:extLst>
              </p:cNvPr>
              <p:cNvSpPr/>
              <p:nvPr/>
            </p:nvSpPr>
            <p:spPr>
              <a:xfrm>
                <a:off x="727816" y="1665275"/>
                <a:ext cx="1521522" cy="1509833"/>
              </a:xfrm>
              <a:prstGeom prst="ellipse">
                <a:avLst/>
              </a:prstGeom>
              <a:gradFill>
                <a:gsLst>
                  <a:gs pos="14000">
                    <a:schemeClr val="accent6">
                      <a:lumMod val="60000"/>
                      <a:lumOff val="40000"/>
                    </a:schemeClr>
                  </a:gs>
                  <a:gs pos="43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Oval 484">
                <a:extLst>
                  <a:ext uri="{FF2B5EF4-FFF2-40B4-BE49-F238E27FC236}">
                    <a16:creationId xmlns:a16="http://schemas.microsoft.com/office/drawing/2014/main" id="{1D475DCF-63FA-4E14-8979-6EE5EF7B4722}"/>
                  </a:ext>
                </a:extLst>
              </p:cNvPr>
              <p:cNvSpPr/>
              <p:nvPr/>
            </p:nvSpPr>
            <p:spPr>
              <a:xfrm>
                <a:off x="1219557" y="2400580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Oval 485">
                <a:extLst>
                  <a:ext uri="{FF2B5EF4-FFF2-40B4-BE49-F238E27FC236}">
                    <a16:creationId xmlns:a16="http://schemas.microsoft.com/office/drawing/2014/main" id="{F9A4FC2F-431E-4EFC-9675-DB4CF4D068E1}"/>
                  </a:ext>
                </a:extLst>
              </p:cNvPr>
              <p:cNvSpPr/>
              <p:nvPr/>
            </p:nvSpPr>
            <p:spPr>
              <a:xfrm>
                <a:off x="1463889" y="253650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Oval 486">
                <a:extLst>
                  <a:ext uri="{FF2B5EF4-FFF2-40B4-BE49-F238E27FC236}">
                    <a16:creationId xmlns:a16="http://schemas.microsoft.com/office/drawing/2014/main" id="{CF25F6FE-C3E0-4B2A-BE76-F1FFD6ADE7BF}"/>
                  </a:ext>
                </a:extLst>
              </p:cNvPr>
              <p:cNvSpPr/>
              <p:nvPr/>
            </p:nvSpPr>
            <p:spPr>
              <a:xfrm>
                <a:off x="1998367" y="2514904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Oval 487">
                <a:extLst>
                  <a:ext uri="{FF2B5EF4-FFF2-40B4-BE49-F238E27FC236}">
                    <a16:creationId xmlns:a16="http://schemas.microsoft.com/office/drawing/2014/main" id="{30C6C6A7-A116-4E34-A152-92F67B60A569}"/>
                  </a:ext>
                </a:extLst>
              </p:cNvPr>
              <p:cNvSpPr/>
              <p:nvPr/>
            </p:nvSpPr>
            <p:spPr>
              <a:xfrm>
                <a:off x="1696495" y="2773505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Oval 488">
                <a:extLst>
                  <a:ext uri="{FF2B5EF4-FFF2-40B4-BE49-F238E27FC236}">
                    <a16:creationId xmlns:a16="http://schemas.microsoft.com/office/drawing/2014/main" id="{D916F74F-AC2B-40E2-8B1F-F19397DD9805}"/>
                  </a:ext>
                </a:extLst>
              </p:cNvPr>
              <p:cNvSpPr/>
              <p:nvPr/>
            </p:nvSpPr>
            <p:spPr>
              <a:xfrm>
                <a:off x="929412" y="2589668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Oval 489">
                <a:extLst>
                  <a:ext uri="{FF2B5EF4-FFF2-40B4-BE49-F238E27FC236}">
                    <a16:creationId xmlns:a16="http://schemas.microsoft.com/office/drawing/2014/main" id="{34DFB864-38EF-4C82-A31B-C2D2D7ED7743}"/>
                  </a:ext>
                </a:extLst>
              </p:cNvPr>
              <p:cNvSpPr/>
              <p:nvPr/>
            </p:nvSpPr>
            <p:spPr>
              <a:xfrm>
                <a:off x="1225961" y="277712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Oval 490">
                <a:extLst>
                  <a:ext uri="{FF2B5EF4-FFF2-40B4-BE49-F238E27FC236}">
                    <a16:creationId xmlns:a16="http://schemas.microsoft.com/office/drawing/2014/main" id="{983DA10E-4F71-4829-A887-5D8C4EFC2133}"/>
                  </a:ext>
                </a:extLst>
              </p:cNvPr>
              <p:cNvSpPr/>
              <p:nvPr/>
            </p:nvSpPr>
            <p:spPr>
              <a:xfrm>
                <a:off x="1825594" y="219977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Oval 491">
                <a:extLst>
                  <a:ext uri="{FF2B5EF4-FFF2-40B4-BE49-F238E27FC236}">
                    <a16:creationId xmlns:a16="http://schemas.microsoft.com/office/drawing/2014/main" id="{6CBDCC30-41B6-4A3A-890E-5F451E600A1D}"/>
                  </a:ext>
                </a:extLst>
              </p:cNvPr>
              <p:cNvSpPr/>
              <p:nvPr/>
            </p:nvSpPr>
            <p:spPr>
              <a:xfrm>
                <a:off x="931881" y="2117655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Oval 492">
                <a:extLst>
                  <a:ext uri="{FF2B5EF4-FFF2-40B4-BE49-F238E27FC236}">
                    <a16:creationId xmlns:a16="http://schemas.microsoft.com/office/drawing/2014/main" id="{C7888600-94D7-418A-9AA0-75822E2A46E0}"/>
                  </a:ext>
                </a:extLst>
              </p:cNvPr>
              <p:cNvSpPr/>
              <p:nvPr/>
            </p:nvSpPr>
            <p:spPr>
              <a:xfrm>
                <a:off x="1631945" y="1765116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Oval 493">
                <a:extLst>
                  <a:ext uri="{FF2B5EF4-FFF2-40B4-BE49-F238E27FC236}">
                    <a16:creationId xmlns:a16="http://schemas.microsoft.com/office/drawing/2014/main" id="{E443BFD5-760A-47DA-B08D-D65A69CF405B}"/>
                  </a:ext>
                </a:extLst>
              </p:cNvPr>
              <p:cNvSpPr/>
              <p:nvPr/>
            </p:nvSpPr>
            <p:spPr>
              <a:xfrm>
                <a:off x="1681772" y="2403104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Oval 494">
                <a:extLst>
                  <a:ext uri="{FF2B5EF4-FFF2-40B4-BE49-F238E27FC236}">
                    <a16:creationId xmlns:a16="http://schemas.microsoft.com/office/drawing/2014/main" id="{5113B74E-B51C-4AF9-846F-DFF0C89FB0B7}"/>
                  </a:ext>
                </a:extLst>
              </p:cNvPr>
              <p:cNvSpPr/>
              <p:nvPr/>
            </p:nvSpPr>
            <p:spPr>
              <a:xfrm>
                <a:off x="1479574" y="2953626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Oval 495">
                <a:extLst>
                  <a:ext uri="{FF2B5EF4-FFF2-40B4-BE49-F238E27FC236}">
                    <a16:creationId xmlns:a16="http://schemas.microsoft.com/office/drawing/2014/main" id="{A5D8ECDE-C85D-408E-B1BE-78C006871A68}"/>
                  </a:ext>
                </a:extLst>
              </p:cNvPr>
              <p:cNvSpPr/>
              <p:nvPr/>
            </p:nvSpPr>
            <p:spPr>
              <a:xfrm>
                <a:off x="1213781" y="183464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7" name="Group 496">
              <a:extLst>
                <a:ext uri="{FF2B5EF4-FFF2-40B4-BE49-F238E27FC236}">
                  <a16:creationId xmlns:a16="http://schemas.microsoft.com/office/drawing/2014/main" id="{4F563EDC-1CF6-46F5-8193-EA5E51FB2CF9}"/>
                </a:ext>
              </a:extLst>
            </p:cNvPr>
            <p:cNvGrpSpPr/>
            <p:nvPr/>
          </p:nvGrpSpPr>
          <p:grpSpPr>
            <a:xfrm>
              <a:off x="406573" y="758235"/>
              <a:ext cx="457357" cy="427453"/>
              <a:chOff x="727816" y="1665275"/>
              <a:chExt cx="1521522" cy="1509833"/>
            </a:xfrm>
          </p:grpSpPr>
          <p:sp>
            <p:nvSpPr>
              <p:cNvPr id="498" name="Oval 497">
                <a:extLst>
                  <a:ext uri="{FF2B5EF4-FFF2-40B4-BE49-F238E27FC236}">
                    <a16:creationId xmlns:a16="http://schemas.microsoft.com/office/drawing/2014/main" id="{C4E6F2EC-CDD3-48D5-9628-417A77B3EC72}"/>
                  </a:ext>
                </a:extLst>
              </p:cNvPr>
              <p:cNvSpPr/>
              <p:nvPr/>
            </p:nvSpPr>
            <p:spPr>
              <a:xfrm>
                <a:off x="727816" y="1665275"/>
                <a:ext cx="1521522" cy="1509833"/>
              </a:xfrm>
              <a:prstGeom prst="ellipse">
                <a:avLst/>
              </a:prstGeom>
              <a:gradFill>
                <a:gsLst>
                  <a:gs pos="14000">
                    <a:schemeClr val="accent6">
                      <a:lumMod val="60000"/>
                      <a:lumOff val="40000"/>
                    </a:schemeClr>
                  </a:gs>
                  <a:gs pos="43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Oval 498">
                <a:extLst>
                  <a:ext uri="{FF2B5EF4-FFF2-40B4-BE49-F238E27FC236}">
                    <a16:creationId xmlns:a16="http://schemas.microsoft.com/office/drawing/2014/main" id="{784258DF-5AAA-4356-B135-D86BF79EB69B}"/>
                  </a:ext>
                </a:extLst>
              </p:cNvPr>
              <p:cNvSpPr/>
              <p:nvPr/>
            </p:nvSpPr>
            <p:spPr>
              <a:xfrm>
                <a:off x="1219557" y="2400580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0" name="Oval 499">
                <a:extLst>
                  <a:ext uri="{FF2B5EF4-FFF2-40B4-BE49-F238E27FC236}">
                    <a16:creationId xmlns:a16="http://schemas.microsoft.com/office/drawing/2014/main" id="{64154B56-098D-46D2-812D-3FAA0F73BFF1}"/>
                  </a:ext>
                </a:extLst>
              </p:cNvPr>
              <p:cNvSpPr/>
              <p:nvPr/>
            </p:nvSpPr>
            <p:spPr>
              <a:xfrm>
                <a:off x="1463889" y="253650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Oval 500">
                <a:extLst>
                  <a:ext uri="{FF2B5EF4-FFF2-40B4-BE49-F238E27FC236}">
                    <a16:creationId xmlns:a16="http://schemas.microsoft.com/office/drawing/2014/main" id="{D7A3CB4A-30D6-40AA-9421-1A5ACA229550}"/>
                  </a:ext>
                </a:extLst>
              </p:cNvPr>
              <p:cNvSpPr/>
              <p:nvPr/>
            </p:nvSpPr>
            <p:spPr>
              <a:xfrm>
                <a:off x="1998367" y="2514904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Oval 501">
                <a:extLst>
                  <a:ext uri="{FF2B5EF4-FFF2-40B4-BE49-F238E27FC236}">
                    <a16:creationId xmlns:a16="http://schemas.microsoft.com/office/drawing/2014/main" id="{63DDA150-4C97-4607-8573-486C7AD59608}"/>
                  </a:ext>
                </a:extLst>
              </p:cNvPr>
              <p:cNvSpPr/>
              <p:nvPr/>
            </p:nvSpPr>
            <p:spPr>
              <a:xfrm>
                <a:off x="1696495" y="2773505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Oval 502">
                <a:extLst>
                  <a:ext uri="{FF2B5EF4-FFF2-40B4-BE49-F238E27FC236}">
                    <a16:creationId xmlns:a16="http://schemas.microsoft.com/office/drawing/2014/main" id="{F640814D-10EC-4E92-A574-36AA37CD0F92}"/>
                  </a:ext>
                </a:extLst>
              </p:cNvPr>
              <p:cNvSpPr/>
              <p:nvPr/>
            </p:nvSpPr>
            <p:spPr>
              <a:xfrm>
                <a:off x="929412" y="2589668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Oval 503">
                <a:extLst>
                  <a:ext uri="{FF2B5EF4-FFF2-40B4-BE49-F238E27FC236}">
                    <a16:creationId xmlns:a16="http://schemas.microsoft.com/office/drawing/2014/main" id="{7CD2DF83-4A53-4C20-BE6C-79B683DBD5E5}"/>
                  </a:ext>
                </a:extLst>
              </p:cNvPr>
              <p:cNvSpPr/>
              <p:nvPr/>
            </p:nvSpPr>
            <p:spPr>
              <a:xfrm>
                <a:off x="1225961" y="277712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97186DBC-5DCE-4B19-9D7A-005A0ECB1682}"/>
                  </a:ext>
                </a:extLst>
              </p:cNvPr>
              <p:cNvSpPr/>
              <p:nvPr/>
            </p:nvSpPr>
            <p:spPr>
              <a:xfrm>
                <a:off x="1825594" y="219977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Oval 505">
                <a:extLst>
                  <a:ext uri="{FF2B5EF4-FFF2-40B4-BE49-F238E27FC236}">
                    <a16:creationId xmlns:a16="http://schemas.microsoft.com/office/drawing/2014/main" id="{CBEBE75F-15AC-4CD0-9140-26E57A03020C}"/>
                  </a:ext>
                </a:extLst>
              </p:cNvPr>
              <p:cNvSpPr/>
              <p:nvPr/>
            </p:nvSpPr>
            <p:spPr>
              <a:xfrm>
                <a:off x="931881" y="2117655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Oval 506">
                <a:extLst>
                  <a:ext uri="{FF2B5EF4-FFF2-40B4-BE49-F238E27FC236}">
                    <a16:creationId xmlns:a16="http://schemas.microsoft.com/office/drawing/2014/main" id="{D4DE97F8-D0B0-4583-9EEC-99CAEFE71BE6}"/>
                  </a:ext>
                </a:extLst>
              </p:cNvPr>
              <p:cNvSpPr/>
              <p:nvPr/>
            </p:nvSpPr>
            <p:spPr>
              <a:xfrm>
                <a:off x="1631945" y="1765116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Oval 507">
                <a:extLst>
                  <a:ext uri="{FF2B5EF4-FFF2-40B4-BE49-F238E27FC236}">
                    <a16:creationId xmlns:a16="http://schemas.microsoft.com/office/drawing/2014/main" id="{AA28225F-8AC3-462C-A83D-74D3D2880FCF}"/>
                  </a:ext>
                </a:extLst>
              </p:cNvPr>
              <p:cNvSpPr/>
              <p:nvPr/>
            </p:nvSpPr>
            <p:spPr>
              <a:xfrm>
                <a:off x="1681772" y="2403104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Oval 508">
                <a:extLst>
                  <a:ext uri="{FF2B5EF4-FFF2-40B4-BE49-F238E27FC236}">
                    <a16:creationId xmlns:a16="http://schemas.microsoft.com/office/drawing/2014/main" id="{9C4D87A0-6A73-4DA2-AE07-6032F234795A}"/>
                  </a:ext>
                </a:extLst>
              </p:cNvPr>
              <p:cNvSpPr/>
              <p:nvPr/>
            </p:nvSpPr>
            <p:spPr>
              <a:xfrm>
                <a:off x="1479574" y="2953626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0" name="Oval 509">
                <a:extLst>
                  <a:ext uri="{FF2B5EF4-FFF2-40B4-BE49-F238E27FC236}">
                    <a16:creationId xmlns:a16="http://schemas.microsoft.com/office/drawing/2014/main" id="{EC4FD21F-4198-4AEB-93F0-2E4A59B24B07}"/>
                  </a:ext>
                </a:extLst>
              </p:cNvPr>
              <p:cNvSpPr/>
              <p:nvPr/>
            </p:nvSpPr>
            <p:spPr>
              <a:xfrm>
                <a:off x="1213781" y="183464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1" name="Group 510">
              <a:extLst>
                <a:ext uri="{FF2B5EF4-FFF2-40B4-BE49-F238E27FC236}">
                  <a16:creationId xmlns:a16="http://schemas.microsoft.com/office/drawing/2014/main" id="{6F12D09A-A3BC-4592-9D04-2F3AAC5ADA67}"/>
                </a:ext>
              </a:extLst>
            </p:cNvPr>
            <p:cNvGrpSpPr/>
            <p:nvPr/>
          </p:nvGrpSpPr>
          <p:grpSpPr>
            <a:xfrm>
              <a:off x="1397930" y="1851215"/>
              <a:ext cx="457357" cy="427453"/>
              <a:chOff x="727816" y="1665275"/>
              <a:chExt cx="1521522" cy="1509833"/>
            </a:xfrm>
          </p:grpSpPr>
          <p:sp>
            <p:nvSpPr>
              <p:cNvPr id="512" name="Oval 511">
                <a:extLst>
                  <a:ext uri="{FF2B5EF4-FFF2-40B4-BE49-F238E27FC236}">
                    <a16:creationId xmlns:a16="http://schemas.microsoft.com/office/drawing/2014/main" id="{0E45EB9A-6BB8-4AC4-9F91-F431FCC37C91}"/>
                  </a:ext>
                </a:extLst>
              </p:cNvPr>
              <p:cNvSpPr/>
              <p:nvPr/>
            </p:nvSpPr>
            <p:spPr>
              <a:xfrm>
                <a:off x="727816" y="1665275"/>
                <a:ext cx="1521522" cy="1509833"/>
              </a:xfrm>
              <a:prstGeom prst="ellipse">
                <a:avLst/>
              </a:prstGeom>
              <a:gradFill>
                <a:gsLst>
                  <a:gs pos="14000">
                    <a:schemeClr val="accent6">
                      <a:lumMod val="60000"/>
                      <a:lumOff val="40000"/>
                    </a:schemeClr>
                  </a:gs>
                  <a:gs pos="43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3" name="Oval 512">
                <a:extLst>
                  <a:ext uri="{FF2B5EF4-FFF2-40B4-BE49-F238E27FC236}">
                    <a16:creationId xmlns:a16="http://schemas.microsoft.com/office/drawing/2014/main" id="{1017EE94-D670-41A1-A4D3-86C45B203B35}"/>
                  </a:ext>
                </a:extLst>
              </p:cNvPr>
              <p:cNvSpPr/>
              <p:nvPr/>
            </p:nvSpPr>
            <p:spPr>
              <a:xfrm>
                <a:off x="1219557" y="2400580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Oval 513">
                <a:extLst>
                  <a:ext uri="{FF2B5EF4-FFF2-40B4-BE49-F238E27FC236}">
                    <a16:creationId xmlns:a16="http://schemas.microsoft.com/office/drawing/2014/main" id="{59506F6D-87E3-47FC-AF82-D8097E1B855D}"/>
                  </a:ext>
                </a:extLst>
              </p:cNvPr>
              <p:cNvSpPr/>
              <p:nvPr/>
            </p:nvSpPr>
            <p:spPr>
              <a:xfrm>
                <a:off x="1463889" y="253650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Oval 514">
                <a:extLst>
                  <a:ext uri="{FF2B5EF4-FFF2-40B4-BE49-F238E27FC236}">
                    <a16:creationId xmlns:a16="http://schemas.microsoft.com/office/drawing/2014/main" id="{CE320557-5CE1-41DE-ACF3-1FAD3381C765}"/>
                  </a:ext>
                </a:extLst>
              </p:cNvPr>
              <p:cNvSpPr/>
              <p:nvPr/>
            </p:nvSpPr>
            <p:spPr>
              <a:xfrm>
                <a:off x="1998367" y="2514904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Oval 515">
                <a:extLst>
                  <a:ext uri="{FF2B5EF4-FFF2-40B4-BE49-F238E27FC236}">
                    <a16:creationId xmlns:a16="http://schemas.microsoft.com/office/drawing/2014/main" id="{3EF3EDFD-1FDD-4F93-A427-2F3CD38B8D86}"/>
                  </a:ext>
                </a:extLst>
              </p:cNvPr>
              <p:cNvSpPr/>
              <p:nvPr/>
            </p:nvSpPr>
            <p:spPr>
              <a:xfrm>
                <a:off x="1696495" y="2773505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4DC527A6-3D50-4DDC-B971-BA78DB1EEDCE}"/>
                  </a:ext>
                </a:extLst>
              </p:cNvPr>
              <p:cNvSpPr/>
              <p:nvPr/>
            </p:nvSpPr>
            <p:spPr>
              <a:xfrm>
                <a:off x="929412" y="2589668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Oval 517">
                <a:extLst>
                  <a:ext uri="{FF2B5EF4-FFF2-40B4-BE49-F238E27FC236}">
                    <a16:creationId xmlns:a16="http://schemas.microsoft.com/office/drawing/2014/main" id="{77769155-7544-4E69-AB27-FCEFFD45071C}"/>
                  </a:ext>
                </a:extLst>
              </p:cNvPr>
              <p:cNvSpPr/>
              <p:nvPr/>
            </p:nvSpPr>
            <p:spPr>
              <a:xfrm>
                <a:off x="1225961" y="277712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DD7760B9-0878-4573-9C5E-8FF47A634799}"/>
                  </a:ext>
                </a:extLst>
              </p:cNvPr>
              <p:cNvSpPr/>
              <p:nvPr/>
            </p:nvSpPr>
            <p:spPr>
              <a:xfrm>
                <a:off x="1825594" y="219977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6BFF13A0-4F84-4F72-B150-249283FDE3A6}"/>
                  </a:ext>
                </a:extLst>
              </p:cNvPr>
              <p:cNvSpPr/>
              <p:nvPr/>
            </p:nvSpPr>
            <p:spPr>
              <a:xfrm>
                <a:off x="931881" y="2117655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1" name="Oval 520">
                <a:extLst>
                  <a:ext uri="{FF2B5EF4-FFF2-40B4-BE49-F238E27FC236}">
                    <a16:creationId xmlns:a16="http://schemas.microsoft.com/office/drawing/2014/main" id="{3F2C75F6-4F02-449D-AB1D-E73BE2528FA9}"/>
                  </a:ext>
                </a:extLst>
              </p:cNvPr>
              <p:cNvSpPr/>
              <p:nvPr/>
            </p:nvSpPr>
            <p:spPr>
              <a:xfrm>
                <a:off x="1631945" y="1765116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2" name="Oval 521">
                <a:extLst>
                  <a:ext uri="{FF2B5EF4-FFF2-40B4-BE49-F238E27FC236}">
                    <a16:creationId xmlns:a16="http://schemas.microsoft.com/office/drawing/2014/main" id="{2A6C2913-2505-40EF-AE09-19B21BCFF95C}"/>
                  </a:ext>
                </a:extLst>
              </p:cNvPr>
              <p:cNvSpPr/>
              <p:nvPr/>
            </p:nvSpPr>
            <p:spPr>
              <a:xfrm>
                <a:off x="1681772" y="2403104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3" name="Oval 522">
                <a:extLst>
                  <a:ext uri="{FF2B5EF4-FFF2-40B4-BE49-F238E27FC236}">
                    <a16:creationId xmlns:a16="http://schemas.microsoft.com/office/drawing/2014/main" id="{25B3614B-74A5-40FB-B930-F45632EABB06}"/>
                  </a:ext>
                </a:extLst>
              </p:cNvPr>
              <p:cNvSpPr/>
              <p:nvPr/>
            </p:nvSpPr>
            <p:spPr>
              <a:xfrm>
                <a:off x="1479574" y="2953626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4" name="Oval 523">
                <a:extLst>
                  <a:ext uri="{FF2B5EF4-FFF2-40B4-BE49-F238E27FC236}">
                    <a16:creationId xmlns:a16="http://schemas.microsoft.com/office/drawing/2014/main" id="{BDF30345-1681-4EA0-A893-A6CF2847C05E}"/>
                  </a:ext>
                </a:extLst>
              </p:cNvPr>
              <p:cNvSpPr/>
              <p:nvPr/>
            </p:nvSpPr>
            <p:spPr>
              <a:xfrm>
                <a:off x="1213781" y="183464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33" name="Graphic 532" descr="Sparrow">
            <a:extLst>
              <a:ext uri="{FF2B5EF4-FFF2-40B4-BE49-F238E27FC236}">
                <a16:creationId xmlns:a16="http://schemas.microsoft.com/office/drawing/2014/main" id="{6D277290-2CF6-4DDD-B1FD-D9B590F54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61457" y="5659092"/>
            <a:ext cx="489278" cy="489278"/>
          </a:xfrm>
          <a:prstGeom prst="rect">
            <a:avLst/>
          </a:prstGeom>
        </p:spPr>
      </p:pic>
      <p:pic>
        <p:nvPicPr>
          <p:cNvPr id="535" name="Graphic 534" descr="Hummingbird">
            <a:extLst>
              <a:ext uri="{FF2B5EF4-FFF2-40B4-BE49-F238E27FC236}">
                <a16:creationId xmlns:a16="http://schemas.microsoft.com/office/drawing/2014/main" id="{C7B28BED-91AB-4E21-9007-30E3B39E2C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24237" y="3119408"/>
            <a:ext cx="497047" cy="497047"/>
          </a:xfrm>
          <a:prstGeom prst="rect">
            <a:avLst/>
          </a:prstGeom>
        </p:spPr>
      </p:pic>
      <p:pic>
        <p:nvPicPr>
          <p:cNvPr id="537" name="Graphic 536" descr="Owl">
            <a:extLst>
              <a:ext uri="{FF2B5EF4-FFF2-40B4-BE49-F238E27FC236}">
                <a16:creationId xmlns:a16="http://schemas.microsoft.com/office/drawing/2014/main" id="{89D15859-EE1F-4C1E-9946-68ABB9E583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31335" y="3849998"/>
            <a:ext cx="505369" cy="505369"/>
          </a:xfrm>
          <a:prstGeom prst="rect">
            <a:avLst/>
          </a:prstGeom>
        </p:spPr>
      </p:pic>
      <p:pic>
        <p:nvPicPr>
          <p:cNvPr id="539" name="Graphic 538" descr="Duck">
            <a:extLst>
              <a:ext uri="{FF2B5EF4-FFF2-40B4-BE49-F238E27FC236}">
                <a16:creationId xmlns:a16="http://schemas.microsoft.com/office/drawing/2014/main" id="{C0B6BEA9-ADCC-4511-AB54-F635A67850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40971" y="5029656"/>
            <a:ext cx="465165" cy="465165"/>
          </a:xfrm>
          <a:prstGeom prst="rect">
            <a:avLst/>
          </a:prstGeom>
        </p:spPr>
      </p:pic>
      <p:pic>
        <p:nvPicPr>
          <p:cNvPr id="544" name="Graphic 543" descr="Sparrow">
            <a:extLst>
              <a:ext uri="{FF2B5EF4-FFF2-40B4-BE49-F238E27FC236}">
                <a16:creationId xmlns:a16="http://schemas.microsoft.com/office/drawing/2014/main" id="{CFD1A7CB-F510-4EED-B796-5F8747036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9968" y="3328706"/>
            <a:ext cx="385217" cy="385217"/>
          </a:xfrm>
          <a:prstGeom prst="rect">
            <a:avLst/>
          </a:prstGeom>
        </p:spPr>
      </p:pic>
      <p:pic>
        <p:nvPicPr>
          <p:cNvPr id="545" name="Graphic 544" descr="Duck">
            <a:extLst>
              <a:ext uri="{FF2B5EF4-FFF2-40B4-BE49-F238E27FC236}">
                <a16:creationId xmlns:a16="http://schemas.microsoft.com/office/drawing/2014/main" id="{397F1F55-86EF-4F40-AF34-11907C33DE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67766" y="3943234"/>
            <a:ext cx="465165" cy="465165"/>
          </a:xfrm>
          <a:prstGeom prst="rect">
            <a:avLst/>
          </a:prstGeom>
        </p:spPr>
      </p:pic>
      <p:pic>
        <p:nvPicPr>
          <p:cNvPr id="546" name="Graphic 545" descr="Owl">
            <a:extLst>
              <a:ext uri="{FF2B5EF4-FFF2-40B4-BE49-F238E27FC236}">
                <a16:creationId xmlns:a16="http://schemas.microsoft.com/office/drawing/2014/main" id="{793E56CF-CE10-48D6-BA34-9385E53425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76794" y="3346595"/>
            <a:ext cx="505369" cy="505369"/>
          </a:xfrm>
          <a:prstGeom prst="rect">
            <a:avLst/>
          </a:prstGeom>
        </p:spPr>
      </p:pic>
      <p:pic>
        <p:nvPicPr>
          <p:cNvPr id="547" name="Graphic 546" descr="Hummingbird">
            <a:extLst>
              <a:ext uri="{FF2B5EF4-FFF2-40B4-BE49-F238E27FC236}">
                <a16:creationId xmlns:a16="http://schemas.microsoft.com/office/drawing/2014/main" id="{759FA1EC-DE4E-4731-8DB3-B72B031A57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21601" y="3899680"/>
            <a:ext cx="497047" cy="497047"/>
          </a:xfrm>
          <a:prstGeom prst="rect">
            <a:avLst/>
          </a:prstGeom>
        </p:spPr>
      </p:pic>
      <p:pic>
        <p:nvPicPr>
          <p:cNvPr id="548" name="Graphic 547" descr="Owl">
            <a:extLst>
              <a:ext uri="{FF2B5EF4-FFF2-40B4-BE49-F238E27FC236}">
                <a16:creationId xmlns:a16="http://schemas.microsoft.com/office/drawing/2014/main" id="{5B30E050-EF25-4ABE-8E85-CC9AAD6CE8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30255" y="4755830"/>
            <a:ext cx="505369" cy="505369"/>
          </a:xfrm>
          <a:prstGeom prst="rect">
            <a:avLst/>
          </a:prstGeom>
        </p:spPr>
      </p:pic>
      <p:pic>
        <p:nvPicPr>
          <p:cNvPr id="549" name="Graphic 548" descr="Duck">
            <a:extLst>
              <a:ext uri="{FF2B5EF4-FFF2-40B4-BE49-F238E27FC236}">
                <a16:creationId xmlns:a16="http://schemas.microsoft.com/office/drawing/2014/main" id="{C28148B2-067C-47C7-AB50-9C2E11D499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44686" y="5378001"/>
            <a:ext cx="465165" cy="465165"/>
          </a:xfrm>
          <a:prstGeom prst="rect">
            <a:avLst/>
          </a:prstGeom>
        </p:spPr>
      </p:pic>
      <p:pic>
        <p:nvPicPr>
          <p:cNvPr id="550" name="Graphic 549" descr="Hummingbird">
            <a:extLst>
              <a:ext uri="{FF2B5EF4-FFF2-40B4-BE49-F238E27FC236}">
                <a16:creationId xmlns:a16="http://schemas.microsoft.com/office/drawing/2014/main" id="{4FFB983F-F852-4C67-B353-E2545AF961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3453" y="5363666"/>
            <a:ext cx="497047" cy="497047"/>
          </a:xfrm>
          <a:prstGeom prst="rect">
            <a:avLst/>
          </a:prstGeom>
        </p:spPr>
      </p:pic>
      <p:pic>
        <p:nvPicPr>
          <p:cNvPr id="551" name="Graphic 550" descr="Sparrow">
            <a:extLst>
              <a:ext uri="{FF2B5EF4-FFF2-40B4-BE49-F238E27FC236}">
                <a16:creationId xmlns:a16="http://schemas.microsoft.com/office/drawing/2014/main" id="{117D9FAE-47CA-45BE-BB74-892BCB22D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3899" y="4811579"/>
            <a:ext cx="385217" cy="385217"/>
          </a:xfrm>
          <a:prstGeom prst="rect">
            <a:avLst/>
          </a:prstGeom>
        </p:spPr>
      </p:pic>
      <p:sp>
        <p:nvSpPr>
          <p:cNvPr id="315" name="TextBox 314">
            <a:extLst>
              <a:ext uri="{FF2B5EF4-FFF2-40B4-BE49-F238E27FC236}">
                <a16:creationId xmlns:a16="http://schemas.microsoft.com/office/drawing/2014/main" id="{FDC52AB4-DCEE-4405-B120-35A51B79FCE3}"/>
              </a:ext>
            </a:extLst>
          </p:cNvPr>
          <p:cNvSpPr txBox="1"/>
          <p:nvPr/>
        </p:nvSpPr>
        <p:spPr>
          <a:xfrm>
            <a:off x="5159173" y="38110"/>
            <a:ext cx="19854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Urban avoider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ABAD5168-B64E-45B0-9CE5-15D0AC997EBF}"/>
              </a:ext>
            </a:extLst>
          </p:cNvPr>
          <p:cNvSpPr txBox="1"/>
          <p:nvPr/>
        </p:nvSpPr>
        <p:spPr>
          <a:xfrm>
            <a:off x="5201185" y="1425558"/>
            <a:ext cx="19854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Urban exploiter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D6B29D65-633E-4671-AF16-0DE6123A97C4}"/>
              </a:ext>
            </a:extLst>
          </p:cNvPr>
          <p:cNvSpPr txBox="1"/>
          <p:nvPr/>
        </p:nvSpPr>
        <p:spPr>
          <a:xfrm>
            <a:off x="3734856" y="2743353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(D)</a:t>
            </a:r>
            <a:endParaRPr lang="en-US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AEE353C5-D43C-4AEC-88E3-BEE78FB08B88}"/>
              </a:ext>
            </a:extLst>
          </p:cNvPr>
          <p:cNvSpPr txBox="1"/>
          <p:nvPr/>
        </p:nvSpPr>
        <p:spPr>
          <a:xfrm>
            <a:off x="4857434" y="4752505"/>
            <a:ext cx="883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latin typeface="Comic Sans MS" panose="030F0702030302020204" pitchFamily="66" charset="0"/>
              </a:rPr>
              <a:t>SD</a:t>
            </a:r>
            <a:endParaRPr lang="en-US" sz="900" dirty="0">
              <a:latin typeface="Comic Sans MS" panose="030F0702030302020204" pitchFamily="66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D723C8AA-A4AE-448E-8D08-4A684E92DB0C}"/>
              </a:ext>
            </a:extLst>
          </p:cNvPr>
          <p:cNvSpPr txBox="1"/>
          <p:nvPr/>
        </p:nvSpPr>
        <p:spPr>
          <a:xfrm>
            <a:off x="4510518" y="2829742"/>
            <a:ext cx="1771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For each species, collapse all buffer-specific urban tolerance scores into a single SD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pic>
        <p:nvPicPr>
          <p:cNvPr id="525" name="Graphic 524" descr="Hummingbird">
            <a:extLst>
              <a:ext uri="{FF2B5EF4-FFF2-40B4-BE49-F238E27FC236}">
                <a16:creationId xmlns:a16="http://schemas.microsoft.com/office/drawing/2014/main" id="{578AC86B-83FE-4160-81AA-5D68C6ED5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6177" y="3390338"/>
            <a:ext cx="497047" cy="497047"/>
          </a:xfrm>
          <a:prstGeom prst="rect">
            <a:avLst/>
          </a:prstGeom>
        </p:spPr>
      </p:pic>
      <p:pic>
        <p:nvPicPr>
          <p:cNvPr id="526" name="Graphic 525" descr="Owl">
            <a:extLst>
              <a:ext uri="{FF2B5EF4-FFF2-40B4-BE49-F238E27FC236}">
                <a16:creationId xmlns:a16="http://schemas.microsoft.com/office/drawing/2014/main" id="{EFA233DE-A2B2-41DF-AED7-96DB03DE30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3945" y="4615237"/>
            <a:ext cx="505369" cy="505369"/>
          </a:xfrm>
          <a:prstGeom prst="rect">
            <a:avLst/>
          </a:prstGeom>
        </p:spPr>
      </p:pic>
      <p:sp>
        <p:nvSpPr>
          <p:cNvPr id="527" name="TextBox 526">
            <a:extLst>
              <a:ext uri="{FF2B5EF4-FFF2-40B4-BE49-F238E27FC236}">
                <a16:creationId xmlns:a16="http://schemas.microsoft.com/office/drawing/2014/main" id="{56A09F6F-513E-4276-93BC-02A7E145C20D}"/>
              </a:ext>
            </a:extLst>
          </p:cNvPr>
          <p:cNvSpPr txBox="1"/>
          <p:nvPr/>
        </p:nvSpPr>
        <p:spPr>
          <a:xfrm>
            <a:off x="4816690" y="3563799"/>
            <a:ext cx="883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latin typeface="Comic Sans MS" panose="030F0702030302020204" pitchFamily="66" charset="0"/>
              </a:rPr>
              <a:t>SD</a:t>
            </a:r>
            <a:endParaRPr lang="en-US" sz="900" dirty="0">
              <a:latin typeface="Comic Sans MS" panose="030F0702030302020204" pitchFamily="66" charset="0"/>
            </a:endParaRPr>
          </a:p>
        </p:txBody>
      </p:sp>
      <p:pic>
        <p:nvPicPr>
          <p:cNvPr id="529" name="Graphic 528" descr="Duck">
            <a:extLst>
              <a:ext uri="{FF2B5EF4-FFF2-40B4-BE49-F238E27FC236}">
                <a16:creationId xmlns:a16="http://schemas.microsoft.com/office/drawing/2014/main" id="{24DA177E-2589-43BE-8568-FCFD30F0C4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85019" y="3467141"/>
            <a:ext cx="465165" cy="465165"/>
          </a:xfrm>
          <a:prstGeom prst="rect">
            <a:avLst/>
          </a:prstGeom>
        </p:spPr>
      </p:pic>
      <p:pic>
        <p:nvPicPr>
          <p:cNvPr id="532" name="Graphic 531" descr="Sparrow">
            <a:extLst>
              <a:ext uri="{FF2B5EF4-FFF2-40B4-BE49-F238E27FC236}">
                <a16:creationId xmlns:a16="http://schemas.microsoft.com/office/drawing/2014/main" id="{88B28A09-CD5C-4FDA-93AB-C4AC91A77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0602" y="4732651"/>
            <a:ext cx="489278" cy="489278"/>
          </a:xfrm>
          <a:prstGeom prst="rect">
            <a:avLst/>
          </a:prstGeom>
        </p:spPr>
      </p:pic>
      <p:sp>
        <p:nvSpPr>
          <p:cNvPr id="534" name="TextBox 533">
            <a:extLst>
              <a:ext uri="{FF2B5EF4-FFF2-40B4-BE49-F238E27FC236}">
                <a16:creationId xmlns:a16="http://schemas.microsoft.com/office/drawing/2014/main" id="{A47488B0-DE6C-4B02-8FAB-01BC5D391355}"/>
              </a:ext>
            </a:extLst>
          </p:cNvPr>
          <p:cNvSpPr txBox="1"/>
          <p:nvPr/>
        </p:nvSpPr>
        <p:spPr>
          <a:xfrm>
            <a:off x="6673797" y="3561899"/>
            <a:ext cx="883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latin typeface="Comic Sans MS" panose="030F0702030302020204" pitchFamily="66" charset="0"/>
              </a:rPr>
              <a:t>SD</a:t>
            </a:r>
            <a:endParaRPr lang="en-US" sz="900" dirty="0">
              <a:latin typeface="Comic Sans MS" panose="030F0702030302020204" pitchFamily="66" charset="0"/>
            </a:endParaRP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21A4A30D-B7D6-450E-BC6B-7E0E3B09FFB8}"/>
              </a:ext>
            </a:extLst>
          </p:cNvPr>
          <p:cNvSpPr txBox="1"/>
          <p:nvPr/>
        </p:nvSpPr>
        <p:spPr>
          <a:xfrm>
            <a:off x="6707259" y="4831738"/>
            <a:ext cx="883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latin typeface="Comic Sans MS" panose="030F0702030302020204" pitchFamily="66" charset="0"/>
              </a:rPr>
              <a:t>SD</a:t>
            </a:r>
            <a:endParaRPr lang="en-US" sz="900" dirty="0">
              <a:latin typeface="Comic Sans MS" panose="030F0702030302020204" pitchFamily="66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2A94AE-8D38-4D14-A61F-490C0B6A833D}"/>
              </a:ext>
            </a:extLst>
          </p:cNvPr>
          <p:cNvCxnSpPr/>
          <p:nvPr/>
        </p:nvCxnSpPr>
        <p:spPr>
          <a:xfrm>
            <a:off x="8132634" y="3928606"/>
            <a:ext cx="114701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59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Callaghan, Corey Thomas</dc:creator>
  <cp:lastModifiedBy>Callaghan, Corey Thomas</cp:lastModifiedBy>
  <cp:revision>2</cp:revision>
  <dcterms:created xsi:type="dcterms:W3CDTF">2021-10-20T09:53:34Z</dcterms:created>
  <dcterms:modified xsi:type="dcterms:W3CDTF">2021-10-26T06:28:16Z</dcterms:modified>
</cp:coreProperties>
</file>