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53525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7BA"/>
    <a:srgbClr val="F0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15" y="972715"/>
            <a:ext cx="7780496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191" y="3121766"/>
            <a:ext cx="6865144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0492" y="316442"/>
            <a:ext cx="197372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306" y="316442"/>
            <a:ext cx="5806767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38" y="1481774"/>
            <a:ext cx="789491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538" y="3977536"/>
            <a:ext cx="789491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305" y="1582208"/>
            <a:ext cx="3890248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72" y="1582208"/>
            <a:ext cx="3890248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97" y="316443"/>
            <a:ext cx="789491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498" y="1457008"/>
            <a:ext cx="387237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498" y="2171065"/>
            <a:ext cx="3872370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3973" y="1457008"/>
            <a:ext cx="389144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3973" y="2171065"/>
            <a:ext cx="3891440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97" y="396240"/>
            <a:ext cx="295225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440" y="855770"/>
            <a:ext cx="4633972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497" y="1783080"/>
            <a:ext cx="295225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97" y="396240"/>
            <a:ext cx="295225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91440" y="855770"/>
            <a:ext cx="4633972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497" y="1783080"/>
            <a:ext cx="295225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305" y="316443"/>
            <a:ext cx="789491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305" y="1582208"/>
            <a:ext cx="789491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9305" y="5508838"/>
            <a:ext cx="205954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15C3-2E44-486C-A5F2-7FA6CB10593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2105" y="5508838"/>
            <a:ext cx="308931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4677" y="5508838"/>
            <a:ext cx="2059543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9F6019-9122-4DF7-A257-FA7DD22A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36" y="-448735"/>
            <a:ext cx="6938682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C7C6B9-F3A7-4657-9ED1-B87D3309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87" y="211469"/>
            <a:ext cx="1544200" cy="15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5223" y="3729064"/>
            <a:ext cx="644573" cy="531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73"/>
          <a:stretch/>
        </p:blipFill>
        <p:spPr>
          <a:xfrm>
            <a:off x="145934" y="2368405"/>
            <a:ext cx="845439" cy="136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65645" y="4263298"/>
            <a:ext cx="1898748" cy="958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35" y="1116574"/>
            <a:ext cx="844593" cy="23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9AA8C-68E5-45C5-910B-495B7F53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b="16757"/>
          <a:stretch/>
        </p:blipFill>
        <p:spPr>
          <a:xfrm>
            <a:off x="0" y="-73953"/>
            <a:ext cx="9157191" cy="6017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46594-0A0D-48D7-8D58-76DE97EF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10" y="3634043"/>
            <a:ext cx="1828804" cy="118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99093-F944-4E67-A9FB-B2F2DC33D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69" y="1968143"/>
            <a:ext cx="1828804" cy="1188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D1B51B-C68F-4681-B610-2D1EDE746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82" y="3613334"/>
            <a:ext cx="1828804" cy="1188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5BC0B3-BD8D-47B6-8DFF-8B7DA33670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10" y="302242"/>
            <a:ext cx="1828804" cy="1188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C4C02-5B2D-4EC6-8F57-71CACA478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82" y="1970697"/>
            <a:ext cx="1828804" cy="1188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35AFD1-3B54-441E-BAE7-D74211F32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82" y="330170"/>
            <a:ext cx="1828804" cy="1188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D39EF-17D6-4328-A4A5-42FC33E76A3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885" b="24921"/>
          <a:stretch/>
        </p:blipFill>
        <p:spPr>
          <a:xfrm>
            <a:off x="4829379" y="4347821"/>
            <a:ext cx="863822" cy="474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EEE195-7663-4C2B-AC70-16644377A59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4829380" y="2287714"/>
            <a:ext cx="311128" cy="849170"/>
          </a:xfrm>
          <a:custGeom>
            <a:avLst/>
            <a:gdLst>
              <a:gd name="connsiteX0" fmla="*/ 480491 w 936409"/>
              <a:gd name="connsiteY0" fmla="*/ 0 h 2555763"/>
              <a:gd name="connsiteX1" fmla="*/ 391056 w 936409"/>
              <a:gd name="connsiteY1" fmla="*/ 0 h 2555763"/>
              <a:gd name="connsiteX2" fmla="*/ 14572 w 936409"/>
              <a:gd name="connsiteY2" fmla="*/ 167326 h 2555763"/>
              <a:gd name="connsiteX3" fmla="*/ 87724 w 936409"/>
              <a:gd name="connsiteY3" fmla="*/ 377638 h 2555763"/>
              <a:gd name="connsiteX4" fmla="*/ 0 w 936409"/>
              <a:gd name="connsiteY4" fmla="*/ 537136 h 2555763"/>
              <a:gd name="connsiteX5" fmla="*/ 0 w 936409"/>
              <a:gd name="connsiteY5" fmla="*/ 1124983 h 2555763"/>
              <a:gd name="connsiteX6" fmla="*/ 87724 w 936409"/>
              <a:gd name="connsiteY6" fmla="*/ 1420054 h 2555763"/>
              <a:gd name="connsiteX7" fmla="*/ 188308 w 936409"/>
              <a:gd name="connsiteY7" fmla="*/ 2105854 h 2555763"/>
              <a:gd name="connsiteX8" fmla="*/ 445399 w 936409"/>
              <a:gd name="connsiteY8" fmla="*/ 2555763 h 2555763"/>
              <a:gd name="connsiteX9" fmla="*/ 492898 w 936409"/>
              <a:gd name="connsiteY9" fmla="*/ 2555763 h 2555763"/>
              <a:gd name="connsiteX10" fmla="*/ 627220 w 936409"/>
              <a:gd name="connsiteY10" fmla="*/ 1858966 h 2555763"/>
              <a:gd name="connsiteX11" fmla="*/ 700372 w 936409"/>
              <a:gd name="connsiteY11" fmla="*/ 1356046 h 2555763"/>
              <a:gd name="connsiteX12" fmla="*/ 936409 w 936409"/>
              <a:gd name="connsiteY12" fmla="*/ 1077093 h 2555763"/>
              <a:gd name="connsiteX13" fmla="*/ 936409 w 936409"/>
              <a:gd name="connsiteY13" fmla="*/ 762387 h 2555763"/>
              <a:gd name="connsiteX14" fmla="*/ 746092 w 936409"/>
              <a:gd name="connsiteY14" fmla="*/ 75886 h 255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409" h="2555763">
                <a:moveTo>
                  <a:pt x="480491" y="0"/>
                </a:moveTo>
                <a:lnTo>
                  <a:pt x="391056" y="0"/>
                </a:lnTo>
                <a:lnTo>
                  <a:pt x="14572" y="167326"/>
                </a:lnTo>
                <a:lnTo>
                  <a:pt x="87724" y="377638"/>
                </a:lnTo>
                <a:lnTo>
                  <a:pt x="0" y="537136"/>
                </a:lnTo>
                <a:lnTo>
                  <a:pt x="0" y="1124983"/>
                </a:lnTo>
                <a:lnTo>
                  <a:pt x="87724" y="1420054"/>
                </a:lnTo>
                <a:lnTo>
                  <a:pt x="188308" y="2105854"/>
                </a:lnTo>
                <a:lnTo>
                  <a:pt x="445399" y="2555763"/>
                </a:lnTo>
                <a:lnTo>
                  <a:pt x="492898" y="2555763"/>
                </a:lnTo>
                <a:lnTo>
                  <a:pt x="627220" y="1858966"/>
                </a:lnTo>
                <a:lnTo>
                  <a:pt x="700372" y="1356046"/>
                </a:lnTo>
                <a:lnTo>
                  <a:pt x="936409" y="1077093"/>
                </a:lnTo>
                <a:lnTo>
                  <a:pt x="936409" y="762387"/>
                </a:lnTo>
                <a:lnTo>
                  <a:pt x="746092" y="75886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A21556-6170-4FDB-B5B5-C6A2335C566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7405" t="298" r="20269" b="2305"/>
          <a:stretch>
            <a:fillRect/>
          </a:stretch>
        </p:blipFill>
        <p:spPr>
          <a:xfrm>
            <a:off x="4829380" y="600527"/>
            <a:ext cx="473076" cy="952500"/>
          </a:xfrm>
          <a:custGeom>
            <a:avLst/>
            <a:gdLst>
              <a:gd name="connsiteX0" fmla="*/ 520700 w 946150"/>
              <a:gd name="connsiteY0" fmla="*/ 0 h 1905000"/>
              <a:gd name="connsiteX1" fmla="*/ 596900 w 946150"/>
              <a:gd name="connsiteY1" fmla="*/ 31750 h 1905000"/>
              <a:gd name="connsiteX2" fmla="*/ 565150 w 946150"/>
              <a:gd name="connsiteY2" fmla="*/ 825500 h 1905000"/>
              <a:gd name="connsiteX3" fmla="*/ 946150 w 946150"/>
              <a:gd name="connsiteY3" fmla="*/ 939800 h 1905000"/>
              <a:gd name="connsiteX4" fmla="*/ 889000 w 946150"/>
              <a:gd name="connsiteY4" fmla="*/ 1041400 h 1905000"/>
              <a:gd name="connsiteX5" fmla="*/ 558800 w 946150"/>
              <a:gd name="connsiteY5" fmla="*/ 1104900 h 1905000"/>
              <a:gd name="connsiteX6" fmla="*/ 615950 w 946150"/>
              <a:gd name="connsiteY6" fmla="*/ 1898650 h 1905000"/>
              <a:gd name="connsiteX7" fmla="*/ 463550 w 946150"/>
              <a:gd name="connsiteY7" fmla="*/ 1905000 h 1905000"/>
              <a:gd name="connsiteX8" fmla="*/ 228600 w 946150"/>
              <a:gd name="connsiteY8" fmla="*/ 1644650 h 1905000"/>
              <a:gd name="connsiteX9" fmla="*/ 203200 w 946150"/>
              <a:gd name="connsiteY9" fmla="*/ 1149350 h 1905000"/>
              <a:gd name="connsiteX10" fmla="*/ 0 w 946150"/>
              <a:gd name="connsiteY10" fmla="*/ 850900 h 1905000"/>
              <a:gd name="connsiteX11" fmla="*/ 292100 w 946150"/>
              <a:gd name="connsiteY11" fmla="*/ 762000 h 1905000"/>
              <a:gd name="connsiteX12" fmla="*/ 285750 w 946150"/>
              <a:gd name="connsiteY12" fmla="*/ 1905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6150" h="1905000">
                <a:moveTo>
                  <a:pt x="520700" y="0"/>
                </a:moveTo>
                <a:lnTo>
                  <a:pt x="596900" y="31750"/>
                </a:lnTo>
                <a:lnTo>
                  <a:pt x="565150" y="825500"/>
                </a:lnTo>
                <a:lnTo>
                  <a:pt x="946150" y="939800"/>
                </a:lnTo>
                <a:lnTo>
                  <a:pt x="889000" y="1041400"/>
                </a:lnTo>
                <a:lnTo>
                  <a:pt x="558800" y="1104900"/>
                </a:lnTo>
                <a:lnTo>
                  <a:pt x="615950" y="1898650"/>
                </a:lnTo>
                <a:lnTo>
                  <a:pt x="463550" y="1905000"/>
                </a:lnTo>
                <a:lnTo>
                  <a:pt x="228600" y="1644650"/>
                </a:lnTo>
                <a:lnTo>
                  <a:pt x="203200" y="1149350"/>
                </a:lnTo>
                <a:lnTo>
                  <a:pt x="0" y="850900"/>
                </a:lnTo>
                <a:lnTo>
                  <a:pt x="292100" y="762000"/>
                </a:lnTo>
                <a:cubicBezTo>
                  <a:pt x="289983" y="571500"/>
                  <a:pt x="287867" y="381000"/>
                  <a:pt x="285750" y="19050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6959A2-2E4B-4328-9061-07BFF088AAA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1" t="2630" r="49202" b="28085"/>
          <a:stretch>
            <a:fillRect/>
          </a:stretch>
        </p:blipFill>
        <p:spPr>
          <a:xfrm>
            <a:off x="482823" y="903716"/>
            <a:ext cx="567492" cy="632446"/>
          </a:xfrm>
          <a:custGeom>
            <a:avLst/>
            <a:gdLst>
              <a:gd name="connsiteX0" fmla="*/ 831850 w 1054100"/>
              <a:gd name="connsiteY0" fmla="*/ 0 h 1174750"/>
              <a:gd name="connsiteX1" fmla="*/ 1028700 w 1054100"/>
              <a:gd name="connsiteY1" fmla="*/ 114300 h 1174750"/>
              <a:gd name="connsiteX2" fmla="*/ 1054100 w 1054100"/>
              <a:gd name="connsiteY2" fmla="*/ 1136650 h 1174750"/>
              <a:gd name="connsiteX3" fmla="*/ 863600 w 1054100"/>
              <a:gd name="connsiteY3" fmla="*/ 1130300 h 1174750"/>
              <a:gd name="connsiteX4" fmla="*/ 647700 w 1054100"/>
              <a:gd name="connsiteY4" fmla="*/ 1143000 h 1174750"/>
              <a:gd name="connsiteX5" fmla="*/ 6350 w 1054100"/>
              <a:gd name="connsiteY5" fmla="*/ 1174750 h 1174750"/>
              <a:gd name="connsiteX6" fmla="*/ 0 w 1054100"/>
              <a:gd name="connsiteY6" fmla="*/ 450850 h 1174750"/>
              <a:gd name="connsiteX7" fmla="*/ 209550 w 1054100"/>
              <a:gd name="connsiteY7" fmla="*/ 63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100" h="1174750">
                <a:moveTo>
                  <a:pt x="831850" y="0"/>
                </a:moveTo>
                <a:lnTo>
                  <a:pt x="1028700" y="114300"/>
                </a:lnTo>
                <a:lnTo>
                  <a:pt x="1054100" y="1136650"/>
                </a:lnTo>
                <a:lnTo>
                  <a:pt x="863600" y="1130300"/>
                </a:lnTo>
                <a:lnTo>
                  <a:pt x="647700" y="1143000"/>
                </a:lnTo>
                <a:lnTo>
                  <a:pt x="6350" y="1174750"/>
                </a:lnTo>
                <a:cubicBezTo>
                  <a:pt x="4233" y="933450"/>
                  <a:pt x="2117" y="692150"/>
                  <a:pt x="0" y="450850"/>
                </a:cubicBezTo>
                <a:lnTo>
                  <a:pt x="209550" y="635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821BF1-7A75-4556-8A94-432E3FAB2E2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65" t="8931" r="43383" b="23216"/>
          <a:stretch>
            <a:fillRect/>
          </a:stretch>
        </p:blipFill>
        <p:spPr>
          <a:xfrm>
            <a:off x="552095" y="4219771"/>
            <a:ext cx="388829" cy="582286"/>
          </a:xfrm>
          <a:custGeom>
            <a:avLst/>
            <a:gdLst>
              <a:gd name="connsiteX0" fmla="*/ 381000 w 966788"/>
              <a:gd name="connsiteY0" fmla="*/ 0 h 1447800"/>
              <a:gd name="connsiteX1" fmla="*/ 700088 w 966788"/>
              <a:gd name="connsiteY1" fmla="*/ 4763 h 1447800"/>
              <a:gd name="connsiteX2" fmla="*/ 762000 w 966788"/>
              <a:gd name="connsiteY2" fmla="*/ 309563 h 1447800"/>
              <a:gd name="connsiteX3" fmla="*/ 785813 w 966788"/>
              <a:gd name="connsiteY3" fmla="*/ 457200 h 1447800"/>
              <a:gd name="connsiteX4" fmla="*/ 914400 w 966788"/>
              <a:gd name="connsiteY4" fmla="*/ 590550 h 1447800"/>
              <a:gd name="connsiteX5" fmla="*/ 957263 w 966788"/>
              <a:gd name="connsiteY5" fmla="*/ 661988 h 1447800"/>
              <a:gd name="connsiteX6" fmla="*/ 966788 w 966788"/>
              <a:gd name="connsiteY6" fmla="*/ 800100 h 1447800"/>
              <a:gd name="connsiteX7" fmla="*/ 952500 w 966788"/>
              <a:gd name="connsiteY7" fmla="*/ 914400 h 1447800"/>
              <a:gd name="connsiteX8" fmla="*/ 909638 w 966788"/>
              <a:gd name="connsiteY8" fmla="*/ 1019175 h 1447800"/>
              <a:gd name="connsiteX9" fmla="*/ 819150 w 966788"/>
              <a:gd name="connsiteY9" fmla="*/ 1100138 h 1447800"/>
              <a:gd name="connsiteX10" fmla="*/ 804863 w 966788"/>
              <a:gd name="connsiteY10" fmla="*/ 1109663 h 1447800"/>
              <a:gd name="connsiteX11" fmla="*/ 814388 w 966788"/>
              <a:gd name="connsiteY11" fmla="*/ 1447800 h 1447800"/>
              <a:gd name="connsiteX12" fmla="*/ 152400 w 966788"/>
              <a:gd name="connsiteY12" fmla="*/ 1414463 h 1447800"/>
              <a:gd name="connsiteX13" fmla="*/ 138113 w 966788"/>
              <a:gd name="connsiteY13" fmla="*/ 1109663 h 1447800"/>
              <a:gd name="connsiteX14" fmla="*/ 0 w 966788"/>
              <a:gd name="connsiteY14" fmla="*/ 914400 h 1447800"/>
              <a:gd name="connsiteX15" fmla="*/ 33338 w 966788"/>
              <a:gd name="connsiteY15" fmla="*/ 585788 h 1447800"/>
              <a:gd name="connsiteX16" fmla="*/ 190500 w 966788"/>
              <a:gd name="connsiteY16" fmla="*/ 471488 h 1447800"/>
              <a:gd name="connsiteX17" fmla="*/ 304800 w 966788"/>
              <a:gd name="connsiteY17" fmla="*/ 419100 h 1447800"/>
              <a:gd name="connsiteX18" fmla="*/ 319088 w 966788"/>
              <a:gd name="connsiteY18" fmla="*/ 352425 h 1447800"/>
              <a:gd name="connsiteX19" fmla="*/ 323850 w 966788"/>
              <a:gd name="connsiteY19" fmla="*/ 14763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6788" h="1447800">
                <a:moveTo>
                  <a:pt x="381000" y="0"/>
                </a:moveTo>
                <a:lnTo>
                  <a:pt x="700088" y="4763"/>
                </a:lnTo>
                <a:lnTo>
                  <a:pt x="762000" y="309563"/>
                </a:lnTo>
                <a:lnTo>
                  <a:pt x="785813" y="457200"/>
                </a:lnTo>
                <a:lnTo>
                  <a:pt x="914400" y="590550"/>
                </a:lnTo>
                <a:lnTo>
                  <a:pt x="957263" y="661988"/>
                </a:lnTo>
                <a:lnTo>
                  <a:pt x="966788" y="800100"/>
                </a:lnTo>
                <a:lnTo>
                  <a:pt x="952500" y="914400"/>
                </a:lnTo>
                <a:lnTo>
                  <a:pt x="909638" y="1019175"/>
                </a:lnTo>
                <a:lnTo>
                  <a:pt x="819150" y="1100138"/>
                </a:lnTo>
                <a:lnTo>
                  <a:pt x="804863" y="1109663"/>
                </a:lnTo>
                <a:lnTo>
                  <a:pt x="814388" y="1447800"/>
                </a:lnTo>
                <a:lnTo>
                  <a:pt x="152400" y="1414463"/>
                </a:lnTo>
                <a:lnTo>
                  <a:pt x="138113" y="1109663"/>
                </a:lnTo>
                <a:lnTo>
                  <a:pt x="0" y="914400"/>
                </a:lnTo>
                <a:lnTo>
                  <a:pt x="33338" y="585788"/>
                </a:lnTo>
                <a:lnTo>
                  <a:pt x="190500" y="471488"/>
                </a:lnTo>
                <a:lnTo>
                  <a:pt x="304800" y="419100"/>
                </a:lnTo>
                <a:lnTo>
                  <a:pt x="319088" y="352425"/>
                </a:lnTo>
                <a:lnTo>
                  <a:pt x="323850" y="147638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18B797-1B95-475C-9A80-BCE53A733D7D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2823" y="2700329"/>
            <a:ext cx="1028538" cy="519427"/>
          </a:xfrm>
          <a:custGeom>
            <a:avLst/>
            <a:gdLst>
              <a:gd name="connsiteX0" fmla="*/ 1194109 w 2405391"/>
              <a:gd name="connsiteY0" fmla="*/ 0 h 1214761"/>
              <a:gd name="connsiteX1" fmla="*/ 1495540 w 2405391"/>
              <a:gd name="connsiteY1" fmla="*/ 0 h 1214761"/>
              <a:gd name="connsiteX2" fmla="*/ 2109962 w 2405391"/>
              <a:gd name="connsiteY2" fmla="*/ 163010 h 1214761"/>
              <a:gd name="connsiteX3" fmla="*/ 2375138 w 2405391"/>
              <a:gd name="connsiteY3" fmla="*/ 446474 h 1214761"/>
              <a:gd name="connsiteX4" fmla="*/ 2292842 w 2405391"/>
              <a:gd name="connsiteY4" fmla="*/ 812234 h 1214761"/>
              <a:gd name="connsiteX5" fmla="*/ 2405391 w 2405391"/>
              <a:gd name="connsiteY5" fmla="*/ 1173999 h 1214761"/>
              <a:gd name="connsiteX6" fmla="*/ 2405391 w 2405391"/>
              <a:gd name="connsiteY6" fmla="*/ 1214761 h 1214761"/>
              <a:gd name="connsiteX7" fmla="*/ 2084481 w 2405391"/>
              <a:gd name="connsiteY7" fmla="*/ 1214761 h 1214761"/>
              <a:gd name="connsiteX8" fmla="*/ 15986 w 2405391"/>
              <a:gd name="connsiteY8" fmla="*/ 1159706 h 1214761"/>
              <a:gd name="connsiteX9" fmla="*/ 0 w 2405391"/>
              <a:gd name="connsiteY9" fmla="*/ 1002130 h 1214761"/>
              <a:gd name="connsiteX10" fmla="*/ 0 w 2405391"/>
              <a:gd name="connsiteY10" fmla="*/ 526923 h 1214761"/>
              <a:gd name="connsiteX11" fmla="*/ 189722 w 2405391"/>
              <a:gd name="connsiteY11" fmla="*/ 519626 h 1214761"/>
              <a:gd name="connsiteX12" fmla="*/ 445754 w 2405391"/>
              <a:gd name="connsiteY12" fmla="*/ 492194 h 1214761"/>
              <a:gd name="connsiteX13" fmla="*/ 1085834 w 2405391"/>
              <a:gd name="connsiteY13" fmla="*/ 409898 h 121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5391" h="1214761">
                <a:moveTo>
                  <a:pt x="1194109" y="0"/>
                </a:moveTo>
                <a:lnTo>
                  <a:pt x="1495540" y="0"/>
                </a:lnTo>
                <a:lnTo>
                  <a:pt x="2109962" y="163010"/>
                </a:lnTo>
                <a:lnTo>
                  <a:pt x="2375138" y="446474"/>
                </a:lnTo>
                <a:lnTo>
                  <a:pt x="2292842" y="812234"/>
                </a:lnTo>
                <a:lnTo>
                  <a:pt x="2405391" y="1173999"/>
                </a:lnTo>
                <a:lnTo>
                  <a:pt x="2405391" y="1214761"/>
                </a:lnTo>
                <a:lnTo>
                  <a:pt x="2084481" y="1214761"/>
                </a:lnTo>
                <a:lnTo>
                  <a:pt x="15986" y="1159706"/>
                </a:lnTo>
                <a:lnTo>
                  <a:pt x="0" y="1002130"/>
                </a:lnTo>
                <a:lnTo>
                  <a:pt x="0" y="526923"/>
                </a:lnTo>
                <a:lnTo>
                  <a:pt x="189722" y="519626"/>
                </a:lnTo>
                <a:lnTo>
                  <a:pt x="445754" y="492194"/>
                </a:lnTo>
                <a:lnTo>
                  <a:pt x="1085834" y="40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92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E8C2A-A629-4B71-A72D-7849C66D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35" y="182875"/>
            <a:ext cx="6949454" cy="557785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69B681-7AB7-4B1D-AE7D-4C715C1420AE}"/>
              </a:ext>
            </a:extLst>
          </p:cNvPr>
          <p:cNvSpPr/>
          <p:nvPr/>
        </p:nvSpPr>
        <p:spPr>
          <a:xfrm>
            <a:off x="1635441" y="923544"/>
            <a:ext cx="6336792" cy="3913632"/>
          </a:xfrm>
          <a:custGeom>
            <a:avLst/>
            <a:gdLst>
              <a:gd name="connsiteX0" fmla="*/ 0 w 6336792"/>
              <a:gd name="connsiteY0" fmla="*/ 3776472 h 3913632"/>
              <a:gd name="connsiteX1" fmla="*/ 9144 w 6336792"/>
              <a:gd name="connsiteY1" fmla="*/ 3913632 h 3913632"/>
              <a:gd name="connsiteX2" fmla="*/ 6336792 w 6336792"/>
              <a:gd name="connsiteY2" fmla="*/ 3913632 h 3913632"/>
              <a:gd name="connsiteX3" fmla="*/ 6327648 w 6336792"/>
              <a:gd name="connsiteY3" fmla="*/ 0 h 3913632"/>
              <a:gd name="connsiteX4" fmla="*/ 0 w 6336792"/>
              <a:gd name="connsiteY4" fmla="*/ 3776472 h 391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92" h="3913632">
                <a:moveTo>
                  <a:pt x="0" y="3776472"/>
                </a:moveTo>
                <a:lnTo>
                  <a:pt x="9144" y="3913632"/>
                </a:lnTo>
                <a:lnTo>
                  <a:pt x="6336792" y="3913632"/>
                </a:lnTo>
                <a:lnTo>
                  <a:pt x="6327648" y="0"/>
                </a:lnTo>
                <a:lnTo>
                  <a:pt x="0" y="377647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864A6F-095C-4389-9D6B-B97B6F6F8491}"/>
              </a:ext>
            </a:extLst>
          </p:cNvPr>
          <p:cNvSpPr/>
          <p:nvPr/>
        </p:nvSpPr>
        <p:spPr>
          <a:xfrm>
            <a:off x="1639599" y="263236"/>
            <a:ext cx="6326908" cy="4405746"/>
          </a:xfrm>
          <a:custGeom>
            <a:avLst/>
            <a:gdLst>
              <a:gd name="connsiteX0" fmla="*/ 0 w 6326909"/>
              <a:gd name="connsiteY0" fmla="*/ 0 h 4405746"/>
              <a:gd name="connsiteX1" fmla="*/ 6317673 w 6326909"/>
              <a:gd name="connsiteY1" fmla="*/ 0 h 4405746"/>
              <a:gd name="connsiteX2" fmla="*/ 6326909 w 6326909"/>
              <a:gd name="connsiteY2" fmla="*/ 600364 h 4405746"/>
              <a:gd name="connsiteX3" fmla="*/ 0 w 6326909"/>
              <a:gd name="connsiteY3" fmla="*/ 4405746 h 4405746"/>
              <a:gd name="connsiteX4" fmla="*/ 0 w 6326909"/>
              <a:gd name="connsiteY4" fmla="*/ 0 h 440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6909" h="4405746">
                <a:moveTo>
                  <a:pt x="0" y="0"/>
                </a:moveTo>
                <a:lnTo>
                  <a:pt x="6317673" y="0"/>
                </a:lnTo>
                <a:lnTo>
                  <a:pt x="6326909" y="600364"/>
                </a:lnTo>
                <a:lnTo>
                  <a:pt x="0" y="4405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</p:spTree>
    <p:extLst>
      <p:ext uri="{BB962C8B-B14F-4D97-AF65-F5344CB8AC3E}">
        <p14:creationId xmlns:p14="http://schemas.microsoft.com/office/powerpoint/2010/main" val="24947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1238B0-6935-4070-B3B9-34177C71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05" t="298" r="20269" b="2305"/>
          <a:stretch>
            <a:fillRect/>
          </a:stretch>
        </p:blipFill>
        <p:spPr>
          <a:xfrm>
            <a:off x="842963" y="1295401"/>
            <a:ext cx="946150" cy="1905000"/>
          </a:xfrm>
          <a:custGeom>
            <a:avLst/>
            <a:gdLst>
              <a:gd name="connsiteX0" fmla="*/ 520700 w 946150"/>
              <a:gd name="connsiteY0" fmla="*/ 0 h 1905000"/>
              <a:gd name="connsiteX1" fmla="*/ 596900 w 946150"/>
              <a:gd name="connsiteY1" fmla="*/ 31750 h 1905000"/>
              <a:gd name="connsiteX2" fmla="*/ 565150 w 946150"/>
              <a:gd name="connsiteY2" fmla="*/ 825500 h 1905000"/>
              <a:gd name="connsiteX3" fmla="*/ 946150 w 946150"/>
              <a:gd name="connsiteY3" fmla="*/ 939800 h 1905000"/>
              <a:gd name="connsiteX4" fmla="*/ 889000 w 946150"/>
              <a:gd name="connsiteY4" fmla="*/ 1041400 h 1905000"/>
              <a:gd name="connsiteX5" fmla="*/ 558800 w 946150"/>
              <a:gd name="connsiteY5" fmla="*/ 1104900 h 1905000"/>
              <a:gd name="connsiteX6" fmla="*/ 615950 w 946150"/>
              <a:gd name="connsiteY6" fmla="*/ 1898650 h 1905000"/>
              <a:gd name="connsiteX7" fmla="*/ 463550 w 946150"/>
              <a:gd name="connsiteY7" fmla="*/ 1905000 h 1905000"/>
              <a:gd name="connsiteX8" fmla="*/ 228600 w 946150"/>
              <a:gd name="connsiteY8" fmla="*/ 1644650 h 1905000"/>
              <a:gd name="connsiteX9" fmla="*/ 203200 w 946150"/>
              <a:gd name="connsiteY9" fmla="*/ 1149350 h 1905000"/>
              <a:gd name="connsiteX10" fmla="*/ 0 w 946150"/>
              <a:gd name="connsiteY10" fmla="*/ 850900 h 1905000"/>
              <a:gd name="connsiteX11" fmla="*/ 292100 w 946150"/>
              <a:gd name="connsiteY11" fmla="*/ 762000 h 1905000"/>
              <a:gd name="connsiteX12" fmla="*/ 285750 w 946150"/>
              <a:gd name="connsiteY12" fmla="*/ 1905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6150" h="1905000">
                <a:moveTo>
                  <a:pt x="520700" y="0"/>
                </a:moveTo>
                <a:lnTo>
                  <a:pt x="596900" y="31750"/>
                </a:lnTo>
                <a:lnTo>
                  <a:pt x="565150" y="825500"/>
                </a:lnTo>
                <a:lnTo>
                  <a:pt x="946150" y="939800"/>
                </a:lnTo>
                <a:lnTo>
                  <a:pt x="889000" y="1041400"/>
                </a:lnTo>
                <a:lnTo>
                  <a:pt x="558800" y="1104900"/>
                </a:lnTo>
                <a:lnTo>
                  <a:pt x="615950" y="1898650"/>
                </a:lnTo>
                <a:lnTo>
                  <a:pt x="463550" y="1905000"/>
                </a:lnTo>
                <a:lnTo>
                  <a:pt x="228600" y="1644650"/>
                </a:lnTo>
                <a:lnTo>
                  <a:pt x="203200" y="1149350"/>
                </a:lnTo>
                <a:lnTo>
                  <a:pt x="0" y="850900"/>
                </a:lnTo>
                <a:lnTo>
                  <a:pt x="292100" y="762000"/>
                </a:lnTo>
                <a:cubicBezTo>
                  <a:pt x="289983" y="571500"/>
                  <a:pt x="287867" y="381000"/>
                  <a:pt x="285750" y="19050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74548D-CDC4-4B1E-955D-0800966F4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33897" r="22754" b="62625"/>
          <a:stretch/>
        </p:blipFill>
        <p:spPr>
          <a:xfrm>
            <a:off x="5398799" y="2073566"/>
            <a:ext cx="1071420" cy="1939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B21A00-684D-40F5-A89C-9EF4FDDEC3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5" t="8931" r="43383" b="23216"/>
          <a:stretch>
            <a:fillRect/>
          </a:stretch>
        </p:blipFill>
        <p:spPr>
          <a:xfrm>
            <a:off x="3738562" y="2095501"/>
            <a:ext cx="966788" cy="1447800"/>
          </a:xfrm>
          <a:custGeom>
            <a:avLst/>
            <a:gdLst>
              <a:gd name="connsiteX0" fmla="*/ 381000 w 966788"/>
              <a:gd name="connsiteY0" fmla="*/ 0 h 1447800"/>
              <a:gd name="connsiteX1" fmla="*/ 700088 w 966788"/>
              <a:gd name="connsiteY1" fmla="*/ 4763 h 1447800"/>
              <a:gd name="connsiteX2" fmla="*/ 762000 w 966788"/>
              <a:gd name="connsiteY2" fmla="*/ 309563 h 1447800"/>
              <a:gd name="connsiteX3" fmla="*/ 785813 w 966788"/>
              <a:gd name="connsiteY3" fmla="*/ 457200 h 1447800"/>
              <a:gd name="connsiteX4" fmla="*/ 914400 w 966788"/>
              <a:gd name="connsiteY4" fmla="*/ 590550 h 1447800"/>
              <a:gd name="connsiteX5" fmla="*/ 957263 w 966788"/>
              <a:gd name="connsiteY5" fmla="*/ 661988 h 1447800"/>
              <a:gd name="connsiteX6" fmla="*/ 966788 w 966788"/>
              <a:gd name="connsiteY6" fmla="*/ 800100 h 1447800"/>
              <a:gd name="connsiteX7" fmla="*/ 952500 w 966788"/>
              <a:gd name="connsiteY7" fmla="*/ 914400 h 1447800"/>
              <a:gd name="connsiteX8" fmla="*/ 909638 w 966788"/>
              <a:gd name="connsiteY8" fmla="*/ 1019175 h 1447800"/>
              <a:gd name="connsiteX9" fmla="*/ 819150 w 966788"/>
              <a:gd name="connsiteY9" fmla="*/ 1100138 h 1447800"/>
              <a:gd name="connsiteX10" fmla="*/ 804863 w 966788"/>
              <a:gd name="connsiteY10" fmla="*/ 1109663 h 1447800"/>
              <a:gd name="connsiteX11" fmla="*/ 814388 w 966788"/>
              <a:gd name="connsiteY11" fmla="*/ 1447800 h 1447800"/>
              <a:gd name="connsiteX12" fmla="*/ 152400 w 966788"/>
              <a:gd name="connsiteY12" fmla="*/ 1414463 h 1447800"/>
              <a:gd name="connsiteX13" fmla="*/ 138113 w 966788"/>
              <a:gd name="connsiteY13" fmla="*/ 1109663 h 1447800"/>
              <a:gd name="connsiteX14" fmla="*/ 0 w 966788"/>
              <a:gd name="connsiteY14" fmla="*/ 914400 h 1447800"/>
              <a:gd name="connsiteX15" fmla="*/ 33338 w 966788"/>
              <a:gd name="connsiteY15" fmla="*/ 585788 h 1447800"/>
              <a:gd name="connsiteX16" fmla="*/ 190500 w 966788"/>
              <a:gd name="connsiteY16" fmla="*/ 471488 h 1447800"/>
              <a:gd name="connsiteX17" fmla="*/ 304800 w 966788"/>
              <a:gd name="connsiteY17" fmla="*/ 419100 h 1447800"/>
              <a:gd name="connsiteX18" fmla="*/ 319088 w 966788"/>
              <a:gd name="connsiteY18" fmla="*/ 352425 h 1447800"/>
              <a:gd name="connsiteX19" fmla="*/ 323850 w 966788"/>
              <a:gd name="connsiteY19" fmla="*/ 14763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6788" h="1447800">
                <a:moveTo>
                  <a:pt x="381000" y="0"/>
                </a:moveTo>
                <a:lnTo>
                  <a:pt x="700088" y="4763"/>
                </a:lnTo>
                <a:lnTo>
                  <a:pt x="762000" y="309563"/>
                </a:lnTo>
                <a:lnTo>
                  <a:pt x="785813" y="457200"/>
                </a:lnTo>
                <a:lnTo>
                  <a:pt x="914400" y="590550"/>
                </a:lnTo>
                <a:lnTo>
                  <a:pt x="957263" y="661988"/>
                </a:lnTo>
                <a:lnTo>
                  <a:pt x="966788" y="800100"/>
                </a:lnTo>
                <a:lnTo>
                  <a:pt x="952500" y="914400"/>
                </a:lnTo>
                <a:lnTo>
                  <a:pt x="909638" y="1019175"/>
                </a:lnTo>
                <a:lnTo>
                  <a:pt x="819150" y="1100138"/>
                </a:lnTo>
                <a:lnTo>
                  <a:pt x="804863" y="1109663"/>
                </a:lnTo>
                <a:lnTo>
                  <a:pt x="814388" y="1447800"/>
                </a:lnTo>
                <a:lnTo>
                  <a:pt x="152400" y="1414463"/>
                </a:lnTo>
                <a:lnTo>
                  <a:pt x="138113" y="1109663"/>
                </a:lnTo>
                <a:lnTo>
                  <a:pt x="0" y="914400"/>
                </a:lnTo>
                <a:lnTo>
                  <a:pt x="33338" y="585788"/>
                </a:lnTo>
                <a:lnTo>
                  <a:pt x="190500" y="471488"/>
                </a:lnTo>
                <a:lnTo>
                  <a:pt x="304800" y="419100"/>
                </a:lnTo>
                <a:lnTo>
                  <a:pt x="319088" y="352425"/>
                </a:lnTo>
                <a:lnTo>
                  <a:pt x="323850" y="14763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7A37BE-796C-4D91-BD20-03FEB65058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171" t="2630" r="49202" b="28085"/>
          <a:stretch>
            <a:fillRect/>
          </a:stretch>
        </p:blipFill>
        <p:spPr>
          <a:xfrm>
            <a:off x="6640512" y="254002"/>
            <a:ext cx="1054100" cy="1174749"/>
          </a:xfrm>
          <a:custGeom>
            <a:avLst/>
            <a:gdLst>
              <a:gd name="connsiteX0" fmla="*/ 831850 w 1054100"/>
              <a:gd name="connsiteY0" fmla="*/ 0 h 1174750"/>
              <a:gd name="connsiteX1" fmla="*/ 1028700 w 1054100"/>
              <a:gd name="connsiteY1" fmla="*/ 114300 h 1174750"/>
              <a:gd name="connsiteX2" fmla="*/ 1054100 w 1054100"/>
              <a:gd name="connsiteY2" fmla="*/ 1136650 h 1174750"/>
              <a:gd name="connsiteX3" fmla="*/ 863600 w 1054100"/>
              <a:gd name="connsiteY3" fmla="*/ 1130300 h 1174750"/>
              <a:gd name="connsiteX4" fmla="*/ 647700 w 1054100"/>
              <a:gd name="connsiteY4" fmla="*/ 1143000 h 1174750"/>
              <a:gd name="connsiteX5" fmla="*/ 6350 w 1054100"/>
              <a:gd name="connsiteY5" fmla="*/ 1174750 h 1174750"/>
              <a:gd name="connsiteX6" fmla="*/ 0 w 1054100"/>
              <a:gd name="connsiteY6" fmla="*/ 450850 h 1174750"/>
              <a:gd name="connsiteX7" fmla="*/ 209550 w 1054100"/>
              <a:gd name="connsiteY7" fmla="*/ 63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4100" h="1174750">
                <a:moveTo>
                  <a:pt x="831850" y="0"/>
                </a:moveTo>
                <a:lnTo>
                  <a:pt x="1028700" y="114300"/>
                </a:lnTo>
                <a:lnTo>
                  <a:pt x="1054100" y="1136650"/>
                </a:lnTo>
                <a:lnTo>
                  <a:pt x="863600" y="1130300"/>
                </a:lnTo>
                <a:lnTo>
                  <a:pt x="647700" y="1143000"/>
                </a:lnTo>
                <a:lnTo>
                  <a:pt x="6350" y="1174750"/>
                </a:lnTo>
                <a:cubicBezTo>
                  <a:pt x="4233" y="933450"/>
                  <a:pt x="2117" y="692150"/>
                  <a:pt x="0" y="450850"/>
                </a:cubicBezTo>
                <a:lnTo>
                  <a:pt x="209550" y="635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C21E8-5855-465F-9219-CDF432E97F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85" b="24921"/>
          <a:stretch/>
        </p:blipFill>
        <p:spPr>
          <a:xfrm>
            <a:off x="75187" y="4038656"/>
            <a:ext cx="1979077" cy="1088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8F3D7-DDE2-4452-9BF1-2307CABE958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flipH="1">
            <a:off x="7471023" y="2109532"/>
            <a:ext cx="936409" cy="2555763"/>
          </a:xfrm>
          <a:custGeom>
            <a:avLst/>
            <a:gdLst>
              <a:gd name="connsiteX0" fmla="*/ 480491 w 936409"/>
              <a:gd name="connsiteY0" fmla="*/ 0 h 2555763"/>
              <a:gd name="connsiteX1" fmla="*/ 391056 w 936409"/>
              <a:gd name="connsiteY1" fmla="*/ 0 h 2555763"/>
              <a:gd name="connsiteX2" fmla="*/ 14572 w 936409"/>
              <a:gd name="connsiteY2" fmla="*/ 167326 h 2555763"/>
              <a:gd name="connsiteX3" fmla="*/ 87724 w 936409"/>
              <a:gd name="connsiteY3" fmla="*/ 377638 h 2555763"/>
              <a:gd name="connsiteX4" fmla="*/ 0 w 936409"/>
              <a:gd name="connsiteY4" fmla="*/ 537136 h 2555763"/>
              <a:gd name="connsiteX5" fmla="*/ 0 w 936409"/>
              <a:gd name="connsiteY5" fmla="*/ 1124983 h 2555763"/>
              <a:gd name="connsiteX6" fmla="*/ 87724 w 936409"/>
              <a:gd name="connsiteY6" fmla="*/ 1420054 h 2555763"/>
              <a:gd name="connsiteX7" fmla="*/ 188308 w 936409"/>
              <a:gd name="connsiteY7" fmla="*/ 2105854 h 2555763"/>
              <a:gd name="connsiteX8" fmla="*/ 445399 w 936409"/>
              <a:gd name="connsiteY8" fmla="*/ 2555763 h 2555763"/>
              <a:gd name="connsiteX9" fmla="*/ 492898 w 936409"/>
              <a:gd name="connsiteY9" fmla="*/ 2555763 h 2555763"/>
              <a:gd name="connsiteX10" fmla="*/ 627220 w 936409"/>
              <a:gd name="connsiteY10" fmla="*/ 1858966 h 2555763"/>
              <a:gd name="connsiteX11" fmla="*/ 700372 w 936409"/>
              <a:gd name="connsiteY11" fmla="*/ 1356046 h 2555763"/>
              <a:gd name="connsiteX12" fmla="*/ 936409 w 936409"/>
              <a:gd name="connsiteY12" fmla="*/ 1077093 h 2555763"/>
              <a:gd name="connsiteX13" fmla="*/ 936409 w 936409"/>
              <a:gd name="connsiteY13" fmla="*/ 762387 h 2555763"/>
              <a:gd name="connsiteX14" fmla="*/ 746092 w 936409"/>
              <a:gd name="connsiteY14" fmla="*/ 75886 h 255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6409" h="2555763">
                <a:moveTo>
                  <a:pt x="480491" y="0"/>
                </a:moveTo>
                <a:lnTo>
                  <a:pt x="391056" y="0"/>
                </a:lnTo>
                <a:lnTo>
                  <a:pt x="14572" y="167326"/>
                </a:lnTo>
                <a:lnTo>
                  <a:pt x="87724" y="377638"/>
                </a:lnTo>
                <a:lnTo>
                  <a:pt x="0" y="537136"/>
                </a:lnTo>
                <a:lnTo>
                  <a:pt x="0" y="1124983"/>
                </a:lnTo>
                <a:lnTo>
                  <a:pt x="87724" y="1420054"/>
                </a:lnTo>
                <a:lnTo>
                  <a:pt x="188308" y="2105854"/>
                </a:lnTo>
                <a:lnTo>
                  <a:pt x="445399" y="2555763"/>
                </a:lnTo>
                <a:lnTo>
                  <a:pt x="492898" y="2555763"/>
                </a:lnTo>
                <a:lnTo>
                  <a:pt x="627220" y="1858966"/>
                </a:lnTo>
                <a:lnTo>
                  <a:pt x="700372" y="1356046"/>
                </a:lnTo>
                <a:lnTo>
                  <a:pt x="936409" y="1077093"/>
                </a:lnTo>
                <a:lnTo>
                  <a:pt x="936409" y="762387"/>
                </a:lnTo>
                <a:lnTo>
                  <a:pt x="746092" y="75886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C65AE1-4313-41BE-A28F-4D5AE4B96F0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055066" y="3842064"/>
            <a:ext cx="2405391" cy="1214761"/>
          </a:xfrm>
          <a:custGeom>
            <a:avLst/>
            <a:gdLst>
              <a:gd name="connsiteX0" fmla="*/ 1194109 w 2405391"/>
              <a:gd name="connsiteY0" fmla="*/ 0 h 1214761"/>
              <a:gd name="connsiteX1" fmla="*/ 1495540 w 2405391"/>
              <a:gd name="connsiteY1" fmla="*/ 0 h 1214761"/>
              <a:gd name="connsiteX2" fmla="*/ 2109962 w 2405391"/>
              <a:gd name="connsiteY2" fmla="*/ 163010 h 1214761"/>
              <a:gd name="connsiteX3" fmla="*/ 2375138 w 2405391"/>
              <a:gd name="connsiteY3" fmla="*/ 446474 h 1214761"/>
              <a:gd name="connsiteX4" fmla="*/ 2292842 w 2405391"/>
              <a:gd name="connsiteY4" fmla="*/ 812234 h 1214761"/>
              <a:gd name="connsiteX5" fmla="*/ 2405391 w 2405391"/>
              <a:gd name="connsiteY5" fmla="*/ 1173999 h 1214761"/>
              <a:gd name="connsiteX6" fmla="*/ 2405391 w 2405391"/>
              <a:gd name="connsiteY6" fmla="*/ 1214761 h 1214761"/>
              <a:gd name="connsiteX7" fmla="*/ 2084481 w 2405391"/>
              <a:gd name="connsiteY7" fmla="*/ 1214761 h 1214761"/>
              <a:gd name="connsiteX8" fmla="*/ 15986 w 2405391"/>
              <a:gd name="connsiteY8" fmla="*/ 1159706 h 1214761"/>
              <a:gd name="connsiteX9" fmla="*/ 0 w 2405391"/>
              <a:gd name="connsiteY9" fmla="*/ 1002130 h 1214761"/>
              <a:gd name="connsiteX10" fmla="*/ 0 w 2405391"/>
              <a:gd name="connsiteY10" fmla="*/ 526923 h 1214761"/>
              <a:gd name="connsiteX11" fmla="*/ 189722 w 2405391"/>
              <a:gd name="connsiteY11" fmla="*/ 519626 h 1214761"/>
              <a:gd name="connsiteX12" fmla="*/ 445754 w 2405391"/>
              <a:gd name="connsiteY12" fmla="*/ 492194 h 1214761"/>
              <a:gd name="connsiteX13" fmla="*/ 1085834 w 2405391"/>
              <a:gd name="connsiteY13" fmla="*/ 409898 h 121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5391" h="1214761">
                <a:moveTo>
                  <a:pt x="1194109" y="0"/>
                </a:moveTo>
                <a:lnTo>
                  <a:pt x="1495540" y="0"/>
                </a:lnTo>
                <a:lnTo>
                  <a:pt x="2109962" y="163010"/>
                </a:lnTo>
                <a:lnTo>
                  <a:pt x="2375138" y="446474"/>
                </a:lnTo>
                <a:lnTo>
                  <a:pt x="2292842" y="812234"/>
                </a:lnTo>
                <a:lnTo>
                  <a:pt x="2405391" y="1173999"/>
                </a:lnTo>
                <a:lnTo>
                  <a:pt x="2405391" y="1214761"/>
                </a:lnTo>
                <a:lnTo>
                  <a:pt x="2084481" y="1214761"/>
                </a:lnTo>
                <a:lnTo>
                  <a:pt x="15986" y="1159706"/>
                </a:lnTo>
                <a:lnTo>
                  <a:pt x="0" y="1002130"/>
                </a:lnTo>
                <a:lnTo>
                  <a:pt x="0" y="526923"/>
                </a:lnTo>
                <a:lnTo>
                  <a:pt x="189722" y="519626"/>
                </a:lnTo>
                <a:lnTo>
                  <a:pt x="445754" y="492194"/>
                </a:lnTo>
                <a:lnTo>
                  <a:pt x="1085834" y="4098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201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DD9314-3B6F-495A-A294-ED0DBFC08E7D}"/>
              </a:ext>
            </a:extLst>
          </p:cNvPr>
          <p:cNvSpPr/>
          <p:nvPr/>
        </p:nvSpPr>
        <p:spPr>
          <a:xfrm>
            <a:off x="1630362" y="273050"/>
            <a:ext cx="6337300" cy="4413250"/>
          </a:xfrm>
          <a:custGeom>
            <a:avLst/>
            <a:gdLst>
              <a:gd name="connsiteX0" fmla="*/ 6350 w 6337300"/>
              <a:gd name="connsiteY0" fmla="*/ 0 h 4413250"/>
              <a:gd name="connsiteX1" fmla="*/ 6337300 w 6337300"/>
              <a:gd name="connsiteY1" fmla="*/ 0 h 4413250"/>
              <a:gd name="connsiteX2" fmla="*/ 6337300 w 6337300"/>
              <a:gd name="connsiteY2" fmla="*/ 615950 h 4413250"/>
              <a:gd name="connsiteX3" fmla="*/ 0 w 6337300"/>
              <a:gd name="connsiteY3" fmla="*/ 4413250 h 4413250"/>
              <a:gd name="connsiteX4" fmla="*/ 6350 w 6337300"/>
              <a:gd name="connsiteY4" fmla="*/ 0 h 44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300" h="4413250">
                <a:moveTo>
                  <a:pt x="6350" y="0"/>
                </a:moveTo>
                <a:lnTo>
                  <a:pt x="6337300" y="0"/>
                </a:lnTo>
                <a:lnTo>
                  <a:pt x="6337300" y="615950"/>
                </a:lnTo>
                <a:lnTo>
                  <a:pt x="0" y="4413250"/>
                </a:lnTo>
                <a:cubicBezTo>
                  <a:pt x="4233" y="2946400"/>
                  <a:pt x="8467" y="1479550"/>
                  <a:pt x="6350" y="0"/>
                </a:cubicBezTo>
                <a:close/>
              </a:path>
            </a:pathLst>
          </a:custGeom>
          <a:solidFill>
            <a:srgbClr val="F02F00">
              <a:alpha val="40000"/>
            </a:srgbClr>
          </a:solidFill>
          <a:ln>
            <a:solidFill>
              <a:srgbClr val="F02F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B9878E4-FD1C-408F-BE58-30E8E450F0E6}"/>
              </a:ext>
            </a:extLst>
          </p:cNvPr>
          <p:cNvSpPr/>
          <p:nvPr/>
        </p:nvSpPr>
        <p:spPr>
          <a:xfrm>
            <a:off x="1617662" y="901700"/>
            <a:ext cx="6350000" cy="3937000"/>
          </a:xfrm>
          <a:custGeom>
            <a:avLst/>
            <a:gdLst>
              <a:gd name="connsiteX0" fmla="*/ 6350000 w 6350000"/>
              <a:gd name="connsiteY0" fmla="*/ 0 h 3937000"/>
              <a:gd name="connsiteX1" fmla="*/ 6350000 w 6350000"/>
              <a:gd name="connsiteY1" fmla="*/ 3937000 h 3937000"/>
              <a:gd name="connsiteX2" fmla="*/ 0 w 6350000"/>
              <a:gd name="connsiteY2" fmla="*/ 3937000 h 3937000"/>
              <a:gd name="connsiteX3" fmla="*/ 12700 w 6350000"/>
              <a:gd name="connsiteY3" fmla="*/ 3803650 h 3937000"/>
              <a:gd name="connsiteX4" fmla="*/ 6350000 w 6350000"/>
              <a:gd name="connsiteY4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0" h="3937000">
                <a:moveTo>
                  <a:pt x="6350000" y="0"/>
                </a:moveTo>
                <a:lnTo>
                  <a:pt x="6350000" y="3937000"/>
                </a:lnTo>
                <a:lnTo>
                  <a:pt x="0" y="3937000"/>
                </a:lnTo>
                <a:lnTo>
                  <a:pt x="12700" y="3803650"/>
                </a:lnTo>
                <a:lnTo>
                  <a:pt x="6350000" y="0"/>
                </a:lnTo>
                <a:close/>
              </a:path>
            </a:pathLst>
          </a:custGeom>
          <a:solidFill>
            <a:srgbClr val="55A7BA">
              <a:alpha val="40000"/>
            </a:srgbClr>
          </a:solidFill>
          <a:ln>
            <a:solidFill>
              <a:srgbClr val="55A7BA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815EA-883A-43A7-A55B-1CA65CE5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35" y="182874"/>
            <a:ext cx="6949454" cy="5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21</cp:revision>
  <dcterms:created xsi:type="dcterms:W3CDTF">2021-08-03T13:20:08Z</dcterms:created>
  <dcterms:modified xsi:type="dcterms:W3CDTF">2022-06-21T09:56:28Z</dcterms:modified>
</cp:coreProperties>
</file>