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2" r:id="rId6"/>
    <p:sldId id="258" r:id="rId7"/>
    <p:sldId id="261" r:id="rId8"/>
    <p:sldId id="262" r:id="rId9"/>
    <p:sldId id="259" r:id="rId10"/>
    <p:sldId id="263" r:id="rId11"/>
    <p:sldId id="267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60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808080"/>
    <a:srgbClr val="777777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A36-B2E3-4D53-AC2F-CE10B3AA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DCAA-0471-4434-8E8D-C0500BE0B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D0F7-DAC1-4FD0-B23C-714C19FA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F61A-9C02-489E-9334-B203CE4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F621-AD19-4DB9-B43F-41EABAA6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0A1-53AC-4F8E-87D7-3BDFAD86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EA000-4933-4BE9-B1EF-4571A7B1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391D-8D38-4FE9-AEE2-885F302D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F8BB-8153-44BA-BD37-59F1A08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9E6E-8A68-493C-94FD-97A7B8A2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F05DC-0A38-47F3-8B93-1BC3C432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7D323-BA9E-46C0-917E-908DD187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D4AE-D4F8-49B8-A07D-1556F2D5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2C6D-3669-43D4-B6BF-B5D757A7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1FF2-5E14-49B5-81BA-55F38651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DF78-49D4-4286-8BAF-3ED9B8FA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007-B6C7-4AFC-90F3-92EE0225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F440-1759-4910-837D-2EABD8E2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1852-33C8-473E-8666-70FC5B66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3FC2-6704-455B-9407-A023CE0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7FD2-EDA1-4F5C-9A3E-1C16DD2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9167-EC8C-4799-A54B-43083AA8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5EF7-C4BA-45F4-AA36-BA52AB98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B06F-A14C-4B33-BBC1-512B497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74D5-FB21-4298-B1B9-5EBFC7D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6BE5-16F4-4CA9-AC73-9C32B3DB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955C-4BE6-4866-8FFC-C8D0BD8E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783B-DB9F-40A5-8AB9-71B5FF1F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C1A20-D3A6-424F-A16B-972C67F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30248-FFDC-4338-B578-9BBDA075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A31C-E9A3-4175-9D0A-BED106C2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383A-A322-4DE2-9498-191A632E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8A14-7113-4701-91ED-F434C101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7340-0A70-4144-9D50-46CAA5DA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12D6F-49EC-41AA-8C9F-CAE2ECF5B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8D0C2-9E5D-481D-B478-7F6A817C4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B4473-87DC-4E53-8F05-9F6EABD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2A966-4171-4F83-B291-4516A0BF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C2002-BB6D-49BE-83A4-BF43730C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694F-D136-4B57-9894-F0D3A17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5323E-965D-405B-BDFA-CAAF65AF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2C7DD-A67C-4533-8A76-E1454C6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E1D8C-8E18-417B-B209-E7652DF6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1AEEB-364D-4401-ABC0-773C9F93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C3D87-DF78-4BE0-B880-397E9D6B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0827-4746-4638-A5C9-41DF4429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F4BA-A05F-484C-AA35-8F050A89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0FA8-F41E-45EF-B7F1-5A7C354D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15A6C-ABFC-4A8A-B229-86004C20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9E35D-ADD9-4B3D-AB20-6CAB1CE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5B83-DDE4-451D-A589-927BCF01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0F39-A16B-43AD-A7A6-D0571405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7FA-6F4F-4476-9C75-651D01A4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A10CA-181C-464E-96A1-35EE6BBC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F4BF-6148-45E3-9A33-5BBB5021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82FC-FDEC-4998-A14E-DE414CF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05F0F-7ABD-4DE6-8867-2767CA11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E311-76EA-455F-848D-BB77EDE6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FE1CC-E510-4950-8F38-B80DD04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F23B-F2A4-4FDB-9B67-F05CA479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024C-17CF-4BE9-9A0A-49067882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919F-77C0-4AF6-922E-F90125F25C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6E7F-2C90-414B-94D5-D44947E8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3CB8-24B1-4B43-8EE6-FDBE87BF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433D6847-DBB1-4590-AF90-B3A06BF0ACE1}"/>
              </a:ext>
            </a:extLst>
          </p:cNvPr>
          <p:cNvSpPr txBox="1"/>
          <p:nvPr/>
        </p:nvSpPr>
        <p:spPr>
          <a:xfrm>
            <a:off x="582584" y="424343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Random 500km landscape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5CC0C9-47E0-4D81-9A17-3939E6D8B809}"/>
              </a:ext>
            </a:extLst>
          </p:cNvPr>
          <p:cNvGrpSpPr/>
          <p:nvPr/>
        </p:nvGrpSpPr>
        <p:grpSpPr>
          <a:xfrm>
            <a:off x="741680" y="2355066"/>
            <a:ext cx="3416992" cy="588665"/>
            <a:chOff x="3296920" y="429867"/>
            <a:chExt cx="3416992" cy="58866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88E7272E-BBE5-436C-9284-CBC7B74A0A55}"/>
                </a:ext>
              </a:extLst>
            </p:cNvPr>
            <p:cNvSpPr/>
            <p:nvPr/>
          </p:nvSpPr>
          <p:spPr>
            <a:xfrm>
              <a:off x="3296920" y="79352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A196F61-8823-46F6-8055-8039D4FE00B9}"/>
                </a:ext>
              </a:extLst>
            </p:cNvPr>
            <p:cNvSpPr/>
            <p:nvPr/>
          </p:nvSpPr>
          <p:spPr>
            <a:xfrm>
              <a:off x="3296920" y="512636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B260DC0-C7D9-4837-ABE5-41323922C87C}"/>
                </a:ext>
              </a:extLst>
            </p:cNvPr>
            <p:cNvSpPr txBox="1"/>
            <p:nvPr/>
          </p:nvSpPr>
          <p:spPr>
            <a:xfrm>
              <a:off x="3439160" y="429867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eBird checklist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8721374-FAF6-477B-B104-0685EAC8DC13}"/>
                </a:ext>
              </a:extLst>
            </p:cNvPr>
            <p:cNvSpPr txBox="1"/>
            <p:nvPr/>
          </p:nvSpPr>
          <p:spPr>
            <a:xfrm>
              <a:off x="3439160" y="71075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species observation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57B6FD2-1A55-4B5B-AFBB-2530546CD8FD}"/>
              </a:ext>
            </a:extLst>
          </p:cNvPr>
          <p:cNvGrpSpPr/>
          <p:nvPr/>
        </p:nvGrpSpPr>
        <p:grpSpPr>
          <a:xfrm>
            <a:off x="741680" y="2988085"/>
            <a:ext cx="1676400" cy="1544320"/>
            <a:chOff x="741680" y="802640"/>
            <a:chExt cx="1676400" cy="1544320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F7F6F76F-D8FB-49BE-BAF1-31D813228AEE}"/>
                </a:ext>
              </a:extLst>
            </p:cNvPr>
            <p:cNvSpPr/>
            <p:nvPr/>
          </p:nvSpPr>
          <p:spPr>
            <a:xfrm>
              <a:off x="741680" y="802640"/>
              <a:ext cx="1676400" cy="1544320"/>
            </a:xfrm>
            <a:prstGeom prst="ellipse">
              <a:avLst/>
            </a:prstGeom>
            <a:gradFill>
              <a:gsLst>
                <a:gs pos="16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34B2A52-A1EA-43DA-894C-E1A0684B37F6}"/>
                </a:ext>
              </a:extLst>
            </p:cNvPr>
            <p:cNvSpPr/>
            <p:nvPr/>
          </p:nvSpPr>
          <p:spPr>
            <a:xfrm>
              <a:off x="985520" y="1859280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AC80B75-D2D0-4B89-AD7F-93AF9D6B3757}"/>
                </a:ext>
              </a:extLst>
            </p:cNvPr>
            <p:cNvSpPr/>
            <p:nvPr/>
          </p:nvSpPr>
          <p:spPr>
            <a:xfrm>
              <a:off x="1696720" y="1564640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C1FDF98-C3F0-4435-937D-D7849DA33321}"/>
                </a:ext>
              </a:extLst>
            </p:cNvPr>
            <p:cNvSpPr/>
            <p:nvPr/>
          </p:nvSpPr>
          <p:spPr>
            <a:xfrm>
              <a:off x="1026160" y="1290320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3677ADBA-0988-4014-90C1-D039C845E82B}"/>
                </a:ext>
              </a:extLst>
            </p:cNvPr>
            <p:cNvSpPr/>
            <p:nvPr/>
          </p:nvSpPr>
          <p:spPr>
            <a:xfrm>
              <a:off x="1920240" y="975882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B4A8506-07DB-487F-BE32-A4BC4F6C5030}"/>
                </a:ext>
              </a:extLst>
            </p:cNvPr>
            <p:cNvSpPr/>
            <p:nvPr/>
          </p:nvSpPr>
          <p:spPr>
            <a:xfrm>
              <a:off x="2077720" y="1564640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57BF9296-8CAA-423B-9AF9-4B6C458F641A}"/>
                </a:ext>
              </a:extLst>
            </p:cNvPr>
            <p:cNvSpPr/>
            <p:nvPr/>
          </p:nvSpPr>
          <p:spPr>
            <a:xfrm>
              <a:off x="1437640" y="2032000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C22A102A-37D4-4361-BDC4-0CBB554F95B6}"/>
                </a:ext>
              </a:extLst>
            </p:cNvPr>
            <p:cNvSpPr/>
            <p:nvPr/>
          </p:nvSpPr>
          <p:spPr>
            <a:xfrm>
              <a:off x="1635760" y="1808480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8408CCD-18E2-45DB-BE75-747E25283C3E}"/>
                </a:ext>
              </a:extLst>
            </p:cNvPr>
            <p:cNvSpPr/>
            <p:nvPr/>
          </p:nvSpPr>
          <p:spPr>
            <a:xfrm>
              <a:off x="1935480" y="1930400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95FD1A7-0340-41A3-A8F9-99153FDFD53A}"/>
                </a:ext>
              </a:extLst>
            </p:cNvPr>
            <p:cNvSpPr/>
            <p:nvPr/>
          </p:nvSpPr>
          <p:spPr>
            <a:xfrm>
              <a:off x="1259840" y="904762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4D20596E-AC46-488F-9DFF-0DF521EB9E09}"/>
                </a:ext>
              </a:extLst>
            </p:cNvPr>
            <p:cNvSpPr/>
            <p:nvPr/>
          </p:nvSpPr>
          <p:spPr>
            <a:xfrm>
              <a:off x="914400" y="1616485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6EFA55B-CA8B-4F06-95F6-A39B8F1DCB7F}"/>
                </a:ext>
              </a:extLst>
            </p:cNvPr>
            <p:cNvSpPr/>
            <p:nvPr/>
          </p:nvSpPr>
          <p:spPr>
            <a:xfrm>
              <a:off x="1285240" y="1758725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94B33AE-8AC6-4573-9CCE-16EF078FB304}"/>
                </a:ext>
              </a:extLst>
            </p:cNvPr>
            <p:cNvSpPr/>
            <p:nvPr/>
          </p:nvSpPr>
          <p:spPr>
            <a:xfrm>
              <a:off x="1884680" y="1747520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09F4010-C228-47BC-A394-4A9F5C4A41B3}"/>
                </a:ext>
              </a:extLst>
            </p:cNvPr>
            <p:cNvSpPr/>
            <p:nvPr/>
          </p:nvSpPr>
          <p:spPr>
            <a:xfrm>
              <a:off x="1148080" y="1564640"/>
              <a:ext cx="142240" cy="1422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3433FE-231A-4903-B62C-AC1B735940E3}"/>
              </a:ext>
            </a:extLst>
          </p:cNvPr>
          <p:cNvGrpSpPr/>
          <p:nvPr/>
        </p:nvGrpSpPr>
        <p:grpSpPr>
          <a:xfrm>
            <a:off x="2843212" y="1031418"/>
            <a:ext cx="1173480" cy="1196453"/>
            <a:chOff x="3295332" y="1118122"/>
            <a:chExt cx="1173480" cy="119645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C5D113-D230-4B68-99C7-5CB9FFC8D8A3}"/>
                </a:ext>
              </a:extLst>
            </p:cNvPr>
            <p:cNvCxnSpPr/>
            <p:nvPr/>
          </p:nvCxnSpPr>
          <p:spPr>
            <a:xfrm>
              <a:off x="3296920" y="1118122"/>
              <a:ext cx="0" cy="954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93E837B-A499-4AC3-90FC-A8349B7BF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332" y="2068830"/>
              <a:ext cx="1173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8070429-4B07-46D5-8203-76CD4D3EB335}"/>
                </a:ext>
              </a:extLst>
            </p:cNvPr>
            <p:cNvSpPr txBox="1"/>
            <p:nvPr/>
          </p:nvSpPr>
          <p:spPr>
            <a:xfrm>
              <a:off x="3439160" y="2114520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Urbanization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96FBD6-BEC1-43D1-AA7C-6E863000059E}"/>
              </a:ext>
            </a:extLst>
          </p:cNvPr>
          <p:cNvGrpSpPr/>
          <p:nvPr/>
        </p:nvGrpSpPr>
        <p:grpSpPr>
          <a:xfrm>
            <a:off x="741680" y="802640"/>
            <a:ext cx="1676400" cy="1544320"/>
            <a:chOff x="741680" y="802640"/>
            <a:chExt cx="1676400" cy="15443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4FB97C-32A3-43D9-BA52-35A1F376A2BF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C824F89-498A-4C0A-8FAC-3B79F9E8B26A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C305093-A925-431E-BEDC-E986F628F7BF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667FCBD-12A2-411E-9B3B-F216F9E500BB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8A8D7A86-3F3D-4B98-841B-4FA8F04CA3D9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3B90B07C-A541-40C5-9011-32BCAF32B692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1EF4BEE-BC21-4A5F-BB00-8643FA25A2F7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6A1E02F-BF6F-4B7C-BC7D-84704DBBD09E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C06B8638-E850-4469-A62E-CCD485340128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EE5650-DC34-48F5-8429-650A7F816978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6DF11AAD-4E8E-4890-8C1D-C471F9BC9148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513A4D41-A7A5-4FB7-AC80-E3927E1B597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79185520-5ADB-4884-8585-6D8E2CA010D7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987815DF-0941-4639-B3FB-1201B0A76698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BFDED26-BD05-4E2E-B073-9E7C3D7F416B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ED63ABB-3DCB-4E73-8ED3-5F4402DAEBF7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58640D1-6FDE-4663-A458-488107A0A6D5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812F40A-25A0-41C3-BBF7-438F0F061B24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14B6C541-3943-4521-907F-3BE21A1109B4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A2F3B557-8CC9-4312-8A4E-953CEF3C7F4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FD47F817-A2A5-43E4-AD58-132104B263E7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Oval 239">
            <a:extLst>
              <a:ext uri="{FF2B5EF4-FFF2-40B4-BE49-F238E27FC236}">
                <a16:creationId xmlns:a16="http://schemas.microsoft.com/office/drawing/2014/main" id="{D9EE8E78-98AB-4EEF-92AD-02D713476260}"/>
              </a:ext>
            </a:extLst>
          </p:cNvPr>
          <p:cNvSpPr/>
          <p:nvPr/>
        </p:nvSpPr>
        <p:spPr>
          <a:xfrm>
            <a:off x="1714500" y="4256131"/>
            <a:ext cx="142240" cy="142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3A4A892-D849-4D8B-8816-1F4DA7AF596D}"/>
              </a:ext>
            </a:extLst>
          </p:cNvPr>
          <p:cNvSpPr/>
          <p:nvPr/>
        </p:nvSpPr>
        <p:spPr>
          <a:xfrm>
            <a:off x="1170146" y="4110640"/>
            <a:ext cx="142240" cy="142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5E638B50-0C07-470E-B255-B2A2290D9E89}"/>
              </a:ext>
            </a:extLst>
          </p:cNvPr>
          <p:cNvSpPr/>
          <p:nvPr/>
        </p:nvSpPr>
        <p:spPr>
          <a:xfrm>
            <a:off x="1480820" y="3821205"/>
            <a:ext cx="142240" cy="142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FA32021-93CA-41DF-828D-6DD75DF1462F}"/>
              </a:ext>
            </a:extLst>
          </p:cNvPr>
          <p:cNvSpPr/>
          <p:nvPr/>
        </p:nvSpPr>
        <p:spPr>
          <a:xfrm>
            <a:off x="1910874" y="3607845"/>
            <a:ext cx="142240" cy="142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962D380F-EF1E-4DBF-9C18-A74A6DC6EDA5}"/>
              </a:ext>
            </a:extLst>
          </p:cNvPr>
          <p:cNvSpPr/>
          <p:nvPr/>
        </p:nvSpPr>
        <p:spPr>
          <a:xfrm>
            <a:off x="2164080" y="3938964"/>
            <a:ext cx="142240" cy="142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4BF076D-DD29-473E-BA8B-65DD1B7D92C6}"/>
              </a:ext>
            </a:extLst>
          </p:cNvPr>
          <p:cNvSpPr/>
          <p:nvPr/>
        </p:nvSpPr>
        <p:spPr>
          <a:xfrm>
            <a:off x="1073573" y="3889847"/>
            <a:ext cx="142240" cy="142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F0CEA7-DAC1-4AD5-B4DB-B7BA1218CF19}"/>
              </a:ext>
            </a:extLst>
          </p:cNvPr>
          <p:cNvSpPr/>
          <p:nvPr/>
        </p:nvSpPr>
        <p:spPr>
          <a:xfrm>
            <a:off x="2915920" y="1098237"/>
            <a:ext cx="965200" cy="838200"/>
          </a:xfrm>
          <a:custGeom>
            <a:avLst/>
            <a:gdLst>
              <a:gd name="connsiteX0" fmla="*/ 0 w 965200"/>
              <a:gd name="connsiteY0" fmla="*/ 0 h 838200"/>
              <a:gd name="connsiteX1" fmla="*/ 25400 w 965200"/>
              <a:gd name="connsiteY1" fmla="*/ 220133 h 838200"/>
              <a:gd name="connsiteX2" fmla="*/ 127000 w 965200"/>
              <a:gd name="connsiteY2" fmla="*/ 448733 h 838200"/>
              <a:gd name="connsiteX3" fmla="*/ 220133 w 965200"/>
              <a:gd name="connsiteY3" fmla="*/ 575733 h 838200"/>
              <a:gd name="connsiteX4" fmla="*/ 355600 w 965200"/>
              <a:gd name="connsiteY4" fmla="*/ 651933 h 838200"/>
              <a:gd name="connsiteX5" fmla="*/ 668866 w 965200"/>
              <a:gd name="connsiteY5" fmla="*/ 795866 h 838200"/>
              <a:gd name="connsiteX6" fmla="*/ 965200 w 965200"/>
              <a:gd name="connsiteY6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0" h="838200">
                <a:moveTo>
                  <a:pt x="0" y="0"/>
                </a:moveTo>
                <a:cubicBezTo>
                  <a:pt x="2116" y="72672"/>
                  <a:pt x="4233" y="145344"/>
                  <a:pt x="25400" y="220133"/>
                </a:cubicBezTo>
                <a:cubicBezTo>
                  <a:pt x="46567" y="294922"/>
                  <a:pt x="94545" y="389466"/>
                  <a:pt x="127000" y="448733"/>
                </a:cubicBezTo>
                <a:cubicBezTo>
                  <a:pt x="159455" y="508000"/>
                  <a:pt x="182033" y="541866"/>
                  <a:pt x="220133" y="575733"/>
                </a:cubicBezTo>
                <a:cubicBezTo>
                  <a:pt x="258233" y="609600"/>
                  <a:pt x="280811" y="615244"/>
                  <a:pt x="355600" y="651933"/>
                </a:cubicBezTo>
                <a:cubicBezTo>
                  <a:pt x="430389" y="688622"/>
                  <a:pt x="567266" y="764822"/>
                  <a:pt x="668866" y="795866"/>
                </a:cubicBezTo>
                <a:cubicBezTo>
                  <a:pt x="770466" y="826911"/>
                  <a:pt x="867833" y="832555"/>
                  <a:pt x="965200" y="8382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425864-8E10-4DFB-913F-54CB4667DC07}"/>
              </a:ext>
            </a:extLst>
          </p:cNvPr>
          <p:cNvSpPr/>
          <p:nvPr/>
        </p:nvSpPr>
        <p:spPr>
          <a:xfrm>
            <a:off x="2887133" y="1077379"/>
            <a:ext cx="1151467" cy="878421"/>
          </a:xfrm>
          <a:custGeom>
            <a:avLst/>
            <a:gdLst>
              <a:gd name="connsiteX0" fmla="*/ 0 w 1151467"/>
              <a:gd name="connsiteY0" fmla="*/ 878421 h 878421"/>
              <a:gd name="connsiteX1" fmla="*/ 330200 w 1151467"/>
              <a:gd name="connsiteY1" fmla="*/ 819154 h 878421"/>
              <a:gd name="connsiteX2" fmla="*/ 533400 w 1151467"/>
              <a:gd name="connsiteY2" fmla="*/ 632888 h 878421"/>
              <a:gd name="connsiteX3" fmla="*/ 635000 w 1151467"/>
              <a:gd name="connsiteY3" fmla="*/ 201088 h 878421"/>
              <a:gd name="connsiteX4" fmla="*/ 829734 w 1151467"/>
              <a:gd name="connsiteY4" fmla="*/ 14821 h 878421"/>
              <a:gd name="connsiteX5" fmla="*/ 990600 w 1151467"/>
              <a:gd name="connsiteY5" fmla="*/ 23288 h 878421"/>
              <a:gd name="connsiteX6" fmla="*/ 1024467 w 1151467"/>
              <a:gd name="connsiteY6" fmla="*/ 116421 h 878421"/>
              <a:gd name="connsiteX7" fmla="*/ 1049867 w 1151467"/>
              <a:gd name="connsiteY7" fmla="*/ 353488 h 878421"/>
              <a:gd name="connsiteX8" fmla="*/ 1083734 w 1151467"/>
              <a:gd name="connsiteY8" fmla="*/ 590554 h 878421"/>
              <a:gd name="connsiteX9" fmla="*/ 1151467 w 1151467"/>
              <a:gd name="connsiteY9" fmla="*/ 819154 h 87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467" h="878421">
                <a:moveTo>
                  <a:pt x="0" y="878421"/>
                </a:moveTo>
                <a:cubicBezTo>
                  <a:pt x="120650" y="869248"/>
                  <a:pt x="241300" y="860076"/>
                  <a:pt x="330200" y="819154"/>
                </a:cubicBezTo>
                <a:cubicBezTo>
                  <a:pt x="419100" y="778232"/>
                  <a:pt x="482600" y="735899"/>
                  <a:pt x="533400" y="632888"/>
                </a:cubicBezTo>
                <a:cubicBezTo>
                  <a:pt x="584200" y="529877"/>
                  <a:pt x="585611" y="304099"/>
                  <a:pt x="635000" y="201088"/>
                </a:cubicBezTo>
                <a:cubicBezTo>
                  <a:pt x="684389" y="98077"/>
                  <a:pt x="770467" y="44454"/>
                  <a:pt x="829734" y="14821"/>
                </a:cubicBezTo>
                <a:cubicBezTo>
                  <a:pt x="889001" y="-14812"/>
                  <a:pt x="958145" y="6355"/>
                  <a:pt x="990600" y="23288"/>
                </a:cubicBezTo>
                <a:cubicBezTo>
                  <a:pt x="1023055" y="40221"/>
                  <a:pt x="1014589" y="61388"/>
                  <a:pt x="1024467" y="116421"/>
                </a:cubicBezTo>
                <a:cubicBezTo>
                  <a:pt x="1034345" y="171454"/>
                  <a:pt x="1039989" y="274466"/>
                  <a:pt x="1049867" y="353488"/>
                </a:cubicBezTo>
                <a:cubicBezTo>
                  <a:pt x="1059745" y="432510"/>
                  <a:pt x="1066801" y="512943"/>
                  <a:pt x="1083734" y="590554"/>
                </a:cubicBezTo>
                <a:cubicBezTo>
                  <a:pt x="1100667" y="668165"/>
                  <a:pt x="1126067" y="743659"/>
                  <a:pt x="1151467" y="819154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63FF221-3643-46DE-AF64-042CBF74F355}"/>
              </a:ext>
            </a:extLst>
          </p:cNvPr>
          <p:cNvGrpSpPr/>
          <p:nvPr/>
        </p:nvGrpSpPr>
        <p:grpSpPr>
          <a:xfrm>
            <a:off x="2801620" y="3263091"/>
            <a:ext cx="1173480" cy="1196453"/>
            <a:chOff x="3295332" y="1118122"/>
            <a:chExt cx="1173480" cy="1196453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6C1FCD2-2F21-49BE-9A62-C0471A22DFC7}"/>
                </a:ext>
              </a:extLst>
            </p:cNvPr>
            <p:cNvCxnSpPr/>
            <p:nvPr/>
          </p:nvCxnSpPr>
          <p:spPr>
            <a:xfrm>
              <a:off x="3296920" y="1118122"/>
              <a:ext cx="0" cy="954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E5C8F72-BEF2-4969-88FF-4A8AB690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332" y="2068830"/>
              <a:ext cx="1173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3A53F65-03CE-4C02-ACB7-F091131267E2}"/>
                </a:ext>
              </a:extLst>
            </p:cNvPr>
            <p:cNvSpPr txBox="1"/>
            <p:nvPr/>
          </p:nvSpPr>
          <p:spPr>
            <a:xfrm>
              <a:off x="3439160" y="2114520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Urbanization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90D2DB9-82D2-4F84-87D7-7E0202EBE5CD}"/>
              </a:ext>
            </a:extLst>
          </p:cNvPr>
          <p:cNvSpPr/>
          <p:nvPr/>
        </p:nvSpPr>
        <p:spPr>
          <a:xfrm>
            <a:off x="2845541" y="3309052"/>
            <a:ext cx="1151467" cy="878421"/>
          </a:xfrm>
          <a:custGeom>
            <a:avLst/>
            <a:gdLst>
              <a:gd name="connsiteX0" fmla="*/ 0 w 1151467"/>
              <a:gd name="connsiteY0" fmla="*/ 878421 h 878421"/>
              <a:gd name="connsiteX1" fmla="*/ 330200 w 1151467"/>
              <a:gd name="connsiteY1" fmla="*/ 819154 h 878421"/>
              <a:gd name="connsiteX2" fmla="*/ 533400 w 1151467"/>
              <a:gd name="connsiteY2" fmla="*/ 632888 h 878421"/>
              <a:gd name="connsiteX3" fmla="*/ 635000 w 1151467"/>
              <a:gd name="connsiteY3" fmla="*/ 201088 h 878421"/>
              <a:gd name="connsiteX4" fmla="*/ 829734 w 1151467"/>
              <a:gd name="connsiteY4" fmla="*/ 14821 h 878421"/>
              <a:gd name="connsiteX5" fmla="*/ 990600 w 1151467"/>
              <a:gd name="connsiteY5" fmla="*/ 23288 h 878421"/>
              <a:gd name="connsiteX6" fmla="*/ 1024467 w 1151467"/>
              <a:gd name="connsiteY6" fmla="*/ 116421 h 878421"/>
              <a:gd name="connsiteX7" fmla="*/ 1049867 w 1151467"/>
              <a:gd name="connsiteY7" fmla="*/ 353488 h 878421"/>
              <a:gd name="connsiteX8" fmla="*/ 1083734 w 1151467"/>
              <a:gd name="connsiteY8" fmla="*/ 590554 h 878421"/>
              <a:gd name="connsiteX9" fmla="*/ 1151467 w 1151467"/>
              <a:gd name="connsiteY9" fmla="*/ 819154 h 87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467" h="878421">
                <a:moveTo>
                  <a:pt x="0" y="878421"/>
                </a:moveTo>
                <a:cubicBezTo>
                  <a:pt x="120650" y="869248"/>
                  <a:pt x="241300" y="860076"/>
                  <a:pt x="330200" y="819154"/>
                </a:cubicBezTo>
                <a:cubicBezTo>
                  <a:pt x="419100" y="778232"/>
                  <a:pt x="482600" y="735899"/>
                  <a:pt x="533400" y="632888"/>
                </a:cubicBezTo>
                <a:cubicBezTo>
                  <a:pt x="584200" y="529877"/>
                  <a:pt x="585611" y="304099"/>
                  <a:pt x="635000" y="201088"/>
                </a:cubicBezTo>
                <a:cubicBezTo>
                  <a:pt x="684389" y="98077"/>
                  <a:pt x="770467" y="44454"/>
                  <a:pt x="829734" y="14821"/>
                </a:cubicBezTo>
                <a:cubicBezTo>
                  <a:pt x="889001" y="-14812"/>
                  <a:pt x="958145" y="6355"/>
                  <a:pt x="990600" y="23288"/>
                </a:cubicBezTo>
                <a:cubicBezTo>
                  <a:pt x="1023055" y="40221"/>
                  <a:pt x="1014589" y="61388"/>
                  <a:pt x="1024467" y="116421"/>
                </a:cubicBezTo>
                <a:cubicBezTo>
                  <a:pt x="1034345" y="171454"/>
                  <a:pt x="1039989" y="274466"/>
                  <a:pt x="1049867" y="353488"/>
                </a:cubicBezTo>
                <a:cubicBezTo>
                  <a:pt x="1059745" y="432510"/>
                  <a:pt x="1066801" y="512943"/>
                  <a:pt x="1083734" y="590554"/>
                </a:cubicBezTo>
                <a:cubicBezTo>
                  <a:pt x="1100667" y="668165"/>
                  <a:pt x="1126067" y="743659"/>
                  <a:pt x="1151467" y="819154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1D187C87-CCD5-4BB7-84B9-A62CDE900AEF}"/>
              </a:ext>
            </a:extLst>
          </p:cNvPr>
          <p:cNvSpPr/>
          <p:nvPr/>
        </p:nvSpPr>
        <p:spPr>
          <a:xfrm rot="16789832">
            <a:off x="2879394" y="3361675"/>
            <a:ext cx="965200" cy="838200"/>
          </a:xfrm>
          <a:custGeom>
            <a:avLst/>
            <a:gdLst>
              <a:gd name="connsiteX0" fmla="*/ 0 w 965200"/>
              <a:gd name="connsiteY0" fmla="*/ 0 h 838200"/>
              <a:gd name="connsiteX1" fmla="*/ 25400 w 965200"/>
              <a:gd name="connsiteY1" fmla="*/ 220133 h 838200"/>
              <a:gd name="connsiteX2" fmla="*/ 127000 w 965200"/>
              <a:gd name="connsiteY2" fmla="*/ 448733 h 838200"/>
              <a:gd name="connsiteX3" fmla="*/ 220133 w 965200"/>
              <a:gd name="connsiteY3" fmla="*/ 575733 h 838200"/>
              <a:gd name="connsiteX4" fmla="*/ 355600 w 965200"/>
              <a:gd name="connsiteY4" fmla="*/ 651933 h 838200"/>
              <a:gd name="connsiteX5" fmla="*/ 668866 w 965200"/>
              <a:gd name="connsiteY5" fmla="*/ 795866 h 838200"/>
              <a:gd name="connsiteX6" fmla="*/ 965200 w 965200"/>
              <a:gd name="connsiteY6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0" h="838200">
                <a:moveTo>
                  <a:pt x="0" y="0"/>
                </a:moveTo>
                <a:cubicBezTo>
                  <a:pt x="2116" y="72672"/>
                  <a:pt x="4233" y="145344"/>
                  <a:pt x="25400" y="220133"/>
                </a:cubicBezTo>
                <a:cubicBezTo>
                  <a:pt x="46567" y="294922"/>
                  <a:pt x="94545" y="389466"/>
                  <a:pt x="127000" y="448733"/>
                </a:cubicBezTo>
                <a:cubicBezTo>
                  <a:pt x="159455" y="508000"/>
                  <a:pt x="182033" y="541866"/>
                  <a:pt x="220133" y="575733"/>
                </a:cubicBezTo>
                <a:cubicBezTo>
                  <a:pt x="258233" y="609600"/>
                  <a:pt x="280811" y="615244"/>
                  <a:pt x="355600" y="651933"/>
                </a:cubicBezTo>
                <a:cubicBezTo>
                  <a:pt x="430389" y="688622"/>
                  <a:pt x="567266" y="764822"/>
                  <a:pt x="668866" y="795866"/>
                </a:cubicBezTo>
                <a:cubicBezTo>
                  <a:pt x="770466" y="826911"/>
                  <a:pt x="867833" y="832555"/>
                  <a:pt x="965200" y="8382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D32EA31-1074-459C-8F0B-B3E7330CE69D}"/>
              </a:ext>
            </a:extLst>
          </p:cNvPr>
          <p:cNvSpPr/>
          <p:nvPr/>
        </p:nvSpPr>
        <p:spPr>
          <a:xfrm>
            <a:off x="2501784" y="1462440"/>
            <a:ext cx="247304" cy="203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Arrow: Right 252">
            <a:extLst>
              <a:ext uri="{FF2B5EF4-FFF2-40B4-BE49-F238E27FC236}">
                <a16:creationId xmlns:a16="http://schemas.microsoft.com/office/drawing/2014/main" id="{3B2BFE89-CB37-4865-B87D-4A4384E160ED}"/>
              </a:ext>
            </a:extLst>
          </p:cNvPr>
          <p:cNvSpPr/>
          <p:nvPr/>
        </p:nvSpPr>
        <p:spPr>
          <a:xfrm>
            <a:off x="2499083" y="3646662"/>
            <a:ext cx="247304" cy="203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Arrow: Right 253">
            <a:extLst>
              <a:ext uri="{FF2B5EF4-FFF2-40B4-BE49-F238E27FC236}">
                <a16:creationId xmlns:a16="http://schemas.microsoft.com/office/drawing/2014/main" id="{D317AC5D-507B-495C-8715-CA27575BB6E0}"/>
              </a:ext>
            </a:extLst>
          </p:cNvPr>
          <p:cNvSpPr/>
          <p:nvPr/>
        </p:nvSpPr>
        <p:spPr>
          <a:xfrm>
            <a:off x="4154935" y="1393740"/>
            <a:ext cx="247304" cy="203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Arrow: Right 254">
            <a:extLst>
              <a:ext uri="{FF2B5EF4-FFF2-40B4-BE49-F238E27FC236}">
                <a16:creationId xmlns:a16="http://schemas.microsoft.com/office/drawing/2014/main" id="{2F701B0A-B4EE-49F7-AE74-B3441417ADC8}"/>
              </a:ext>
            </a:extLst>
          </p:cNvPr>
          <p:cNvSpPr/>
          <p:nvPr/>
        </p:nvSpPr>
        <p:spPr>
          <a:xfrm>
            <a:off x="4154935" y="3645058"/>
            <a:ext cx="247304" cy="203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0359B8D-1B2D-4CA1-9987-F504AC3ECA9C}"/>
              </a:ext>
            </a:extLst>
          </p:cNvPr>
          <p:cNvSpPr txBox="1"/>
          <p:nvPr/>
        </p:nvSpPr>
        <p:spPr>
          <a:xfrm>
            <a:off x="4402239" y="1327983"/>
            <a:ext cx="541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1400" dirty="0">
                <a:latin typeface="Comic Sans MS" panose="030F0702030302020204" pitchFamily="66" charset="0"/>
              </a:rPr>
              <a:t>– </a:t>
            </a:r>
            <a:r>
              <a:rPr lang="en-AU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1400" dirty="0">
                <a:latin typeface="Comic Sans MS" panose="030F0702030302020204" pitchFamily="66" charset="0"/>
              </a:rPr>
              <a:t>= Urban Tolerance score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D766740-6733-4832-8696-2BC1C09CB53F}"/>
              </a:ext>
            </a:extLst>
          </p:cNvPr>
          <p:cNvSpPr txBox="1"/>
          <p:nvPr/>
        </p:nvSpPr>
        <p:spPr>
          <a:xfrm>
            <a:off x="4402239" y="3607845"/>
            <a:ext cx="541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1400" dirty="0">
                <a:latin typeface="Comic Sans MS" panose="030F0702030302020204" pitchFamily="66" charset="0"/>
              </a:rPr>
              <a:t>– </a:t>
            </a:r>
            <a:r>
              <a:rPr lang="en-AU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1400" dirty="0">
                <a:latin typeface="Comic Sans MS" panose="030F0702030302020204" pitchFamily="66" charset="0"/>
              </a:rPr>
              <a:t>= Urban Tolerance score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4177623-92B3-49B1-9400-AB93E794C902}"/>
              </a:ext>
            </a:extLst>
          </p:cNvPr>
          <p:cNvSpPr/>
          <p:nvPr/>
        </p:nvSpPr>
        <p:spPr>
          <a:xfrm>
            <a:off x="9403882" y="1096235"/>
            <a:ext cx="990680" cy="3302135"/>
          </a:xfrm>
          <a:prstGeom prst="rightBrace">
            <a:avLst>
              <a:gd name="adj1" fmla="val 617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4C3273D7-E006-43A9-8A58-323CB12AFE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98C2E8"/>
              </a:clrFrom>
              <a:clrTo>
                <a:srgbClr val="98C2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" y="537337"/>
            <a:ext cx="1279676" cy="9405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D36F8F48-38B4-42C3-90A7-9C7E20EBEA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87A5BF"/>
              </a:clrFrom>
              <a:clrTo>
                <a:srgbClr val="87A5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0" t="25284" r="14737" b="9282"/>
          <a:stretch/>
        </p:blipFill>
        <p:spPr>
          <a:xfrm flipH="1">
            <a:off x="52344" y="4152972"/>
            <a:ext cx="1683327" cy="12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7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88C23-6571-44E8-9B58-2FE4CC1B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22" y="666608"/>
            <a:ext cx="7880755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C7E0F8-0F0D-4AF0-8CCB-E086A92F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46" y="650732"/>
            <a:ext cx="7912507" cy="55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4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2DC0A-1CFC-4FD6-A916-E34AB7BC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21" y="695184"/>
            <a:ext cx="7931558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2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1BF2E-7636-4A92-B382-BDAA38A7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94" y="672958"/>
            <a:ext cx="7893456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067CE-54D5-4843-A495-EB49B2C8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89" y="821351"/>
            <a:ext cx="7906156" cy="5499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9F6B6-D88A-4B06-8A43-014A15224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5" y="258586"/>
            <a:ext cx="5213461" cy="22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F2A79-8E04-4BEF-A40C-B8E6531F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47" y="695184"/>
            <a:ext cx="7887105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EEBDD4-6961-4433-B8E6-AB5722C9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22" y="682484"/>
            <a:ext cx="7906156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E6EF9-B39A-4F5E-8F8F-A664725C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46" y="688834"/>
            <a:ext cx="7912507" cy="54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DB7BC-68C4-4963-9243-0B21EE53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3" y="260609"/>
            <a:ext cx="3086259" cy="3105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EFDE01-E6BE-4F5B-8332-D26FA9A7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14" y="94166"/>
            <a:ext cx="3086259" cy="3086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B5FB9-FF65-4120-BAA5-288F080C9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8" y="3001930"/>
            <a:ext cx="3118010" cy="3073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B44FB-5B64-440A-9289-10802AA16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668" y="3429000"/>
            <a:ext cx="3086259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7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6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938B25D-5A2A-4928-ABCE-1FA0B3A5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7" y="1421834"/>
            <a:ext cx="7881954" cy="405135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EE511D2-F381-488E-AF96-77C6414675E0}"/>
              </a:ext>
            </a:extLst>
          </p:cNvPr>
          <p:cNvGrpSpPr/>
          <p:nvPr/>
        </p:nvGrpSpPr>
        <p:grpSpPr>
          <a:xfrm>
            <a:off x="7329414" y="196222"/>
            <a:ext cx="911324" cy="911860"/>
            <a:chOff x="741680" y="802640"/>
            <a:chExt cx="1676400" cy="15443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530F13-EE79-48AA-8018-91AC5A2A85F1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EE502C4-BA25-4966-9E0C-7AED375C6385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42000">
                    <a:schemeClr val="accent6">
                      <a:lumMod val="60000"/>
                      <a:lumOff val="40000"/>
                    </a:schemeClr>
                  </a:gs>
                  <a:gs pos="73000">
                    <a:schemeClr val="bg1">
                      <a:lumMod val="85000"/>
                    </a:schemeClr>
                  </a:gs>
                  <a:gs pos="85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20C748-D11E-4F2D-BAAC-FED1C9220FBE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A740C7-5693-436D-B66D-539DF3200472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BD23A4-555F-4A41-8105-11EEFA7346AC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1EC1448-3565-4520-8DCB-5ECF2744628C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86EB59-F49E-4926-A171-ECFF667D748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FE62A27-4A85-46B8-AB72-3409B3C8E53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7B2EA4-5504-4DA2-9A18-5C6171AB9D78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C35FC5C-CA54-47D4-8442-16038CBED3CF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0A6E1AF-26B8-4F57-9E77-0F3BB4869B5D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35BA97A-708C-4DEA-AF70-264C464548C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13A60-4F81-4EFA-B1CE-25D383A2DAE0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D8261B5-ABCA-4077-A7CA-7DB52A616D91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2647A02-81BE-469D-928C-DA2218F733BD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738204-35F6-47C4-B3BB-E9944012B88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672E20-6663-49CF-83F4-C116F912FC83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85026-A56D-4F7D-BAD0-7E41E90D1F09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4857F8-A3C9-4BE7-83DB-8DB66F0270C5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419889-3B03-4372-923F-4CE64567D6C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19772E-8284-408D-A40F-BD7464115C08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FE1F1D-5E70-42B0-867D-2EC8A68DEF0A}"/>
              </a:ext>
            </a:extLst>
          </p:cNvPr>
          <p:cNvGrpSpPr/>
          <p:nvPr/>
        </p:nvGrpSpPr>
        <p:grpSpPr>
          <a:xfrm>
            <a:off x="653253" y="304822"/>
            <a:ext cx="911324" cy="911860"/>
            <a:chOff x="741680" y="802640"/>
            <a:chExt cx="1676400" cy="154432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ED1DD6-6FD6-448D-8135-A4472B596BED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A9CB429-11C1-4092-9E41-4FDDCDCAA5A1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3EEF537-A39E-4EE4-B865-ADA4DF028D24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1D3A405-82B1-4AE2-9731-4A1AFC41F78A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849FA3F-869D-4D0C-8E44-1546871CC225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ADA0E4D-D01F-472B-965C-64583F0AB6A0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9769C7D-C79F-4D4B-8ED0-0BFBD5FA763E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528F371-3AF0-4A40-9A4E-56753499C61A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82D236A-C470-4A8F-BDCE-D1F39294C49E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3CBBE9D-7252-4B17-878C-4A0A78962601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A4EF0C3-B6D0-4803-9E0B-1CC7E515D31C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67B4CC0-C4ED-412F-81CB-562F8B5441BA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FF603C1-ED45-4807-8808-28DFDE116A8E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35807D3-506C-4F4F-948E-EB82D4599FCA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111F58D-BD8E-4330-837F-445E2A811699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2448175-80D2-4655-8B96-161D54900B27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41AF971-BB71-45FF-AAD0-9F1D67050139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0DF08AC-7D35-44C7-83BC-ADD62356CCDA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6820685-578D-4F43-A16F-F4E8B4D2E8F5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91510E-EA1A-4917-A401-1D9D0E4EF37E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D067CC-9412-49F1-B438-165DCA9F7787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631644-7770-4755-A27F-2ECD6A4817C5}"/>
              </a:ext>
            </a:extLst>
          </p:cNvPr>
          <p:cNvGrpSpPr/>
          <p:nvPr/>
        </p:nvGrpSpPr>
        <p:grpSpPr>
          <a:xfrm>
            <a:off x="3113732" y="208220"/>
            <a:ext cx="911324" cy="911860"/>
            <a:chOff x="741680" y="802640"/>
            <a:chExt cx="1676400" cy="154432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613D02A-7105-40E6-8A1B-B05E428A8B25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DFEEEB7-5BD9-4B22-9FC6-C84D5C7A5C22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3211F91-3422-4590-A423-158977A1F20C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9A4E3A-B9C8-43B9-9222-6EBBABFD220E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1CF4393-0BA6-424B-AC31-B708C8C2D28E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3363416-38A8-4B2F-82B8-861172FDE4CA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FEDC1F8-1C0F-4BB4-A45F-8649C773866C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845C1AD-65B3-4C01-8184-4D0568425C0E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83FCFE3-AA82-44DC-858F-F0078C00C4C1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73B47A2-FAD6-4AB8-9E25-B486C511D107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BF290F4-975D-401E-A0BC-C88BFEAFCF45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3659825-11F2-486B-A80D-199EDCFADCD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42B2F10-2DF2-4F50-8ACC-410827F0DA4D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770F435-E634-4469-906D-AD506FA4AA1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4F54A1B-10C0-4DCB-AE29-D8B5F0E0CE10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82DB364-2AAF-4D97-9A31-464D014FFD32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6DA3DD-7398-443F-8CF8-778393BF124F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FED3AB9-5936-4FBF-901D-1E78FEC452FB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64FAD3A-E634-4A4A-9FE1-83A8D0C64C8C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4B69039-B151-452D-9C82-48F93BA0B3D9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BBBC89C-7167-4AF3-B25C-BC84B534A8FD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4D2D714-1724-48ED-800D-112064CC3D8D}"/>
              </a:ext>
            </a:extLst>
          </p:cNvPr>
          <p:cNvGrpSpPr/>
          <p:nvPr/>
        </p:nvGrpSpPr>
        <p:grpSpPr>
          <a:xfrm>
            <a:off x="8507090" y="5447389"/>
            <a:ext cx="911324" cy="911860"/>
            <a:chOff x="741680" y="802640"/>
            <a:chExt cx="1676400" cy="154432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1F2E003-47D7-489B-A5B4-DDECF40B3250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6032971-7839-4CB5-9775-D2FD76BE2187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09E87A-8E49-47CD-844A-52536899642F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147994C-5371-4A18-8190-1336DA1690BC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1586E26-FCDA-4D65-8A79-7E716615E6E2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B354237-7411-4C9B-84E9-822C84ED9FE1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36B8328-F102-4A87-AFC2-14D09E0B035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73EB85D-2B83-437E-87FD-917E0D17F86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688D099-D9D2-4026-BEA7-857095BD1E0B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6E24C63-AEB8-48DB-A5BF-CF661483E170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CF9B99E-3747-4CC9-ADF5-34A270F1838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0C1AB14-2E9B-48DC-BED6-CDB3595AC54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37EA808-A2E0-4724-B763-B028744697C9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A0681EE-9C65-47B5-8B4C-731C2AE4110D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CF7E87A-1590-4F7E-9258-D3D53F6F999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0EEC3-A103-404A-AFA4-45ECA9EA9593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C54480D-2F6B-4829-B77E-269940877027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8EB5FB0-828A-4D91-8299-25104D238B5C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17D0A84-8895-4293-82C8-FC473BCD2E2E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4FD4F90-35DC-4735-A5E8-7C5BEDD0849B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449C4A7-C831-4DE6-82AD-82F5ADFF9370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C4FC871-2151-4304-B10E-2E37067431F0}"/>
              </a:ext>
            </a:extLst>
          </p:cNvPr>
          <p:cNvGrpSpPr/>
          <p:nvPr/>
        </p:nvGrpSpPr>
        <p:grpSpPr>
          <a:xfrm>
            <a:off x="8813717" y="2485809"/>
            <a:ext cx="911324" cy="911860"/>
            <a:chOff x="741680" y="802640"/>
            <a:chExt cx="1676400" cy="154432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DD9C40C-B955-4E23-8F25-CFB50BF02D73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7A44FCD-6C8A-44F9-AF0D-CDE5DA201E46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9000">
                    <a:schemeClr val="accent6">
                      <a:lumMod val="60000"/>
                      <a:lumOff val="40000"/>
                    </a:schemeClr>
                  </a:gs>
                  <a:gs pos="26000">
                    <a:schemeClr val="bg1">
                      <a:lumMod val="85000"/>
                    </a:schemeClr>
                  </a:gs>
                  <a:gs pos="53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FDE8DA5-8642-4A0E-AD1B-E6830E83ABAF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9B53804-1A3C-45D3-A522-A854C19A3B0F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2F3F8C-C05E-42F1-8267-DD59A31F768F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70EA10B-CD9B-4E78-A8DD-AA1E31147258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88784BC-2C8C-4B6B-BC89-CE74CFA8B0E5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7FA56BA-0A43-4D46-A06A-C9E52649CE61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011B3D8-3E2A-4F2F-957A-136B6C8F37A8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053FDEC-307E-412C-A28A-AF32F82DFBDF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639DD48-7FFC-4157-A76D-D1A61739A7D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B5CF92F-F753-4C3E-BD5C-AD5B3DA9CC8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7010442-BC4E-4D1C-8023-C13CC137676E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D991ABD1-57AE-444F-AE49-54060D774A3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BF054AE-D429-48FC-9870-C4645ABF888A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5B8616A-3091-4EFA-8B99-EB1CC6AD33C0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ECDD890-C1A8-459D-9F28-C28C82AE3EFA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3620792-3BED-4707-AA46-45536878AB98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A1969D1-C1F2-46A6-8101-3F19A61318CF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7C689-DE79-4EA5-8361-452A17D7876A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F6B530F-0AA6-49C4-A8E7-B84FC5869FAF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C6D78CF-6456-41E2-B9C6-EEF34D205927}"/>
              </a:ext>
            </a:extLst>
          </p:cNvPr>
          <p:cNvGrpSpPr/>
          <p:nvPr/>
        </p:nvGrpSpPr>
        <p:grpSpPr>
          <a:xfrm>
            <a:off x="241777" y="5591675"/>
            <a:ext cx="911324" cy="911860"/>
            <a:chOff x="741680" y="802640"/>
            <a:chExt cx="1676400" cy="154432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1038AAD-DB66-47E7-9F6D-79C20426D7B4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6385250-6ACE-454D-B82D-0DF442566A4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ECB1719-26DC-4C86-8F25-EE4607C7A223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4E890A6-DCC4-4214-A926-1DF3F52ED8B3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E930710-C69A-481A-831D-95DD73DB642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EFA0698-753A-4CF2-A481-1A295374769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96C0CCC-C1AE-4C3E-A5FC-37C9921070D3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AB9E22F-23CD-4AB3-A0BA-6FB4A13F2778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2E071CF-2E4D-4B32-802D-A95894D99424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23E172D-DC47-4137-915B-7D46D79298C7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4707041-AD2D-4DBA-97BF-9DD78A342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155BFBE-6D68-4D34-BE65-CE1C2AB50CE5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8F7122A-5EB7-47D2-94CD-BAAC09A27024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36DC840A-FC50-465F-B3A8-B2A8E043279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36376E0-54DB-4D7C-9005-4E54735904F8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15492A0-DC5C-4C18-B6B0-6EC1B2FA97A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A4FB645-9DA2-4EC9-9B87-1A46CD480A6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D76C7F-AF19-4DF0-A023-FD8BEB7ABC8E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E85E8E8-653F-4C8F-8882-7C2703D90E47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0884470-5C15-44DC-9394-A1B3291C6C4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F3C764-4C3D-4701-BB1F-6577F73C3BEB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0C15BAA-2139-48BF-8F0E-B789968D1297}"/>
              </a:ext>
            </a:extLst>
          </p:cNvPr>
          <p:cNvGrpSpPr/>
          <p:nvPr/>
        </p:nvGrpSpPr>
        <p:grpSpPr>
          <a:xfrm>
            <a:off x="5376233" y="334201"/>
            <a:ext cx="911324" cy="911860"/>
            <a:chOff x="741680" y="802640"/>
            <a:chExt cx="1676400" cy="154432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540CF2F-39F1-4D44-B3F5-5E3DC4E2F3CD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48EAA30-BA5D-4B4C-9B9D-FBDBBBD688D7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D720324-F7CB-4574-94AE-660EB9335AED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CC28076-1B4A-40F7-8F85-9F090AC4E7BE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3F8005E-0BF5-40D6-965F-F373FE28E20B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CFADB25-18CF-4D2E-A1EF-B0BC3E542C84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9098A16-FADC-487E-9E3D-A6E76AAA2321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E4368A6-D0AA-4059-A101-A2AF6D407F3C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0FC418F-9798-478D-9265-3DF1CB351ED1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383C782-FD99-4FFD-B392-5A9DDFE4F02C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3B27E1F-BCFE-446B-A531-E0FD2BAD31A0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4CEA242-9E65-483F-B6F0-6D09C3A25B2B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7F1857E-304D-4819-B11D-83919A7F0618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5E76307-BBB0-45C5-BAC9-DD2D13373316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C5E174F-34B0-4DB3-B466-74DEF1C307B4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202FA56-4FC2-4C76-B30F-1293259F1C50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56F4345-EBA1-45CC-AE13-3502843F923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C3496F2-0A7C-4609-9F24-8D4209965F27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E7D29DD-79E2-4508-B261-F1F11C75F8E2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175AF23-58B9-47AD-AD06-2576E5A187F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57ECD3B-36EF-45A5-AE99-0398D476181A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137E91-A97B-42D6-9118-8697028D6EF3}"/>
              </a:ext>
            </a:extLst>
          </p:cNvPr>
          <p:cNvGrpSpPr/>
          <p:nvPr/>
        </p:nvGrpSpPr>
        <p:grpSpPr>
          <a:xfrm>
            <a:off x="2762765" y="5615363"/>
            <a:ext cx="911324" cy="911860"/>
            <a:chOff x="741680" y="802640"/>
            <a:chExt cx="1676400" cy="1544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CF7396-FBF4-43B2-83F1-19D4AB3D5DE1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9829CA-9791-4DA4-B368-BADFAC2ED118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5D81953-C5DC-4D31-AF21-64456FA778F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6EE436-AB20-4254-898C-FF29235F559A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6CD6AA-3F7A-4B4E-B9E8-3A52BFB5CD2B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042430-F9A6-4787-AD16-156A0FDF2219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0D671D6-29FA-4210-A274-B89C1A734149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AB55D8-3F7C-49C6-AE56-71510D2D69C3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9C374D-1E44-4B0E-8E32-8451C23D40F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9ED8B7-D2D6-49E8-97DB-52F938C462C1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C618D26-F520-4F33-A504-11ED3EB089E2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4A170D-9B72-41C6-A8BE-612717DF382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1212348-8B38-4481-A2CD-95FBC2A48FFA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F5F11AD-54D8-4DE5-933B-51F1D0A5C748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5C1D03-661F-4AF1-848D-BC037B18AD04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5CD898-FF11-4D24-AA9D-095897ADEB25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D2A7AC-99D2-4FCD-B3A8-DB42B134F21F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2E65B-2291-4EB5-BCE8-65331BBC3881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B6F53-95B5-41E6-82AA-D72F58EC34F0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D5533B-ECC9-44B2-95B3-D486534BE1A7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B0D4F7-3267-46C9-B0C4-5F6EA952A9B5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C944B1A-8B57-445A-9F5E-226DC1526FA8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6921500" y="2941739"/>
            <a:ext cx="1892217" cy="1925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B62E7CC-ECEB-4523-9E65-340B7F5C96C0}"/>
              </a:ext>
            </a:extLst>
          </p:cNvPr>
          <p:cNvCxnSpPr>
            <a:cxnSpLocks/>
            <a:endCxn id="34" idx="5"/>
          </p:cNvCxnSpPr>
          <p:nvPr/>
        </p:nvCxnSpPr>
        <p:spPr>
          <a:xfrm flipV="1">
            <a:off x="6672957" y="891813"/>
            <a:ext cx="855013" cy="200072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74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D0BD8E-3919-4EE0-94A7-9A71B585F8E2}"/>
              </a:ext>
            </a:extLst>
          </p:cNvPr>
          <p:cNvGrpSpPr/>
          <p:nvPr/>
        </p:nvGrpSpPr>
        <p:grpSpPr>
          <a:xfrm>
            <a:off x="4489704" y="1434084"/>
            <a:ext cx="718192" cy="658368"/>
            <a:chOff x="4489704" y="1434084"/>
            <a:chExt cx="718192" cy="6583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018F02-5550-40B3-B58B-962CE7FCE989}"/>
                </a:ext>
              </a:extLst>
            </p:cNvPr>
            <p:cNvGrpSpPr/>
            <p:nvPr/>
          </p:nvGrpSpPr>
          <p:grpSpPr>
            <a:xfrm>
              <a:off x="4489704" y="1434084"/>
              <a:ext cx="676656" cy="658368"/>
              <a:chOff x="1088136" y="448056"/>
              <a:chExt cx="676656" cy="65836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55991B-4477-4B96-8A32-EE7742BBB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629AEC3-872A-45D2-94FD-2B496E6687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4C4EA49-B1CD-463B-87B8-80794C8B88DD}"/>
                </a:ext>
              </a:extLst>
            </p:cNvPr>
            <p:cNvSpPr/>
            <p:nvPr/>
          </p:nvSpPr>
          <p:spPr>
            <a:xfrm>
              <a:off x="4531244" y="1517643"/>
              <a:ext cx="676652" cy="515636"/>
            </a:xfrm>
            <a:custGeom>
              <a:avLst/>
              <a:gdLst>
                <a:gd name="connsiteX0" fmla="*/ 0 w 676656"/>
                <a:gd name="connsiteY0" fmla="*/ 508635 h 542655"/>
                <a:gd name="connsiteX1" fmla="*/ 246888 w 676656"/>
                <a:gd name="connsiteY1" fmla="*/ 462915 h 542655"/>
                <a:gd name="connsiteX2" fmla="*/ 365760 w 676656"/>
                <a:gd name="connsiteY2" fmla="*/ 307467 h 542655"/>
                <a:gd name="connsiteX3" fmla="*/ 438912 w 676656"/>
                <a:gd name="connsiteY3" fmla="*/ 33147 h 542655"/>
                <a:gd name="connsiteX4" fmla="*/ 512064 w 676656"/>
                <a:gd name="connsiteY4" fmla="*/ 24003 h 542655"/>
                <a:gd name="connsiteX5" fmla="*/ 548640 w 676656"/>
                <a:gd name="connsiteY5" fmla="*/ 206883 h 542655"/>
                <a:gd name="connsiteX6" fmla="*/ 576072 w 676656"/>
                <a:gd name="connsiteY6" fmla="*/ 398907 h 542655"/>
                <a:gd name="connsiteX7" fmla="*/ 640080 w 676656"/>
                <a:gd name="connsiteY7" fmla="*/ 526923 h 542655"/>
                <a:gd name="connsiteX8" fmla="*/ 676656 w 676656"/>
                <a:gd name="connsiteY8" fmla="*/ 536067 h 5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656" h="542655">
                  <a:moveTo>
                    <a:pt x="0" y="508635"/>
                  </a:moveTo>
                  <a:cubicBezTo>
                    <a:pt x="92964" y="502539"/>
                    <a:pt x="185928" y="496443"/>
                    <a:pt x="246888" y="462915"/>
                  </a:cubicBezTo>
                  <a:cubicBezTo>
                    <a:pt x="307848" y="429387"/>
                    <a:pt x="333756" y="379095"/>
                    <a:pt x="365760" y="307467"/>
                  </a:cubicBezTo>
                  <a:cubicBezTo>
                    <a:pt x="397764" y="235839"/>
                    <a:pt x="414528" y="80391"/>
                    <a:pt x="438912" y="33147"/>
                  </a:cubicBezTo>
                  <a:cubicBezTo>
                    <a:pt x="463296" y="-14097"/>
                    <a:pt x="493776" y="-4953"/>
                    <a:pt x="512064" y="24003"/>
                  </a:cubicBezTo>
                  <a:cubicBezTo>
                    <a:pt x="530352" y="52959"/>
                    <a:pt x="537972" y="144399"/>
                    <a:pt x="548640" y="206883"/>
                  </a:cubicBezTo>
                  <a:cubicBezTo>
                    <a:pt x="559308" y="269367"/>
                    <a:pt x="560832" y="345567"/>
                    <a:pt x="576072" y="398907"/>
                  </a:cubicBezTo>
                  <a:cubicBezTo>
                    <a:pt x="591312" y="452247"/>
                    <a:pt x="640080" y="526923"/>
                    <a:pt x="640080" y="526923"/>
                  </a:cubicBezTo>
                  <a:cubicBezTo>
                    <a:pt x="656844" y="549783"/>
                    <a:pt x="666750" y="542925"/>
                    <a:pt x="676656" y="53606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803826-E87C-4338-9ABE-F21AC9FEEF2E}"/>
              </a:ext>
            </a:extLst>
          </p:cNvPr>
          <p:cNvGrpSpPr/>
          <p:nvPr/>
        </p:nvGrpSpPr>
        <p:grpSpPr>
          <a:xfrm>
            <a:off x="5625083" y="1655895"/>
            <a:ext cx="676656" cy="658368"/>
            <a:chOff x="4489704" y="2409444"/>
            <a:chExt cx="676656" cy="6583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C6E19B-6D6B-44FA-BE5B-060470EDEAD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2153FAD-BDF1-4BD8-8413-92383ED40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7427AC8-AEE5-4899-B8C4-C6DA64979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FDA630-88D2-4654-9A6B-FA638FE93495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58DF8-4B7D-4986-9539-48FCA1E77D59}"/>
              </a:ext>
            </a:extLst>
          </p:cNvPr>
          <p:cNvGrpSpPr/>
          <p:nvPr/>
        </p:nvGrpSpPr>
        <p:grpSpPr>
          <a:xfrm>
            <a:off x="5713476" y="2385060"/>
            <a:ext cx="676656" cy="658368"/>
            <a:chOff x="4489704" y="2409444"/>
            <a:chExt cx="676656" cy="6583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4B4C15-E28F-47A5-9FC0-A4106DEB2B4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9312B9-1A7A-49EC-BF78-B54B1B0CD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C10E06-C234-4E13-9FF1-F74C53303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0C8FC9-4007-4DA6-BF6D-A3D0AA784A2A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C9C3B-F3F5-4171-A7AF-48CF98F49855}"/>
              </a:ext>
            </a:extLst>
          </p:cNvPr>
          <p:cNvGrpSpPr/>
          <p:nvPr/>
        </p:nvGrpSpPr>
        <p:grpSpPr>
          <a:xfrm>
            <a:off x="6970894" y="3610401"/>
            <a:ext cx="676656" cy="658368"/>
            <a:chOff x="6970894" y="3610401"/>
            <a:chExt cx="676656" cy="6583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39785E-6005-4C58-9BD9-CE0ADB61B534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3610401"/>
              <a:ext cx="0" cy="6583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CA2B09-6DCF-47CA-B615-15D76090D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894" y="4268769"/>
              <a:ext cx="67665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C9B65A-B237-4FA3-9EA0-44220730D4EF}"/>
                </a:ext>
              </a:extLst>
            </p:cNvPr>
            <p:cNvSpPr/>
            <p:nvPr/>
          </p:nvSpPr>
          <p:spPr>
            <a:xfrm>
              <a:off x="7029937" y="3634786"/>
              <a:ext cx="558570" cy="549108"/>
            </a:xfrm>
            <a:custGeom>
              <a:avLst/>
              <a:gdLst>
                <a:gd name="connsiteX0" fmla="*/ 0 w 558570"/>
                <a:gd name="connsiteY0" fmla="*/ 546962 h 549108"/>
                <a:gd name="connsiteX1" fmla="*/ 310896 w 558570"/>
                <a:gd name="connsiteY1" fmla="*/ 510386 h 549108"/>
                <a:gd name="connsiteX2" fmla="*/ 429768 w 558570"/>
                <a:gd name="connsiteY2" fmla="*/ 281786 h 549108"/>
                <a:gd name="connsiteX3" fmla="*/ 539496 w 558570"/>
                <a:gd name="connsiteY3" fmla="*/ 34898 h 549108"/>
                <a:gd name="connsiteX4" fmla="*/ 557784 w 558570"/>
                <a:gd name="connsiteY4" fmla="*/ 7466 h 54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70" h="549108">
                  <a:moveTo>
                    <a:pt x="0" y="546962"/>
                  </a:moveTo>
                  <a:cubicBezTo>
                    <a:pt x="119634" y="550772"/>
                    <a:pt x="239268" y="554582"/>
                    <a:pt x="310896" y="510386"/>
                  </a:cubicBezTo>
                  <a:cubicBezTo>
                    <a:pt x="382524" y="466190"/>
                    <a:pt x="391668" y="361034"/>
                    <a:pt x="429768" y="281786"/>
                  </a:cubicBezTo>
                  <a:cubicBezTo>
                    <a:pt x="467868" y="202538"/>
                    <a:pt x="518160" y="80618"/>
                    <a:pt x="539496" y="34898"/>
                  </a:cubicBezTo>
                  <a:cubicBezTo>
                    <a:pt x="560832" y="-10822"/>
                    <a:pt x="559308" y="-1678"/>
                    <a:pt x="557784" y="74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D46525-2043-44AB-8641-41572E7CCA76}"/>
              </a:ext>
            </a:extLst>
          </p:cNvPr>
          <p:cNvGrpSpPr/>
          <p:nvPr/>
        </p:nvGrpSpPr>
        <p:grpSpPr>
          <a:xfrm>
            <a:off x="1442191" y="3074310"/>
            <a:ext cx="911324" cy="911860"/>
            <a:chOff x="741680" y="802640"/>
            <a:chExt cx="1676400" cy="1544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EE799B-38E5-4F06-A271-4E813B880438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F134030-21C0-4DEB-AAC5-4EBB45054843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BC3E570-950C-4C44-9C3D-84C9450A6D87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E54852-F16E-4512-9DEE-E59EFFD28905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1A6720-132E-432E-BB82-BAE853143E24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226550-C491-459F-9663-D5782C4C747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551EAB8-840E-4189-AC51-BCC14AA3550C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BE00E0-A08C-4A42-BD6F-968D7CB37A6D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305B7C3-0895-466C-BEBE-5AD7C4B8E033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94BCA31-B56C-4677-A97A-B58DDBEDCD9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5B5F8B-513C-4C1B-817A-639011C5E5FC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4607E5-E89F-463F-A6FF-A7F47F6B5ADB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1C70E4-841E-4204-AC7A-26C86D2BABF1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E89B78B-19D2-4E7E-8864-04912077B2C1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6592A8-79DA-4864-9DFB-A649B251BAF1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AC4F08B-1846-4108-8DF5-926982B6CCA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A62A3E-DFB6-4234-922A-F2FBBB4C26C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A5221C-44B3-4581-8DB8-1E6445929A3D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9BB6C5-46E0-4A37-A14B-6140B6EE20CA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F9CF60-53ED-474C-8C1D-6C56ACA72408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B1475C-65C6-4AC7-8BD1-1586DB30176E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DF0EFC-B05C-4863-942B-81E913CBDC01}"/>
              </a:ext>
            </a:extLst>
          </p:cNvPr>
          <p:cNvGrpSpPr/>
          <p:nvPr/>
        </p:nvGrpSpPr>
        <p:grpSpPr>
          <a:xfrm>
            <a:off x="1437114" y="995679"/>
            <a:ext cx="911324" cy="911860"/>
            <a:chOff x="741680" y="802640"/>
            <a:chExt cx="1676400" cy="15443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17A9F4-D2DB-4A7B-8399-0040E8D363A5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A2C1A3B-CF49-42B8-8988-601DC934EC21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B173279-55DF-4E04-A69B-ABAB380EA767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0ED232-CE13-4C3E-879D-E6C754E6BD70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04ECBD-273E-4B17-907C-C0909E24A5E7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375D3B4-FCC7-41E1-9F0F-4B2875E22B5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3B6E4AC-50A9-4E40-8B12-555FE05BA409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4DEC25-D19A-4518-A0EC-FF16475C59E0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9E6B60C-13BC-483F-AA6C-85647B7EE139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3C90AB5-3454-488B-B654-F24F6BEB0698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8727F26-346E-451C-AE2B-625BD2B20D4E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010835C-A8D1-4E99-B3CE-3C63E1B81BDE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246F884-9D5D-4BED-975E-047E82C47747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AC2474F-9B24-4B0E-9DDA-2D3AB0A824FE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208EB73-8A8B-4C7F-95DA-0B92985ED4A2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DD3F1E-0586-48DF-AF73-FDA0737E20F9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863CCB-2E29-4E04-9CEE-F4A2A00B114D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DD1CA4-FF72-4507-8FE6-A58FA513AFDE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FD8187-E796-4D43-8543-020BD5581EC4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5B6EE-2671-487E-88D2-52B353D77DB6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096DFF-8AF5-456A-BC24-7AEBA4F4D5AC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58A6D4-3BBE-46FB-B697-FF4F6CC3708A}"/>
              </a:ext>
            </a:extLst>
          </p:cNvPr>
          <p:cNvGrpSpPr/>
          <p:nvPr/>
        </p:nvGrpSpPr>
        <p:grpSpPr>
          <a:xfrm>
            <a:off x="1442191" y="2036469"/>
            <a:ext cx="911324" cy="911860"/>
            <a:chOff x="741680" y="802640"/>
            <a:chExt cx="1676400" cy="154432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A153922-ABC9-45B3-8F66-35D521E0459C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A688EA-2BEE-4BE3-86D3-3A3AAC086E5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9DC5302-DB37-4D86-92ED-57C259298EA2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B7F97F3-11AA-4AF8-AE18-75857CAA0C2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B3D3A66-1E29-4F2A-941D-1FFE039D258E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2D29385-93B8-4450-B066-FDE4055EC4EA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F18CA0D-8C5F-44DF-9E71-5230956E6F8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74F725C-FD09-4993-8514-4662F6AF488D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3919545-8515-421B-A877-9AA26AF72AFC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3216B46-BFEE-455D-9D21-FF2A3ADB117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8F8955A-D6B1-4D29-A7E9-952F32837A11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E06EAAF-2860-48B4-9022-196828D95D8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D6E352D-ED59-48B0-B57C-2625439DC129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D59E2A1-65DD-4573-B4DB-D1F12D5A48CE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6BEA21D-A1A8-460C-A1CB-A99E2601295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E6B9D7-36E0-448C-814F-BA6928EB5E79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133F91-9C57-4DE0-8F97-FC147D827DAD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075BD2F-9A3A-4552-8E08-9A98EFE4FFF8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126B6BB-365A-42A7-8808-49EAEF75ABDD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5C8E578-D3EB-40F3-BB0D-329FB4921DB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828FE9-42ED-4C7C-8154-46806F8EAAAD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93D339AD-FF6E-4F26-A3F6-60BC305C0E57}"/>
              </a:ext>
            </a:extLst>
          </p:cNvPr>
          <p:cNvSpPr/>
          <p:nvPr/>
        </p:nvSpPr>
        <p:spPr>
          <a:xfrm>
            <a:off x="3142089" y="706001"/>
            <a:ext cx="911324" cy="911860"/>
          </a:xfrm>
          <a:prstGeom prst="ellipse">
            <a:avLst/>
          </a:prstGeom>
          <a:gradFill>
            <a:gsLst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6331BCD-07A6-41D0-87A6-E76C53F52237}"/>
              </a:ext>
            </a:extLst>
          </p:cNvPr>
          <p:cNvSpPr/>
          <p:nvPr/>
        </p:nvSpPr>
        <p:spPr>
          <a:xfrm>
            <a:off x="3294489" y="2600999"/>
            <a:ext cx="911324" cy="911860"/>
          </a:xfrm>
          <a:prstGeom prst="ellipse">
            <a:avLst/>
          </a:prstGeom>
          <a:gradFill>
            <a:gsLst>
              <a:gs pos="3000">
                <a:schemeClr val="accent6">
                  <a:lumMod val="60000"/>
                  <a:lumOff val="40000"/>
                </a:schemeClr>
              </a:gs>
              <a:gs pos="28000">
                <a:schemeClr val="bg1">
                  <a:lumMod val="85000"/>
                </a:schemeClr>
              </a:gs>
              <a:gs pos="52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D525023-3C08-4700-8EE8-FC1A86C527C9}"/>
              </a:ext>
            </a:extLst>
          </p:cNvPr>
          <p:cNvSpPr/>
          <p:nvPr/>
        </p:nvSpPr>
        <p:spPr>
          <a:xfrm>
            <a:off x="5146787" y="1921841"/>
            <a:ext cx="911324" cy="911860"/>
          </a:xfrm>
          <a:prstGeom prst="ellipse">
            <a:avLst/>
          </a:prstGeom>
          <a:gradFill>
            <a:gsLst>
              <a:gs pos="29000">
                <a:schemeClr val="accent6">
                  <a:lumMod val="60000"/>
                  <a:lumOff val="40000"/>
                </a:schemeClr>
              </a:gs>
              <a:gs pos="50000">
                <a:schemeClr val="bg1">
                  <a:lumMod val="85000"/>
                </a:schemeClr>
              </a:gs>
              <a:gs pos="71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E7A12C-8960-4698-A16D-D878CD62C2B0}"/>
              </a:ext>
            </a:extLst>
          </p:cNvPr>
          <p:cNvSpPr/>
          <p:nvPr/>
        </p:nvSpPr>
        <p:spPr>
          <a:xfrm>
            <a:off x="3702526" y="3986170"/>
            <a:ext cx="911324" cy="9118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3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6E6B61C-B872-4292-AD2E-74EA5FE9EAAF}"/>
              </a:ext>
            </a:extLst>
          </p:cNvPr>
          <p:cNvGrpSpPr/>
          <p:nvPr/>
        </p:nvGrpSpPr>
        <p:grpSpPr>
          <a:xfrm>
            <a:off x="860525" y="5309556"/>
            <a:ext cx="1495614" cy="470322"/>
            <a:chOff x="1579264" y="5412390"/>
            <a:chExt cx="1495614" cy="47032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68C04C-0066-4487-AA9E-F41BCA541510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AEAE7A-761F-4D99-A585-B4AE8121799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8B8FF0-A31B-494D-B0E7-A30460CE064D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76A2FC-90A4-4F8D-B20A-6DC2D52766CB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46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6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60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825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523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7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22</cp:revision>
  <dcterms:created xsi:type="dcterms:W3CDTF">2021-07-27T07:40:18Z</dcterms:created>
  <dcterms:modified xsi:type="dcterms:W3CDTF">2021-08-02T17:00:04Z</dcterms:modified>
</cp:coreProperties>
</file>