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2918400" cx="43891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368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49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249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96200" y="4765280"/>
            <a:ext cx="40899000" cy="13137000"/>
          </a:xfrm>
          <a:prstGeom prst="rect">
            <a:avLst/>
          </a:prstGeom>
        </p:spPr>
        <p:txBody>
          <a:bodyPr anchorCtr="0" anchor="b" bIns="91700" lIns="91700" spcFirstLastPara="1" rIns="91700" wrap="square" tIns="91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100"/>
              <a:buNone/>
              <a:defRPr sz="2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100"/>
              <a:buNone/>
              <a:defRPr sz="2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100"/>
              <a:buNone/>
              <a:defRPr sz="2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100"/>
              <a:buNone/>
              <a:defRPr sz="2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100"/>
              <a:buNone/>
              <a:defRPr sz="2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100"/>
              <a:buNone/>
              <a:defRPr sz="2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100"/>
              <a:buNone/>
              <a:defRPr sz="2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100"/>
              <a:buNone/>
              <a:defRPr sz="2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100"/>
              <a:buNone/>
              <a:defRPr sz="251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96160" y="18138400"/>
            <a:ext cx="40899000" cy="5073000"/>
          </a:xfrm>
          <a:prstGeom prst="rect">
            <a:avLst/>
          </a:prstGeom>
        </p:spPr>
        <p:txBody>
          <a:bodyPr anchorCtr="0" anchor="t" bIns="91700" lIns="91700" spcFirstLastPara="1" rIns="91700" wrap="square" tIns="91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40667798" y="29844588"/>
            <a:ext cx="2633700" cy="2518500"/>
          </a:xfrm>
          <a:prstGeom prst="rect">
            <a:avLst/>
          </a:prstGeom>
        </p:spPr>
        <p:txBody>
          <a:bodyPr anchorCtr="0" anchor="ctr" bIns="91700" lIns="91700" spcFirstLastPara="1" rIns="91700" wrap="square" tIns="91700">
            <a:normAutofit/>
          </a:bodyPr>
          <a:lstStyle>
            <a:lvl1pPr lvl="0">
              <a:buNone/>
              <a:defRPr sz="4800"/>
            </a:lvl1pPr>
            <a:lvl2pPr lvl="1">
              <a:buNone/>
              <a:defRPr sz="4800"/>
            </a:lvl2pPr>
            <a:lvl3pPr lvl="2">
              <a:buNone/>
              <a:defRPr sz="4800"/>
            </a:lvl3pPr>
            <a:lvl4pPr lvl="3">
              <a:buNone/>
              <a:defRPr sz="4800"/>
            </a:lvl4pPr>
            <a:lvl5pPr lvl="4">
              <a:buNone/>
              <a:defRPr sz="4800"/>
            </a:lvl5pPr>
            <a:lvl6pPr lvl="5">
              <a:buNone/>
              <a:defRPr sz="4800"/>
            </a:lvl6pPr>
            <a:lvl7pPr lvl="6">
              <a:buNone/>
              <a:defRPr sz="4800"/>
            </a:lvl7pPr>
            <a:lvl8pPr lvl="7">
              <a:buNone/>
              <a:defRPr sz="4800"/>
            </a:lvl8pPr>
            <a:lvl9pPr lvl="8">
              <a:buNone/>
              <a:defRPr sz="4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496160" y="7079200"/>
            <a:ext cx="40899000" cy="12567000"/>
          </a:xfrm>
          <a:prstGeom prst="rect">
            <a:avLst/>
          </a:prstGeom>
        </p:spPr>
        <p:txBody>
          <a:bodyPr anchorCtr="0" anchor="b" bIns="91700" lIns="91700" spcFirstLastPara="1" rIns="91700" wrap="square" tIns="91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7800"/>
              <a:buNone/>
              <a:defRPr sz="5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7800"/>
              <a:buNone/>
              <a:defRPr sz="57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7800"/>
              <a:buNone/>
              <a:defRPr sz="57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7800"/>
              <a:buNone/>
              <a:defRPr sz="57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7800"/>
              <a:buNone/>
              <a:defRPr sz="57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7800"/>
              <a:buNone/>
              <a:defRPr sz="57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7800"/>
              <a:buNone/>
              <a:defRPr sz="57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7800"/>
              <a:buNone/>
              <a:defRPr sz="57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7800"/>
              <a:buNone/>
              <a:defRPr sz="57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496160" y="20174240"/>
            <a:ext cx="40899000" cy="8324700"/>
          </a:xfrm>
          <a:prstGeom prst="rect">
            <a:avLst/>
          </a:prstGeom>
        </p:spPr>
        <p:txBody>
          <a:bodyPr anchorCtr="0" anchor="t" bIns="91700" lIns="91700" spcFirstLastPara="1" rIns="91700" wrap="square" tIns="91700">
            <a:normAutofit/>
          </a:bodyPr>
          <a:lstStyle>
            <a:lvl1pPr indent="-774700" lvl="0" marL="457200" algn="ctr">
              <a:spcBef>
                <a:spcPts val="0"/>
              </a:spcBef>
              <a:spcAft>
                <a:spcPts val="0"/>
              </a:spcAft>
              <a:buSzPts val="8600"/>
              <a:buChar char="●"/>
              <a:defRPr sz="8600"/>
            </a:lvl1pPr>
            <a:lvl2pPr indent="-654050" lvl="1" marL="914400" algn="ctr">
              <a:spcBef>
                <a:spcPts val="0"/>
              </a:spcBef>
              <a:spcAft>
                <a:spcPts val="0"/>
              </a:spcAft>
              <a:buSzPts val="6700"/>
              <a:buChar char="○"/>
              <a:defRPr sz="6700"/>
            </a:lvl2pPr>
            <a:lvl3pPr indent="-654050" lvl="2" marL="1371600" algn="ctr">
              <a:spcBef>
                <a:spcPts val="0"/>
              </a:spcBef>
              <a:spcAft>
                <a:spcPts val="0"/>
              </a:spcAft>
              <a:buSzPts val="6700"/>
              <a:buChar char="■"/>
              <a:defRPr sz="6700"/>
            </a:lvl3pPr>
            <a:lvl4pPr indent="-654050" lvl="3" marL="1828800" algn="ctr">
              <a:spcBef>
                <a:spcPts val="0"/>
              </a:spcBef>
              <a:spcAft>
                <a:spcPts val="0"/>
              </a:spcAft>
              <a:buSzPts val="6700"/>
              <a:buChar char="●"/>
              <a:defRPr sz="6700"/>
            </a:lvl4pPr>
            <a:lvl5pPr indent="-654050" lvl="4" marL="2286000" algn="ctr">
              <a:spcBef>
                <a:spcPts val="0"/>
              </a:spcBef>
              <a:spcAft>
                <a:spcPts val="0"/>
              </a:spcAft>
              <a:buSzPts val="6700"/>
              <a:buChar char="○"/>
              <a:defRPr sz="6700"/>
            </a:lvl5pPr>
            <a:lvl6pPr indent="-654050" lvl="5" marL="2743200" algn="ctr">
              <a:spcBef>
                <a:spcPts val="0"/>
              </a:spcBef>
              <a:spcAft>
                <a:spcPts val="0"/>
              </a:spcAft>
              <a:buSzPts val="6700"/>
              <a:buChar char="■"/>
              <a:defRPr sz="6700"/>
            </a:lvl6pPr>
            <a:lvl7pPr indent="-654050" lvl="6" marL="3200400" algn="ctr">
              <a:spcBef>
                <a:spcPts val="0"/>
              </a:spcBef>
              <a:spcAft>
                <a:spcPts val="0"/>
              </a:spcAft>
              <a:buSzPts val="6700"/>
              <a:buChar char="●"/>
              <a:defRPr sz="6700"/>
            </a:lvl7pPr>
            <a:lvl8pPr indent="-654050" lvl="7" marL="3657600" algn="ctr">
              <a:spcBef>
                <a:spcPts val="0"/>
              </a:spcBef>
              <a:spcAft>
                <a:spcPts val="0"/>
              </a:spcAft>
              <a:buSzPts val="6700"/>
              <a:buChar char="○"/>
              <a:defRPr sz="6700"/>
            </a:lvl8pPr>
            <a:lvl9pPr indent="-654050" lvl="8" marL="4114800" algn="ctr">
              <a:spcBef>
                <a:spcPts val="0"/>
              </a:spcBef>
              <a:spcAft>
                <a:spcPts val="0"/>
              </a:spcAft>
              <a:buSzPts val="6700"/>
              <a:buChar char="■"/>
              <a:defRPr sz="6700"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40667798" y="29844588"/>
            <a:ext cx="2633700" cy="2518500"/>
          </a:xfrm>
          <a:prstGeom prst="rect">
            <a:avLst/>
          </a:prstGeom>
        </p:spPr>
        <p:txBody>
          <a:bodyPr anchorCtr="0" anchor="ctr" bIns="91700" lIns="91700" spcFirstLastPara="1" rIns="91700" wrap="square" tIns="91700">
            <a:normAutofit/>
          </a:bodyPr>
          <a:lstStyle>
            <a:lvl1pPr lvl="0">
              <a:buNone/>
              <a:defRPr sz="4800"/>
            </a:lvl1pPr>
            <a:lvl2pPr lvl="1">
              <a:buNone/>
              <a:defRPr sz="4800"/>
            </a:lvl2pPr>
            <a:lvl3pPr lvl="2">
              <a:buNone/>
              <a:defRPr sz="4800"/>
            </a:lvl3pPr>
            <a:lvl4pPr lvl="3">
              <a:buNone/>
              <a:defRPr sz="4800"/>
            </a:lvl4pPr>
            <a:lvl5pPr lvl="4">
              <a:buNone/>
              <a:defRPr sz="4800"/>
            </a:lvl5pPr>
            <a:lvl6pPr lvl="5">
              <a:buNone/>
              <a:defRPr sz="4800"/>
            </a:lvl6pPr>
            <a:lvl7pPr lvl="6">
              <a:buNone/>
              <a:defRPr sz="4800"/>
            </a:lvl7pPr>
            <a:lvl8pPr lvl="7">
              <a:buNone/>
              <a:defRPr sz="4800"/>
            </a:lvl8pPr>
            <a:lvl9pPr lvl="8">
              <a:buNone/>
              <a:defRPr sz="4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40667798" y="29844588"/>
            <a:ext cx="2633700" cy="2518500"/>
          </a:xfrm>
          <a:prstGeom prst="rect">
            <a:avLst/>
          </a:prstGeom>
        </p:spPr>
        <p:txBody>
          <a:bodyPr anchorCtr="0" anchor="ctr" bIns="91700" lIns="91700" spcFirstLastPara="1" rIns="91700" wrap="square" tIns="91700">
            <a:normAutofit/>
          </a:bodyPr>
          <a:lstStyle>
            <a:lvl1pPr lvl="0">
              <a:buNone/>
              <a:defRPr sz="4800"/>
            </a:lvl1pPr>
            <a:lvl2pPr lvl="1">
              <a:buNone/>
              <a:defRPr sz="4800"/>
            </a:lvl2pPr>
            <a:lvl3pPr lvl="2">
              <a:buNone/>
              <a:defRPr sz="4800"/>
            </a:lvl3pPr>
            <a:lvl4pPr lvl="3">
              <a:buNone/>
              <a:defRPr sz="4800"/>
            </a:lvl4pPr>
            <a:lvl5pPr lvl="4">
              <a:buNone/>
              <a:defRPr sz="4800"/>
            </a:lvl5pPr>
            <a:lvl6pPr lvl="5">
              <a:buNone/>
              <a:defRPr sz="4800"/>
            </a:lvl6pPr>
            <a:lvl7pPr lvl="6">
              <a:buNone/>
              <a:defRPr sz="4800"/>
            </a:lvl7pPr>
            <a:lvl8pPr lvl="7">
              <a:buNone/>
              <a:defRPr sz="4800"/>
            </a:lvl8pPr>
            <a:lvl9pPr lvl="8">
              <a:buNone/>
              <a:defRPr sz="4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96160" y="13765440"/>
            <a:ext cx="40899000" cy="5387100"/>
          </a:xfrm>
          <a:prstGeom prst="rect">
            <a:avLst/>
          </a:prstGeom>
        </p:spPr>
        <p:txBody>
          <a:bodyPr anchorCtr="0" anchor="ctr" bIns="91700" lIns="91700" spcFirstLastPara="1" rIns="91700" wrap="square" tIns="91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400"/>
              <a:buNone/>
              <a:defRPr sz="1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400"/>
              <a:buNone/>
              <a:defRPr sz="17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400"/>
              <a:buNone/>
              <a:defRPr sz="17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400"/>
              <a:buNone/>
              <a:defRPr sz="17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400"/>
              <a:buNone/>
              <a:defRPr sz="17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400"/>
              <a:buNone/>
              <a:defRPr sz="17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400"/>
              <a:buNone/>
              <a:defRPr sz="17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400"/>
              <a:buNone/>
              <a:defRPr sz="17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400"/>
              <a:buNone/>
              <a:defRPr sz="17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40667798" y="29844588"/>
            <a:ext cx="2633700" cy="2518500"/>
          </a:xfrm>
          <a:prstGeom prst="rect">
            <a:avLst/>
          </a:prstGeom>
        </p:spPr>
        <p:txBody>
          <a:bodyPr anchorCtr="0" anchor="ctr" bIns="91700" lIns="91700" spcFirstLastPara="1" rIns="91700" wrap="square" tIns="91700">
            <a:normAutofit/>
          </a:bodyPr>
          <a:lstStyle>
            <a:lvl1pPr lvl="0">
              <a:buNone/>
              <a:defRPr sz="4800"/>
            </a:lvl1pPr>
            <a:lvl2pPr lvl="1">
              <a:buNone/>
              <a:defRPr sz="4800"/>
            </a:lvl2pPr>
            <a:lvl3pPr lvl="2">
              <a:buNone/>
              <a:defRPr sz="4800"/>
            </a:lvl3pPr>
            <a:lvl4pPr lvl="3">
              <a:buNone/>
              <a:defRPr sz="4800"/>
            </a:lvl4pPr>
            <a:lvl5pPr lvl="4">
              <a:buNone/>
              <a:defRPr sz="4800"/>
            </a:lvl5pPr>
            <a:lvl6pPr lvl="5">
              <a:buNone/>
              <a:defRPr sz="4800"/>
            </a:lvl6pPr>
            <a:lvl7pPr lvl="6">
              <a:buNone/>
              <a:defRPr sz="4800"/>
            </a:lvl7pPr>
            <a:lvl8pPr lvl="7">
              <a:buNone/>
              <a:defRPr sz="4800"/>
            </a:lvl8pPr>
            <a:lvl9pPr lvl="8">
              <a:buNone/>
              <a:defRPr sz="4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96160" y="2848160"/>
            <a:ext cx="40899000" cy="3664800"/>
          </a:xfrm>
          <a:prstGeom prst="rect">
            <a:avLst/>
          </a:prstGeom>
        </p:spPr>
        <p:txBody>
          <a:bodyPr anchorCtr="0" anchor="t" bIns="91700" lIns="91700" spcFirstLastPara="1" rIns="91700" wrap="square" tIns="91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</p:spPr>
        <p:txBody>
          <a:bodyPr anchorCtr="0" anchor="t" bIns="91700" lIns="91700" spcFirstLastPara="1" rIns="91700" wrap="square" tIns="91700">
            <a:normAutofit/>
          </a:bodyPr>
          <a:lstStyle>
            <a:lvl1pPr indent="-774700" lvl="0" marL="457200">
              <a:spcBef>
                <a:spcPts val="0"/>
              </a:spcBef>
              <a:spcAft>
                <a:spcPts val="0"/>
              </a:spcAft>
              <a:buSzPts val="8600"/>
              <a:buChar char="●"/>
              <a:defRPr sz="8600"/>
            </a:lvl1pPr>
            <a:lvl2pPr indent="-654050" lvl="1" marL="914400">
              <a:spcBef>
                <a:spcPts val="0"/>
              </a:spcBef>
              <a:spcAft>
                <a:spcPts val="0"/>
              </a:spcAft>
              <a:buSzPts val="6700"/>
              <a:buChar char="○"/>
              <a:defRPr sz="6700"/>
            </a:lvl2pPr>
            <a:lvl3pPr indent="-654050" lvl="2" marL="1371600">
              <a:spcBef>
                <a:spcPts val="0"/>
              </a:spcBef>
              <a:spcAft>
                <a:spcPts val="0"/>
              </a:spcAft>
              <a:buSzPts val="6700"/>
              <a:buChar char="■"/>
              <a:defRPr sz="6700"/>
            </a:lvl3pPr>
            <a:lvl4pPr indent="-654050" lvl="3" marL="1828800">
              <a:spcBef>
                <a:spcPts val="0"/>
              </a:spcBef>
              <a:spcAft>
                <a:spcPts val="0"/>
              </a:spcAft>
              <a:buSzPts val="6700"/>
              <a:buChar char="●"/>
              <a:defRPr sz="6700"/>
            </a:lvl4pPr>
            <a:lvl5pPr indent="-654050" lvl="4" marL="2286000">
              <a:spcBef>
                <a:spcPts val="0"/>
              </a:spcBef>
              <a:spcAft>
                <a:spcPts val="0"/>
              </a:spcAft>
              <a:buSzPts val="6700"/>
              <a:buChar char="○"/>
              <a:defRPr sz="6700"/>
            </a:lvl5pPr>
            <a:lvl6pPr indent="-654050" lvl="5" marL="2743200">
              <a:spcBef>
                <a:spcPts val="0"/>
              </a:spcBef>
              <a:spcAft>
                <a:spcPts val="0"/>
              </a:spcAft>
              <a:buSzPts val="6700"/>
              <a:buChar char="■"/>
              <a:defRPr sz="6700"/>
            </a:lvl6pPr>
            <a:lvl7pPr indent="-654050" lvl="6" marL="3200400">
              <a:spcBef>
                <a:spcPts val="0"/>
              </a:spcBef>
              <a:spcAft>
                <a:spcPts val="0"/>
              </a:spcAft>
              <a:buSzPts val="6700"/>
              <a:buChar char="●"/>
              <a:defRPr sz="6700"/>
            </a:lvl7pPr>
            <a:lvl8pPr indent="-654050" lvl="7" marL="3657600">
              <a:spcBef>
                <a:spcPts val="0"/>
              </a:spcBef>
              <a:spcAft>
                <a:spcPts val="0"/>
              </a:spcAft>
              <a:buSzPts val="6700"/>
              <a:buChar char="○"/>
              <a:defRPr sz="6700"/>
            </a:lvl8pPr>
            <a:lvl9pPr indent="-654050" lvl="8" marL="4114800">
              <a:spcBef>
                <a:spcPts val="0"/>
              </a:spcBef>
              <a:spcAft>
                <a:spcPts val="0"/>
              </a:spcAft>
              <a:buSzPts val="6700"/>
              <a:buChar char="■"/>
              <a:defRPr sz="67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40667798" y="29844588"/>
            <a:ext cx="2633700" cy="2518500"/>
          </a:xfrm>
          <a:prstGeom prst="rect">
            <a:avLst/>
          </a:prstGeom>
        </p:spPr>
        <p:txBody>
          <a:bodyPr anchorCtr="0" anchor="ctr" bIns="91700" lIns="91700" spcFirstLastPara="1" rIns="91700" wrap="square" tIns="91700">
            <a:normAutofit/>
          </a:bodyPr>
          <a:lstStyle>
            <a:lvl1pPr lvl="0">
              <a:buNone/>
              <a:defRPr sz="4800"/>
            </a:lvl1pPr>
            <a:lvl2pPr lvl="1">
              <a:buNone/>
              <a:defRPr sz="4800"/>
            </a:lvl2pPr>
            <a:lvl3pPr lvl="2">
              <a:buNone/>
              <a:defRPr sz="4800"/>
            </a:lvl3pPr>
            <a:lvl4pPr lvl="3">
              <a:buNone/>
              <a:defRPr sz="4800"/>
            </a:lvl4pPr>
            <a:lvl5pPr lvl="4">
              <a:buNone/>
              <a:defRPr sz="4800"/>
            </a:lvl5pPr>
            <a:lvl6pPr lvl="5">
              <a:buNone/>
              <a:defRPr sz="4800"/>
            </a:lvl6pPr>
            <a:lvl7pPr lvl="6">
              <a:buNone/>
              <a:defRPr sz="4800"/>
            </a:lvl7pPr>
            <a:lvl8pPr lvl="7">
              <a:buNone/>
              <a:defRPr sz="4800"/>
            </a:lvl8pPr>
            <a:lvl9pPr lvl="8">
              <a:buNone/>
              <a:defRPr sz="4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96160" y="2848160"/>
            <a:ext cx="40899000" cy="3664800"/>
          </a:xfrm>
          <a:prstGeom prst="rect">
            <a:avLst/>
          </a:prstGeom>
        </p:spPr>
        <p:txBody>
          <a:bodyPr anchorCtr="0" anchor="t" bIns="91700" lIns="91700" spcFirstLastPara="1" rIns="91700" wrap="square" tIns="91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</p:spPr>
        <p:txBody>
          <a:bodyPr anchorCtr="0" anchor="t" bIns="91700" lIns="91700" spcFirstLastPara="1" rIns="91700" wrap="square" tIns="91700">
            <a:normAutofit/>
          </a:bodyPr>
          <a:lstStyle>
            <a:lvl1pPr indent="-654050" lvl="0" marL="457200">
              <a:spcBef>
                <a:spcPts val="0"/>
              </a:spcBef>
              <a:spcAft>
                <a:spcPts val="0"/>
              </a:spcAft>
              <a:buSzPts val="6700"/>
              <a:buChar char="●"/>
              <a:defRPr sz="6700"/>
            </a:lvl1pPr>
            <a:lvl2pPr indent="-596900" lvl="1" marL="914400">
              <a:spcBef>
                <a:spcPts val="0"/>
              </a:spcBef>
              <a:spcAft>
                <a:spcPts val="0"/>
              </a:spcAft>
              <a:buSzPts val="5800"/>
              <a:buChar char="○"/>
              <a:defRPr sz="5800"/>
            </a:lvl2pPr>
            <a:lvl3pPr indent="-596900" lvl="2" marL="1371600">
              <a:spcBef>
                <a:spcPts val="0"/>
              </a:spcBef>
              <a:spcAft>
                <a:spcPts val="0"/>
              </a:spcAft>
              <a:buSzPts val="5800"/>
              <a:buChar char="■"/>
              <a:defRPr sz="5800"/>
            </a:lvl3pPr>
            <a:lvl4pPr indent="-596900" lvl="3" marL="1828800">
              <a:spcBef>
                <a:spcPts val="0"/>
              </a:spcBef>
              <a:spcAft>
                <a:spcPts val="0"/>
              </a:spcAft>
              <a:buSzPts val="5800"/>
              <a:buChar char="●"/>
              <a:defRPr sz="5800"/>
            </a:lvl4pPr>
            <a:lvl5pPr indent="-596900" lvl="4" marL="2286000">
              <a:spcBef>
                <a:spcPts val="0"/>
              </a:spcBef>
              <a:spcAft>
                <a:spcPts val="0"/>
              </a:spcAft>
              <a:buSzPts val="5800"/>
              <a:buChar char="○"/>
              <a:defRPr sz="5800"/>
            </a:lvl5pPr>
            <a:lvl6pPr indent="-596900" lvl="5" marL="2743200">
              <a:spcBef>
                <a:spcPts val="0"/>
              </a:spcBef>
              <a:spcAft>
                <a:spcPts val="0"/>
              </a:spcAft>
              <a:buSzPts val="5800"/>
              <a:buChar char="■"/>
              <a:defRPr sz="5800"/>
            </a:lvl6pPr>
            <a:lvl7pPr indent="-596900" lvl="6" marL="3200400">
              <a:spcBef>
                <a:spcPts val="0"/>
              </a:spcBef>
              <a:spcAft>
                <a:spcPts val="0"/>
              </a:spcAft>
              <a:buSzPts val="5800"/>
              <a:buChar char="●"/>
              <a:defRPr sz="5800"/>
            </a:lvl7pPr>
            <a:lvl8pPr indent="-596900" lvl="7" marL="3657600">
              <a:spcBef>
                <a:spcPts val="0"/>
              </a:spcBef>
              <a:spcAft>
                <a:spcPts val="0"/>
              </a:spcAft>
              <a:buSzPts val="5800"/>
              <a:buChar char="○"/>
              <a:defRPr sz="5800"/>
            </a:lvl8pPr>
            <a:lvl9pPr indent="-596900" lvl="8" marL="4114800">
              <a:spcBef>
                <a:spcPts val="0"/>
              </a:spcBef>
              <a:spcAft>
                <a:spcPts val="0"/>
              </a:spcAft>
              <a:buSzPts val="5800"/>
              <a:buChar char="■"/>
              <a:defRPr sz="5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</p:spPr>
        <p:txBody>
          <a:bodyPr anchorCtr="0" anchor="t" bIns="91700" lIns="91700" spcFirstLastPara="1" rIns="91700" wrap="square" tIns="91700">
            <a:normAutofit/>
          </a:bodyPr>
          <a:lstStyle>
            <a:lvl1pPr indent="-654050" lvl="0" marL="457200">
              <a:spcBef>
                <a:spcPts val="0"/>
              </a:spcBef>
              <a:spcAft>
                <a:spcPts val="0"/>
              </a:spcAft>
              <a:buSzPts val="6700"/>
              <a:buChar char="●"/>
              <a:defRPr sz="6700"/>
            </a:lvl1pPr>
            <a:lvl2pPr indent="-596900" lvl="1" marL="914400">
              <a:spcBef>
                <a:spcPts val="0"/>
              </a:spcBef>
              <a:spcAft>
                <a:spcPts val="0"/>
              </a:spcAft>
              <a:buSzPts val="5800"/>
              <a:buChar char="○"/>
              <a:defRPr sz="5800"/>
            </a:lvl2pPr>
            <a:lvl3pPr indent="-596900" lvl="2" marL="1371600">
              <a:spcBef>
                <a:spcPts val="0"/>
              </a:spcBef>
              <a:spcAft>
                <a:spcPts val="0"/>
              </a:spcAft>
              <a:buSzPts val="5800"/>
              <a:buChar char="■"/>
              <a:defRPr sz="5800"/>
            </a:lvl3pPr>
            <a:lvl4pPr indent="-596900" lvl="3" marL="1828800">
              <a:spcBef>
                <a:spcPts val="0"/>
              </a:spcBef>
              <a:spcAft>
                <a:spcPts val="0"/>
              </a:spcAft>
              <a:buSzPts val="5800"/>
              <a:buChar char="●"/>
              <a:defRPr sz="5800"/>
            </a:lvl4pPr>
            <a:lvl5pPr indent="-596900" lvl="4" marL="2286000">
              <a:spcBef>
                <a:spcPts val="0"/>
              </a:spcBef>
              <a:spcAft>
                <a:spcPts val="0"/>
              </a:spcAft>
              <a:buSzPts val="5800"/>
              <a:buChar char="○"/>
              <a:defRPr sz="5800"/>
            </a:lvl5pPr>
            <a:lvl6pPr indent="-596900" lvl="5" marL="2743200">
              <a:spcBef>
                <a:spcPts val="0"/>
              </a:spcBef>
              <a:spcAft>
                <a:spcPts val="0"/>
              </a:spcAft>
              <a:buSzPts val="5800"/>
              <a:buChar char="■"/>
              <a:defRPr sz="5800"/>
            </a:lvl6pPr>
            <a:lvl7pPr indent="-596900" lvl="6" marL="3200400">
              <a:spcBef>
                <a:spcPts val="0"/>
              </a:spcBef>
              <a:spcAft>
                <a:spcPts val="0"/>
              </a:spcAft>
              <a:buSzPts val="5800"/>
              <a:buChar char="●"/>
              <a:defRPr sz="5800"/>
            </a:lvl7pPr>
            <a:lvl8pPr indent="-596900" lvl="7" marL="3657600">
              <a:spcBef>
                <a:spcPts val="0"/>
              </a:spcBef>
              <a:spcAft>
                <a:spcPts val="0"/>
              </a:spcAft>
              <a:buSzPts val="5800"/>
              <a:buChar char="○"/>
              <a:defRPr sz="5800"/>
            </a:lvl8pPr>
            <a:lvl9pPr indent="-596900" lvl="8" marL="4114800">
              <a:spcBef>
                <a:spcPts val="0"/>
              </a:spcBef>
              <a:spcAft>
                <a:spcPts val="0"/>
              </a:spcAft>
              <a:buSzPts val="5800"/>
              <a:buChar char="■"/>
              <a:defRPr sz="5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40667798" y="29844588"/>
            <a:ext cx="2633700" cy="2518500"/>
          </a:xfrm>
          <a:prstGeom prst="rect">
            <a:avLst/>
          </a:prstGeom>
        </p:spPr>
        <p:txBody>
          <a:bodyPr anchorCtr="0" anchor="ctr" bIns="91700" lIns="91700" spcFirstLastPara="1" rIns="91700" wrap="square" tIns="91700">
            <a:normAutofit/>
          </a:bodyPr>
          <a:lstStyle>
            <a:lvl1pPr lvl="0">
              <a:buNone/>
              <a:defRPr sz="4800"/>
            </a:lvl1pPr>
            <a:lvl2pPr lvl="1">
              <a:buNone/>
              <a:defRPr sz="4800"/>
            </a:lvl2pPr>
            <a:lvl3pPr lvl="2">
              <a:buNone/>
              <a:defRPr sz="4800"/>
            </a:lvl3pPr>
            <a:lvl4pPr lvl="3">
              <a:buNone/>
              <a:defRPr sz="4800"/>
            </a:lvl4pPr>
            <a:lvl5pPr lvl="4">
              <a:buNone/>
              <a:defRPr sz="4800"/>
            </a:lvl5pPr>
            <a:lvl6pPr lvl="5">
              <a:buNone/>
              <a:defRPr sz="4800"/>
            </a:lvl6pPr>
            <a:lvl7pPr lvl="6">
              <a:buNone/>
              <a:defRPr sz="4800"/>
            </a:lvl7pPr>
            <a:lvl8pPr lvl="7">
              <a:buNone/>
              <a:defRPr sz="4800"/>
            </a:lvl8pPr>
            <a:lvl9pPr lvl="8">
              <a:buNone/>
              <a:defRPr sz="4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496160" y="2848160"/>
            <a:ext cx="40899000" cy="3664800"/>
          </a:xfrm>
          <a:prstGeom prst="rect">
            <a:avLst/>
          </a:prstGeom>
        </p:spPr>
        <p:txBody>
          <a:bodyPr anchorCtr="0" anchor="t" bIns="91700" lIns="91700" spcFirstLastPara="1" rIns="91700" wrap="square" tIns="91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1pPr>
            <a:lvl2pPr lvl="1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2pPr>
            <a:lvl3pPr lvl="2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3pPr>
            <a:lvl4pPr lvl="3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4pPr>
            <a:lvl5pPr lvl="4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5pPr>
            <a:lvl6pPr lvl="5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6pPr>
            <a:lvl7pPr lvl="6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7pPr>
            <a:lvl8pPr lvl="7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8pPr>
            <a:lvl9pPr lvl="8">
              <a:spcBef>
                <a:spcPts val="0"/>
              </a:spcBef>
              <a:spcAft>
                <a:spcPts val="0"/>
              </a:spcAft>
              <a:buSzPts val="13400"/>
              <a:buNone/>
              <a:defRPr sz="134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40667798" y="29844588"/>
            <a:ext cx="2633700" cy="2518500"/>
          </a:xfrm>
          <a:prstGeom prst="rect">
            <a:avLst/>
          </a:prstGeom>
        </p:spPr>
        <p:txBody>
          <a:bodyPr anchorCtr="0" anchor="ctr" bIns="91700" lIns="91700" spcFirstLastPara="1" rIns="91700" wrap="square" tIns="91700">
            <a:normAutofit/>
          </a:bodyPr>
          <a:lstStyle>
            <a:lvl1pPr lvl="0">
              <a:buNone/>
              <a:defRPr sz="4800"/>
            </a:lvl1pPr>
            <a:lvl2pPr lvl="1">
              <a:buNone/>
              <a:defRPr sz="4800"/>
            </a:lvl2pPr>
            <a:lvl3pPr lvl="2">
              <a:buNone/>
              <a:defRPr sz="4800"/>
            </a:lvl3pPr>
            <a:lvl4pPr lvl="3">
              <a:buNone/>
              <a:defRPr sz="4800"/>
            </a:lvl4pPr>
            <a:lvl5pPr lvl="4">
              <a:buNone/>
              <a:defRPr sz="4800"/>
            </a:lvl5pPr>
            <a:lvl6pPr lvl="5">
              <a:buNone/>
              <a:defRPr sz="4800"/>
            </a:lvl6pPr>
            <a:lvl7pPr lvl="6">
              <a:buNone/>
              <a:defRPr sz="4800"/>
            </a:lvl7pPr>
            <a:lvl8pPr lvl="7">
              <a:buNone/>
              <a:defRPr sz="4800"/>
            </a:lvl8pPr>
            <a:lvl9pPr lvl="8">
              <a:buNone/>
              <a:defRPr sz="4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96160" y="3555840"/>
            <a:ext cx="13478400" cy="4836900"/>
          </a:xfrm>
          <a:prstGeom prst="rect">
            <a:avLst/>
          </a:prstGeom>
        </p:spPr>
        <p:txBody>
          <a:bodyPr anchorCtr="0" anchor="b" bIns="91700" lIns="91700" spcFirstLastPara="1" rIns="91700" wrap="square" tIns="91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1pPr>
            <a:lvl2pPr lvl="1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2pPr>
            <a:lvl3pPr lvl="2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3pPr>
            <a:lvl4pPr lvl="3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4pPr>
            <a:lvl5pPr lvl="4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5pPr>
            <a:lvl6pPr lvl="5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6pPr>
            <a:lvl7pPr lvl="6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7pPr>
            <a:lvl8pPr lvl="7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8pPr>
            <a:lvl9pPr lvl="8">
              <a:spcBef>
                <a:spcPts val="0"/>
              </a:spcBef>
              <a:spcAft>
                <a:spcPts val="0"/>
              </a:spcAft>
              <a:buSzPts val="11500"/>
              <a:buNone/>
              <a:defRPr sz="115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96160" y="8893440"/>
            <a:ext cx="13478400" cy="20348700"/>
          </a:xfrm>
          <a:prstGeom prst="rect">
            <a:avLst/>
          </a:prstGeom>
        </p:spPr>
        <p:txBody>
          <a:bodyPr anchorCtr="0" anchor="t" bIns="91700" lIns="91700" spcFirstLastPara="1" rIns="91700" wrap="square" tIns="91700">
            <a:normAutofit/>
          </a:bodyPr>
          <a:lstStyle>
            <a:lvl1pPr indent="-596900" lvl="0" marL="457200">
              <a:spcBef>
                <a:spcPts val="0"/>
              </a:spcBef>
              <a:spcAft>
                <a:spcPts val="0"/>
              </a:spcAft>
              <a:buSzPts val="5800"/>
              <a:buChar char="●"/>
              <a:defRPr sz="5800"/>
            </a:lvl1pPr>
            <a:lvl2pPr indent="-596900" lvl="1" marL="914400">
              <a:spcBef>
                <a:spcPts val="0"/>
              </a:spcBef>
              <a:spcAft>
                <a:spcPts val="0"/>
              </a:spcAft>
              <a:buSzPts val="5800"/>
              <a:buChar char="○"/>
              <a:defRPr sz="5800"/>
            </a:lvl2pPr>
            <a:lvl3pPr indent="-596900" lvl="2" marL="1371600">
              <a:spcBef>
                <a:spcPts val="0"/>
              </a:spcBef>
              <a:spcAft>
                <a:spcPts val="0"/>
              </a:spcAft>
              <a:buSzPts val="5800"/>
              <a:buChar char="■"/>
              <a:defRPr sz="5800"/>
            </a:lvl3pPr>
            <a:lvl4pPr indent="-596900" lvl="3" marL="1828800">
              <a:spcBef>
                <a:spcPts val="0"/>
              </a:spcBef>
              <a:spcAft>
                <a:spcPts val="0"/>
              </a:spcAft>
              <a:buSzPts val="5800"/>
              <a:buChar char="●"/>
              <a:defRPr sz="5800"/>
            </a:lvl4pPr>
            <a:lvl5pPr indent="-596900" lvl="4" marL="2286000">
              <a:spcBef>
                <a:spcPts val="0"/>
              </a:spcBef>
              <a:spcAft>
                <a:spcPts val="0"/>
              </a:spcAft>
              <a:buSzPts val="5800"/>
              <a:buChar char="○"/>
              <a:defRPr sz="5800"/>
            </a:lvl5pPr>
            <a:lvl6pPr indent="-596900" lvl="5" marL="2743200">
              <a:spcBef>
                <a:spcPts val="0"/>
              </a:spcBef>
              <a:spcAft>
                <a:spcPts val="0"/>
              </a:spcAft>
              <a:buSzPts val="5800"/>
              <a:buChar char="■"/>
              <a:defRPr sz="5800"/>
            </a:lvl6pPr>
            <a:lvl7pPr indent="-596900" lvl="6" marL="3200400">
              <a:spcBef>
                <a:spcPts val="0"/>
              </a:spcBef>
              <a:spcAft>
                <a:spcPts val="0"/>
              </a:spcAft>
              <a:buSzPts val="5800"/>
              <a:buChar char="●"/>
              <a:defRPr sz="5800"/>
            </a:lvl7pPr>
            <a:lvl8pPr indent="-596900" lvl="7" marL="3657600">
              <a:spcBef>
                <a:spcPts val="0"/>
              </a:spcBef>
              <a:spcAft>
                <a:spcPts val="0"/>
              </a:spcAft>
              <a:buSzPts val="5800"/>
              <a:buChar char="○"/>
              <a:defRPr sz="5800"/>
            </a:lvl8pPr>
            <a:lvl9pPr indent="-596900" lvl="8" marL="4114800">
              <a:spcBef>
                <a:spcPts val="0"/>
              </a:spcBef>
              <a:spcAft>
                <a:spcPts val="0"/>
              </a:spcAft>
              <a:buSzPts val="5800"/>
              <a:buChar char="■"/>
              <a:defRPr sz="5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40667798" y="29844588"/>
            <a:ext cx="2633700" cy="2518500"/>
          </a:xfrm>
          <a:prstGeom prst="rect">
            <a:avLst/>
          </a:prstGeom>
        </p:spPr>
        <p:txBody>
          <a:bodyPr anchorCtr="0" anchor="ctr" bIns="91700" lIns="91700" spcFirstLastPara="1" rIns="91700" wrap="square" tIns="91700">
            <a:normAutofit/>
          </a:bodyPr>
          <a:lstStyle>
            <a:lvl1pPr lvl="0">
              <a:buNone/>
              <a:defRPr sz="4800"/>
            </a:lvl1pPr>
            <a:lvl2pPr lvl="1">
              <a:buNone/>
              <a:defRPr sz="4800"/>
            </a:lvl2pPr>
            <a:lvl3pPr lvl="2">
              <a:buNone/>
              <a:defRPr sz="4800"/>
            </a:lvl3pPr>
            <a:lvl4pPr lvl="3">
              <a:buNone/>
              <a:defRPr sz="4800"/>
            </a:lvl4pPr>
            <a:lvl5pPr lvl="4">
              <a:buNone/>
              <a:defRPr sz="4800"/>
            </a:lvl5pPr>
            <a:lvl6pPr lvl="5">
              <a:buNone/>
              <a:defRPr sz="4800"/>
            </a:lvl6pPr>
            <a:lvl7pPr lvl="6">
              <a:buNone/>
              <a:defRPr sz="4800"/>
            </a:lvl7pPr>
            <a:lvl8pPr lvl="7">
              <a:buNone/>
              <a:defRPr sz="4800"/>
            </a:lvl8pPr>
            <a:lvl9pPr lvl="8">
              <a:buNone/>
              <a:defRPr sz="4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353200" y="2880960"/>
            <a:ext cx="30565500" cy="26180700"/>
          </a:xfrm>
          <a:prstGeom prst="rect">
            <a:avLst/>
          </a:prstGeom>
        </p:spPr>
        <p:txBody>
          <a:bodyPr anchorCtr="0" anchor="ctr" bIns="91700" lIns="91700" spcFirstLastPara="1" rIns="91700" wrap="square" tIns="91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1pPr>
            <a:lvl2pPr lvl="1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2pPr>
            <a:lvl3pPr lvl="2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3pPr>
            <a:lvl4pPr lvl="3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4pPr>
            <a:lvl5pPr lvl="4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5pPr>
            <a:lvl6pPr lvl="5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6pPr>
            <a:lvl7pPr lvl="6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7pPr>
            <a:lvl8pPr lvl="7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8pPr>
            <a:lvl9pPr lvl="8">
              <a:spcBef>
                <a:spcPts val="0"/>
              </a:spcBef>
              <a:spcAft>
                <a:spcPts val="0"/>
              </a:spcAft>
              <a:buSzPts val="23100"/>
              <a:buNone/>
              <a:defRPr sz="23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40667798" y="29844588"/>
            <a:ext cx="2633700" cy="2518500"/>
          </a:xfrm>
          <a:prstGeom prst="rect">
            <a:avLst/>
          </a:prstGeom>
        </p:spPr>
        <p:txBody>
          <a:bodyPr anchorCtr="0" anchor="ctr" bIns="91700" lIns="91700" spcFirstLastPara="1" rIns="91700" wrap="square" tIns="91700">
            <a:normAutofit/>
          </a:bodyPr>
          <a:lstStyle>
            <a:lvl1pPr lvl="0">
              <a:buNone/>
              <a:defRPr sz="4800"/>
            </a:lvl1pPr>
            <a:lvl2pPr lvl="1">
              <a:buNone/>
              <a:defRPr sz="4800"/>
            </a:lvl2pPr>
            <a:lvl3pPr lvl="2">
              <a:buNone/>
              <a:defRPr sz="4800"/>
            </a:lvl3pPr>
            <a:lvl4pPr lvl="3">
              <a:buNone/>
              <a:defRPr sz="4800"/>
            </a:lvl4pPr>
            <a:lvl5pPr lvl="4">
              <a:buNone/>
              <a:defRPr sz="4800"/>
            </a:lvl5pPr>
            <a:lvl6pPr lvl="5">
              <a:buNone/>
              <a:defRPr sz="4800"/>
            </a:lvl6pPr>
            <a:lvl7pPr lvl="6">
              <a:buNone/>
              <a:defRPr sz="4800"/>
            </a:lvl7pPr>
            <a:lvl8pPr lvl="7">
              <a:buNone/>
              <a:defRPr sz="4800"/>
            </a:lvl8pPr>
            <a:lvl9pPr lvl="8">
              <a:buNone/>
              <a:defRPr sz="4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40925" lIns="440925" spcFirstLastPara="1" rIns="440925" wrap="square" tIns="44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</p:spPr>
        <p:txBody>
          <a:bodyPr anchorCtr="0" anchor="b" bIns="91700" lIns="91700" spcFirstLastPara="1" rIns="91700" wrap="square" tIns="91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300"/>
              <a:buNone/>
              <a:defRPr sz="20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274400" y="17939680"/>
            <a:ext cx="19416900" cy="7904100"/>
          </a:xfrm>
          <a:prstGeom prst="rect">
            <a:avLst/>
          </a:prstGeom>
        </p:spPr>
        <p:txBody>
          <a:bodyPr anchorCtr="0" anchor="t" bIns="91700" lIns="91700" spcFirstLastPara="1" rIns="91700" wrap="square" tIns="91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00"/>
              <a:buNone/>
              <a:defRPr sz="10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3709600" y="4634080"/>
            <a:ext cx="18417600" cy="23649000"/>
          </a:xfrm>
          <a:prstGeom prst="rect">
            <a:avLst/>
          </a:prstGeom>
        </p:spPr>
        <p:txBody>
          <a:bodyPr anchorCtr="0" anchor="ctr" bIns="91700" lIns="91700" spcFirstLastPara="1" rIns="91700" wrap="square" tIns="91700">
            <a:normAutofit/>
          </a:bodyPr>
          <a:lstStyle>
            <a:lvl1pPr indent="-774700" lvl="0" marL="457200">
              <a:spcBef>
                <a:spcPts val="0"/>
              </a:spcBef>
              <a:spcAft>
                <a:spcPts val="0"/>
              </a:spcAft>
              <a:buSzPts val="8600"/>
              <a:buChar char="●"/>
              <a:defRPr sz="8600"/>
            </a:lvl1pPr>
            <a:lvl2pPr indent="-654050" lvl="1" marL="914400">
              <a:spcBef>
                <a:spcPts val="0"/>
              </a:spcBef>
              <a:spcAft>
                <a:spcPts val="0"/>
              </a:spcAft>
              <a:buSzPts val="6700"/>
              <a:buChar char="○"/>
              <a:defRPr sz="6700"/>
            </a:lvl2pPr>
            <a:lvl3pPr indent="-654050" lvl="2" marL="1371600">
              <a:spcBef>
                <a:spcPts val="0"/>
              </a:spcBef>
              <a:spcAft>
                <a:spcPts val="0"/>
              </a:spcAft>
              <a:buSzPts val="6700"/>
              <a:buChar char="■"/>
              <a:defRPr sz="6700"/>
            </a:lvl3pPr>
            <a:lvl4pPr indent="-654050" lvl="3" marL="1828800">
              <a:spcBef>
                <a:spcPts val="0"/>
              </a:spcBef>
              <a:spcAft>
                <a:spcPts val="0"/>
              </a:spcAft>
              <a:buSzPts val="6700"/>
              <a:buChar char="●"/>
              <a:defRPr sz="6700"/>
            </a:lvl4pPr>
            <a:lvl5pPr indent="-654050" lvl="4" marL="2286000">
              <a:spcBef>
                <a:spcPts val="0"/>
              </a:spcBef>
              <a:spcAft>
                <a:spcPts val="0"/>
              </a:spcAft>
              <a:buSzPts val="6700"/>
              <a:buChar char="○"/>
              <a:defRPr sz="6700"/>
            </a:lvl5pPr>
            <a:lvl6pPr indent="-654050" lvl="5" marL="2743200">
              <a:spcBef>
                <a:spcPts val="0"/>
              </a:spcBef>
              <a:spcAft>
                <a:spcPts val="0"/>
              </a:spcAft>
              <a:buSzPts val="6700"/>
              <a:buChar char="■"/>
              <a:defRPr sz="6700"/>
            </a:lvl6pPr>
            <a:lvl7pPr indent="-654050" lvl="6" marL="3200400">
              <a:spcBef>
                <a:spcPts val="0"/>
              </a:spcBef>
              <a:spcAft>
                <a:spcPts val="0"/>
              </a:spcAft>
              <a:buSzPts val="6700"/>
              <a:buChar char="●"/>
              <a:defRPr sz="6700"/>
            </a:lvl7pPr>
            <a:lvl8pPr indent="-654050" lvl="7" marL="3657600">
              <a:spcBef>
                <a:spcPts val="0"/>
              </a:spcBef>
              <a:spcAft>
                <a:spcPts val="0"/>
              </a:spcAft>
              <a:buSzPts val="6700"/>
              <a:buChar char="○"/>
              <a:defRPr sz="6700"/>
            </a:lvl8pPr>
            <a:lvl9pPr indent="-654050" lvl="8" marL="4114800">
              <a:spcBef>
                <a:spcPts val="0"/>
              </a:spcBef>
              <a:spcAft>
                <a:spcPts val="0"/>
              </a:spcAft>
              <a:buSzPts val="6700"/>
              <a:buChar char="■"/>
              <a:defRPr sz="67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40667798" y="29844588"/>
            <a:ext cx="2633700" cy="2518500"/>
          </a:xfrm>
          <a:prstGeom prst="rect">
            <a:avLst/>
          </a:prstGeom>
        </p:spPr>
        <p:txBody>
          <a:bodyPr anchorCtr="0" anchor="ctr" bIns="91700" lIns="91700" spcFirstLastPara="1" rIns="91700" wrap="square" tIns="91700">
            <a:normAutofit/>
          </a:bodyPr>
          <a:lstStyle>
            <a:lvl1pPr lvl="0">
              <a:buNone/>
              <a:defRPr sz="4800"/>
            </a:lvl1pPr>
            <a:lvl2pPr lvl="1">
              <a:buNone/>
              <a:defRPr sz="4800"/>
            </a:lvl2pPr>
            <a:lvl3pPr lvl="2">
              <a:buNone/>
              <a:defRPr sz="4800"/>
            </a:lvl3pPr>
            <a:lvl4pPr lvl="3">
              <a:buNone/>
              <a:defRPr sz="4800"/>
            </a:lvl4pPr>
            <a:lvl5pPr lvl="4">
              <a:buNone/>
              <a:defRPr sz="4800"/>
            </a:lvl5pPr>
            <a:lvl6pPr lvl="5">
              <a:buNone/>
              <a:defRPr sz="4800"/>
            </a:lvl6pPr>
            <a:lvl7pPr lvl="6">
              <a:buNone/>
              <a:defRPr sz="4800"/>
            </a:lvl7pPr>
            <a:lvl8pPr lvl="7">
              <a:buNone/>
              <a:defRPr sz="4800"/>
            </a:lvl8pPr>
            <a:lvl9pPr lvl="8">
              <a:buNone/>
              <a:defRPr sz="4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96160" y="27075680"/>
            <a:ext cx="28794300" cy="3872100"/>
          </a:xfrm>
          <a:prstGeom prst="rect">
            <a:avLst/>
          </a:prstGeom>
        </p:spPr>
        <p:txBody>
          <a:bodyPr anchorCtr="0" anchor="ctr" bIns="91700" lIns="91700" spcFirstLastPara="1" rIns="91700" wrap="square" tIns="917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40667798" y="29844588"/>
            <a:ext cx="2633700" cy="2518500"/>
          </a:xfrm>
          <a:prstGeom prst="rect">
            <a:avLst/>
          </a:prstGeom>
        </p:spPr>
        <p:txBody>
          <a:bodyPr anchorCtr="0" anchor="ctr" bIns="91700" lIns="91700" spcFirstLastPara="1" rIns="91700" wrap="square" tIns="91700">
            <a:normAutofit/>
          </a:bodyPr>
          <a:lstStyle>
            <a:lvl1pPr lvl="0">
              <a:buNone/>
              <a:defRPr sz="4800"/>
            </a:lvl1pPr>
            <a:lvl2pPr lvl="1">
              <a:buNone/>
              <a:defRPr sz="4800"/>
            </a:lvl2pPr>
            <a:lvl3pPr lvl="2">
              <a:buNone/>
              <a:defRPr sz="4800"/>
            </a:lvl3pPr>
            <a:lvl4pPr lvl="3">
              <a:buNone/>
              <a:defRPr sz="4800"/>
            </a:lvl4pPr>
            <a:lvl5pPr lvl="4">
              <a:buNone/>
              <a:defRPr sz="4800"/>
            </a:lvl5pPr>
            <a:lvl6pPr lvl="5">
              <a:buNone/>
              <a:defRPr sz="4800"/>
            </a:lvl6pPr>
            <a:lvl7pPr lvl="6">
              <a:buNone/>
              <a:defRPr sz="4800"/>
            </a:lvl7pPr>
            <a:lvl8pPr lvl="7">
              <a:buNone/>
              <a:defRPr sz="4800"/>
            </a:lvl8pPr>
            <a:lvl9pPr lvl="8">
              <a:buNone/>
              <a:defRPr sz="48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96160" y="2848160"/>
            <a:ext cx="40899000" cy="36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925" lIns="440925" spcFirstLastPara="1" rIns="440925" wrap="square" tIns="4409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00"/>
              <a:buNone/>
              <a:defRPr sz="13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925" lIns="440925" spcFirstLastPara="1" rIns="440925" wrap="square" tIns="440925">
            <a:normAutofit/>
          </a:bodyPr>
          <a:lstStyle>
            <a:lvl1pPr indent="-7747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Char char="●"/>
              <a:defRPr sz="8600">
                <a:solidFill>
                  <a:schemeClr val="dk2"/>
                </a:solidFill>
              </a:defRPr>
            </a:lvl1pPr>
            <a:lvl2pPr indent="-6540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Char char="○"/>
              <a:defRPr sz="6700">
                <a:solidFill>
                  <a:schemeClr val="dk2"/>
                </a:solidFill>
              </a:defRPr>
            </a:lvl2pPr>
            <a:lvl3pPr indent="-6540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Char char="■"/>
              <a:defRPr sz="6700">
                <a:solidFill>
                  <a:schemeClr val="dk2"/>
                </a:solidFill>
              </a:defRPr>
            </a:lvl3pPr>
            <a:lvl4pPr indent="-6540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Char char="●"/>
              <a:defRPr sz="6700">
                <a:solidFill>
                  <a:schemeClr val="dk2"/>
                </a:solidFill>
              </a:defRPr>
            </a:lvl4pPr>
            <a:lvl5pPr indent="-6540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Char char="○"/>
              <a:defRPr sz="6700">
                <a:solidFill>
                  <a:schemeClr val="dk2"/>
                </a:solidFill>
              </a:defRPr>
            </a:lvl5pPr>
            <a:lvl6pPr indent="-6540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Char char="■"/>
              <a:defRPr sz="6700">
                <a:solidFill>
                  <a:schemeClr val="dk2"/>
                </a:solidFill>
              </a:defRPr>
            </a:lvl6pPr>
            <a:lvl7pPr indent="-6540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Char char="●"/>
              <a:defRPr sz="6700">
                <a:solidFill>
                  <a:schemeClr val="dk2"/>
                </a:solidFill>
              </a:defRPr>
            </a:lvl7pPr>
            <a:lvl8pPr indent="-6540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Char char="○"/>
              <a:defRPr sz="6700">
                <a:solidFill>
                  <a:schemeClr val="dk2"/>
                </a:solidFill>
              </a:defRPr>
            </a:lvl8pPr>
            <a:lvl9pPr indent="-6540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700"/>
              <a:buChar char="■"/>
              <a:defRPr sz="6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0667798" y="29844588"/>
            <a:ext cx="2633700" cy="25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0925" lIns="440925" spcFirstLastPara="1" rIns="440925" wrap="square" tIns="440925">
            <a:normAutofit/>
          </a:bodyPr>
          <a:lstStyle>
            <a:lvl1pPr lvl="0" algn="r">
              <a:buNone/>
              <a:defRPr sz="4800">
                <a:solidFill>
                  <a:schemeClr val="dk2"/>
                </a:solidFill>
              </a:defRPr>
            </a:lvl1pPr>
            <a:lvl2pPr lvl="1" algn="r">
              <a:buNone/>
              <a:defRPr sz="4800">
                <a:solidFill>
                  <a:schemeClr val="dk2"/>
                </a:solidFill>
              </a:defRPr>
            </a:lvl2pPr>
            <a:lvl3pPr lvl="2" algn="r">
              <a:buNone/>
              <a:defRPr sz="4800">
                <a:solidFill>
                  <a:schemeClr val="dk2"/>
                </a:solidFill>
              </a:defRPr>
            </a:lvl3pPr>
            <a:lvl4pPr lvl="3" algn="r">
              <a:buNone/>
              <a:defRPr sz="4800">
                <a:solidFill>
                  <a:schemeClr val="dk2"/>
                </a:solidFill>
              </a:defRPr>
            </a:lvl4pPr>
            <a:lvl5pPr lvl="4" algn="r">
              <a:buNone/>
              <a:defRPr sz="4800">
                <a:solidFill>
                  <a:schemeClr val="dk2"/>
                </a:solidFill>
              </a:defRPr>
            </a:lvl5pPr>
            <a:lvl6pPr lvl="5" algn="r">
              <a:buNone/>
              <a:defRPr sz="4800">
                <a:solidFill>
                  <a:schemeClr val="dk2"/>
                </a:solidFill>
              </a:defRPr>
            </a:lvl6pPr>
            <a:lvl7pPr lvl="6" algn="r">
              <a:buNone/>
              <a:defRPr sz="4800">
                <a:solidFill>
                  <a:schemeClr val="dk2"/>
                </a:solidFill>
              </a:defRPr>
            </a:lvl7pPr>
            <a:lvl8pPr lvl="7" algn="r">
              <a:buNone/>
              <a:defRPr sz="4800">
                <a:solidFill>
                  <a:schemeClr val="dk2"/>
                </a:solidFill>
              </a:defRPr>
            </a:lvl8pPr>
            <a:lvl9pPr lvl="8" algn="r">
              <a:buNone/>
              <a:defRPr sz="48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13" Type="http://schemas.openxmlformats.org/officeDocument/2006/relationships/image" Target="../media/image4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070" y="-8145"/>
            <a:ext cx="43881000" cy="32918400"/>
          </a:xfrm>
          <a:prstGeom prst="rect">
            <a:avLst/>
          </a:prstGeom>
          <a:solidFill>
            <a:srgbClr val="A3B77D"/>
          </a:solidFill>
          <a:ln cap="flat" cmpd="sng" w="11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40200" lIns="440200" spcFirstLastPara="1" rIns="440200" wrap="square" tIns="440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id="55" name="Google Shape;55;p13"/>
          <p:cNvSpPr/>
          <p:nvPr/>
        </p:nvSpPr>
        <p:spPr>
          <a:xfrm>
            <a:off x="11296620" y="19300305"/>
            <a:ext cx="21196200" cy="13084500"/>
          </a:xfrm>
          <a:prstGeom prst="rect">
            <a:avLst/>
          </a:prstGeom>
          <a:solidFill>
            <a:srgbClr val="EFE2BA"/>
          </a:solidFill>
          <a:ln>
            <a:noFill/>
          </a:ln>
        </p:spPr>
        <p:txBody>
          <a:bodyPr anchorCtr="0" anchor="ctr" bIns="91700" lIns="91700" spcFirstLastPara="1" rIns="91700" wrap="square" tIns="91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16482350" y="5671830"/>
            <a:ext cx="10630200" cy="1374600"/>
          </a:xfrm>
          <a:prstGeom prst="rect">
            <a:avLst/>
          </a:prstGeom>
          <a:solidFill>
            <a:srgbClr val="EFE2BA"/>
          </a:solidFill>
          <a:ln>
            <a:noFill/>
          </a:ln>
        </p:spPr>
        <p:txBody>
          <a:bodyPr anchorCtr="0" anchor="ctr" bIns="91700" lIns="91700" spcFirstLastPara="1" rIns="91700" wrap="square" tIns="91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6516930" y="19848532"/>
            <a:ext cx="10630200" cy="1374600"/>
          </a:xfrm>
          <a:prstGeom prst="rect">
            <a:avLst/>
          </a:prstGeom>
          <a:solidFill>
            <a:srgbClr val="EFE2BA"/>
          </a:solidFill>
          <a:ln>
            <a:noFill/>
          </a:ln>
        </p:spPr>
        <p:txBody>
          <a:bodyPr anchorCtr="0" anchor="ctr" bIns="91700" lIns="91700" spcFirstLastPara="1" rIns="91700" wrap="square" tIns="91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2822520" y="5740410"/>
            <a:ext cx="10628400" cy="11393700"/>
          </a:xfrm>
          <a:prstGeom prst="rect">
            <a:avLst/>
          </a:prstGeom>
          <a:solidFill>
            <a:srgbClr val="EFE2BA"/>
          </a:solidFill>
          <a:ln>
            <a:noFill/>
          </a:ln>
        </p:spPr>
        <p:txBody>
          <a:bodyPr anchorCtr="0" anchor="ctr" bIns="91700" lIns="91700" spcFirstLastPara="1" rIns="91700" wrap="square" tIns="91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2824411" y="17302418"/>
            <a:ext cx="10628400" cy="15082500"/>
          </a:xfrm>
          <a:prstGeom prst="rect">
            <a:avLst/>
          </a:prstGeom>
          <a:solidFill>
            <a:srgbClr val="EFE2BA"/>
          </a:solidFill>
          <a:ln>
            <a:noFill/>
          </a:ln>
        </p:spPr>
        <p:txBody>
          <a:bodyPr anchorCtr="0" anchor="ctr" bIns="91700" lIns="91700" spcFirstLastPara="1" rIns="91700" wrap="square" tIns="91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34580" y="18650054"/>
            <a:ext cx="10630200" cy="13734900"/>
          </a:xfrm>
          <a:prstGeom prst="rect">
            <a:avLst/>
          </a:prstGeom>
          <a:solidFill>
            <a:srgbClr val="EFE2BA"/>
          </a:solidFill>
          <a:ln>
            <a:noFill/>
          </a:ln>
        </p:spPr>
        <p:txBody>
          <a:bodyPr anchorCtr="0" anchor="ctr" bIns="91700" lIns="91700" spcFirstLastPara="1" rIns="91700" wrap="square" tIns="91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40020" y="5740410"/>
            <a:ext cx="10630200" cy="12785400"/>
          </a:xfrm>
          <a:prstGeom prst="rect">
            <a:avLst/>
          </a:prstGeom>
          <a:solidFill>
            <a:srgbClr val="EFE2BA"/>
          </a:solidFill>
          <a:ln>
            <a:noFill/>
          </a:ln>
        </p:spPr>
        <p:txBody>
          <a:bodyPr anchorCtr="0" anchor="ctr" bIns="91700" lIns="91700" spcFirstLastPara="1" rIns="91700" wrap="square" tIns="91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8753010" y="5286428"/>
            <a:ext cx="5876400" cy="19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00" lIns="440200" spcFirstLastPara="1" rIns="440200" wrap="square" tIns="4402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solidFill>
                  <a:srgbClr val="315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</a:t>
            </a:r>
            <a:endParaRPr b="1" sz="6700">
              <a:solidFill>
                <a:srgbClr val="3153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7305809" y="19115783"/>
            <a:ext cx="8949000" cy="19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00" lIns="440200" spcFirstLastPara="1" rIns="440200" wrap="square" tIns="4402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solidFill>
                  <a:srgbClr val="315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Preliminary Results</a:t>
            </a:r>
            <a:endParaRPr b="1" sz="6700">
              <a:solidFill>
                <a:srgbClr val="3153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40020" y="160515"/>
            <a:ext cx="43149000" cy="5091300"/>
          </a:xfrm>
          <a:prstGeom prst="rect">
            <a:avLst/>
          </a:prstGeom>
          <a:solidFill>
            <a:srgbClr val="31533F"/>
          </a:solidFill>
          <a:ln>
            <a:noFill/>
          </a:ln>
        </p:spPr>
        <p:txBody>
          <a:bodyPr anchorCtr="0" anchor="t" bIns="440200" lIns="440200" spcFirstLastPara="1" rIns="440200" wrap="square" tIns="4402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Investigating the correlation between avian biodiversity during </a:t>
            </a:r>
            <a:endParaRPr b="1" sz="7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migration and overwintering in urban greenspaces</a:t>
            </a:r>
            <a:endParaRPr b="1" sz="7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>
                <a:solidFill>
                  <a:srgbClr val="BEE0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Levi Hoskins</a:t>
            </a:r>
            <a:r>
              <a:rPr b="1" baseline="30000" lang="en" sz="4000">
                <a:solidFill>
                  <a:srgbClr val="BEE0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</a:t>
            </a:r>
            <a:r>
              <a:rPr b="1" lang="en" sz="5500">
                <a:solidFill>
                  <a:srgbClr val="BEE0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Corey T. Callaghan</a:t>
            </a:r>
            <a:r>
              <a:rPr b="1" baseline="30000" lang="en" sz="4000">
                <a:solidFill>
                  <a:srgbClr val="BEE0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</a:t>
            </a:r>
            <a:endParaRPr b="1" sz="5500">
              <a:solidFill>
                <a:srgbClr val="BEE0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3400">
                <a:solidFill>
                  <a:srgbClr val="BEE0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b="1" lang="en" sz="3400">
                <a:solidFill>
                  <a:srgbClr val="BEE0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Florida School of Natural Resources and Environment, University of Florida</a:t>
            </a:r>
            <a:endParaRPr b="1" sz="3400">
              <a:solidFill>
                <a:srgbClr val="BEE0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3400">
                <a:solidFill>
                  <a:srgbClr val="BEE0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b="1" lang="en" sz="3400">
                <a:solidFill>
                  <a:srgbClr val="BEE0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Fort Lauderdale Research and Education Center, Department of Wildlife Ecology and Conservation, University of Florida</a:t>
            </a:r>
            <a:endParaRPr b="1" sz="3400">
              <a:solidFill>
                <a:srgbClr val="BEE07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860380" y="5438828"/>
            <a:ext cx="9444000" cy="19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00" lIns="440200" spcFirstLastPara="1" rIns="440200" wrap="square" tIns="4402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solidFill>
                  <a:srgbClr val="315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6700">
              <a:solidFill>
                <a:srgbClr val="3153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662360" y="6787320"/>
            <a:ext cx="9770400" cy="74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00" lIns="440200" spcFirstLastPara="1" rIns="440200" wrap="square" tIns="440200">
            <a:spAutoFit/>
          </a:bodyPr>
          <a:lstStyle/>
          <a:p>
            <a:pPr indent="-457200" lvl="0" marL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Char char="●"/>
            </a:pPr>
            <a:r>
              <a:rPr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Urban greenspaces support biodiversity with varying degrees of effectiveness via size, connectivity, and habitat complexity.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Char char="●"/>
            </a:pPr>
            <a:r>
              <a:rPr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study examines how urban greenspaces in South Florida function as critical habitats for migratory passerines, throughout the full-annual cycle.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927746" y="18360150"/>
            <a:ext cx="9444000" cy="19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00" lIns="440200" spcFirstLastPara="1" rIns="440200" wrap="square" tIns="4402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solidFill>
                  <a:srgbClr val="315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Questions</a:t>
            </a:r>
            <a:endParaRPr b="1" sz="6700">
              <a:solidFill>
                <a:srgbClr val="3153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860380" y="19750380"/>
            <a:ext cx="9770400" cy="82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00" lIns="440200" spcFirstLastPara="1" rIns="440200" wrap="square" tIns="4402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1 - Species-Area Relationship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Char char="●"/>
            </a:pPr>
            <a:r>
              <a:rPr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smaller greenspaces experience higher migratory bird activity during stopover events compared to overwintering?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2 - Full-Annual Cycle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Char char="●"/>
            </a:pPr>
            <a:r>
              <a:rPr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migratory bird usage of urban patches differ between phases of the full-annual cycle?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-12141454" y="16744350"/>
            <a:ext cx="8148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700" lIns="91700" spcFirstLastPara="1" rIns="91700" wrap="square" tIns="91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2989101" y="6846382"/>
            <a:ext cx="10153200" cy="82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00" lIns="440200" spcFirstLastPara="1" rIns="440200" wrap="square" tIns="4402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Habitat data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Char char="●"/>
            </a:pPr>
            <a:r>
              <a:rPr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types of vegetation, d</a:t>
            </a:r>
            <a:r>
              <a:rPr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istance</a:t>
            </a:r>
            <a:r>
              <a:rPr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closest </a:t>
            </a:r>
            <a:r>
              <a:rPr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neighboring</a:t>
            </a:r>
            <a:r>
              <a:rPr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greenspace, and tree cover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Urbanization index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Char char="●"/>
            </a:pPr>
            <a:r>
              <a:rPr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different levels of urbanization across greenspaces to explain patterns observed in </a:t>
            </a:r>
            <a:r>
              <a:rPr b="1"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</a:t>
            </a:r>
            <a:r>
              <a:rPr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2917660" y="5357760"/>
            <a:ext cx="10392600" cy="19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00" lIns="440200" spcFirstLastPara="1" rIns="440200" wrap="square" tIns="4402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solidFill>
                  <a:srgbClr val="315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  <a:endParaRPr b="1" sz="6700">
              <a:solidFill>
                <a:srgbClr val="3153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p13" title="Lab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96" y="710597"/>
            <a:ext cx="3866281" cy="390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 title="Transparent.png"/>
          <p:cNvPicPr preferRelativeResize="0"/>
          <p:nvPr/>
        </p:nvPicPr>
        <p:blipFill rotWithShape="1">
          <a:blip r:embed="rId4">
            <a:alphaModFix/>
          </a:blip>
          <a:srcRect b="19524" l="0" r="3325" t="7975"/>
          <a:stretch/>
        </p:blipFill>
        <p:spPr>
          <a:xfrm>
            <a:off x="11919320" y="7349555"/>
            <a:ext cx="19948780" cy="11784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9779" y="2969272"/>
            <a:ext cx="6575820" cy="1971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 title="Copy of Your paragraph text (1).png"/>
          <p:cNvPicPr preferRelativeResize="0"/>
          <p:nvPr/>
        </p:nvPicPr>
        <p:blipFill rotWithShape="1">
          <a:blip r:embed="rId6">
            <a:alphaModFix/>
          </a:blip>
          <a:srcRect b="11956" l="17094" r="36148" t="0"/>
          <a:stretch/>
        </p:blipFill>
        <p:spPr>
          <a:xfrm>
            <a:off x="5509781" y="26867985"/>
            <a:ext cx="4611715" cy="5492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 title="IFAS-RGB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44421" y="1435140"/>
            <a:ext cx="4109914" cy="136368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 txBox="1"/>
          <p:nvPr/>
        </p:nvSpPr>
        <p:spPr>
          <a:xfrm>
            <a:off x="33018080" y="17007270"/>
            <a:ext cx="10392600" cy="19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00" lIns="440200" spcFirstLastPara="1" rIns="440200" wrap="square" tIns="4402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700">
                <a:solidFill>
                  <a:srgbClr val="3153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Implications</a:t>
            </a:r>
            <a:endParaRPr b="1" sz="6700">
              <a:solidFill>
                <a:srgbClr val="3153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3" title="Transparent_LineMap_Log.png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228250" y="21210275"/>
            <a:ext cx="10392499" cy="6987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>
            <a:off x="22514511" y="28562055"/>
            <a:ext cx="93438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00" lIns="440200" spcFirstLastPara="1" rIns="440200" wrap="square" tIns="4402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2:</a:t>
            </a:r>
            <a:r>
              <a:rPr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map of species richness by month per urban greenspace. Park size is log(hectares^2).</a:t>
            </a:r>
            <a:endParaRPr i="1"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3" title="_Log_Transparent_Species_Richness_Seasonality.png"/>
          <p:cNvPicPr preferRelativeResize="0"/>
          <p:nvPr/>
        </p:nvPicPr>
        <p:blipFill rotWithShape="1">
          <a:blip r:embed="rId9">
            <a:alphaModFix/>
          </a:blip>
          <a:srcRect b="0" l="-50" r="49" t="0"/>
          <a:stretch/>
        </p:blipFill>
        <p:spPr>
          <a:xfrm>
            <a:off x="11274980" y="21210275"/>
            <a:ext cx="11239539" cy="678984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11274980" y="28515169"/>
            <a:ext cx="106302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00" lIns="440200" spcFirstLastPara="1" rIns="440200" wrap="square" tIns="4402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</a:t>
            </a:r>
            <a:r>
              <a:rPr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Scatterplot analyzing species richness throughout the full-annual cycle.</a:t>
            </a:r>
            <a:endParaRPr i="1"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33228400" y="18676838"/>
            <a:ext cx="10153200" cy="89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200" lIns="440200" spcFirstLastPara="1" rIns="440200" wrap="square" tIns="440200">
            <a:spAutoFit/>
          </a:bodyPr>
          <a:lstStyle/>
          <a:p>
            <a:pPr indent="-457200" lvl="0" marL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Char char="●"/>
            </a:pPr>
            <a:r>
              <a:rPr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Greenspaces of all sizes support species richness across seasons, but larger greenspaces tend to have the biggest contribution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Char char="●"/>
            </a:pPr>
            <a:r>
              <a:rPr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guidance on which species or areas need more protection to support birds in urban environments.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381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Times New Roman"/>
              <a:buChar char="●"/>
            </a:pPr>
            <a:r>
              <a:rPr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Supports targeted conservation strategies to enhance habitat quality and connectivity for birds in cities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3" name="Google Shape;83;p13" title="TRSW-removebg-preview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4575" y="27937676"/>
            <a:ext cx="5623500" cy="42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 title="WEVI-removebg-preview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36690915" y="178600"/>
            <a:ext cx="6797985" cy="509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 title="Your paragraph text.png"/>
          <p:cNvPicPr preferRelativeResize="0"/>
          <p:nvPr/>
        </p:nvPicPr>
        <p:blipFill rotWithShape="1">
          <a:blip r:embed="rId12">
            <a:alphaModFix/>
          </a:blip>
          <a:srcRect b="0" l="7832" r="10233" t="0"/>
          <a:stretch/>
        </p:blipFill>
        <p:spPr>
          <a:xfrm>
            <a:off x="2048986" y="13380251"/>
            <a:ext cx="7318615" cy="56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 title="ChatGPT_Image_Apr_8__2025__06_15_18_PM-removebg-preview.png"/>
          <p:cNvPicPr preferRelativeResize="0"/>
          <p:nvPr/>
        </p:nvPicPr>
        <p:blipFill rotWithShape="1">
          <a:blip r:embed="rId13">
            <a:alphaModFix/>
          </a:blip>
          <a:srcRect b="0" l="0" r="0" t="42853"/>
          <a:stretch/>
        </p:blipFill>
        <p:spPr>
          <a:xfrm>
            <a:off x="34326570" y="13286686"/>
            <a:ext cx="7603120" cy="4888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 title="Guiding Policy (2).png"/>
          <p:cNvPicPr preferRelativeResize="0"/>
          <p:nvPr/>
        </p:nvPicPr>
        <p:blipFill rotWithShape="1">
          <a:blip r:embed="rId14">
            <a:alphaModFix/>
          </a:blip>
          <a:srcRect b="0" l="5011" r="5011" t="0"/>
          <a:stretch/>
        </p:blipFill>
        <p:spPr>
          <a:xfrm>
            <a:off x="34095499" y="26811277"/>
            <a:ext cx="8036820" cy="564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