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9" r:id="rId5"/>
    <p:sldId id="260" r:id="rId6"/>
    <p:sldId id="276" r:id="rId7"/>
    <p:sldId id="277" r:id="rId8"/>
    <p:sldId id="278" r:id="rId9"/>
    <p:sldId id="280" r:id="rId10"/>
    <p:sldId id="282" r:id="rId11"/>
    <p:sldId id="281" r:id="rId12"/>
    <p:sldId id="272" r:id="rId13"/>
    <p:sldId id="270" r:id="rId14"/>
    <p:sldId id="261" r:id="rId15"/>
    <p:sldId id="262" r:id="rId16"/>
    <p:sldId id="275" r:id="rId17"/>
    <p:sldId id="269" r:id="rId18"/>
    <p:sldId id="265" r:id="rId19"/>
    <p:sldId id="271" r:id="rId20"/>
    <p:sldId id="273" r:id="rId21"/>
    <p:sldId id="263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94894C-BD8C-5247-FEFE-DF344A8A5A6E}" name="Arne Nieuwenhuys" initials="AN" userId="S::anie170@uoa.auckland.ac.nz::0706d4dd-f5a5-4aa5-ba3f-ce9da5f431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2B8B0-75E3-4FC3-B273-71B3CD66F15B}" v="18" dt="2022-03-17T01:01:4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4" autoAdjust="0"/>
    <p:restoredTop sz="94032" autoAdjust="0"/>
  </p:normalViewPr>
  <p:slideViewPr>
    <p:cSldViewPr snapToGrid="0">
      <p:cViewPr varScale="1">
        <p:scale>
          <a:sx n="107" d="100"/>
          <a:sy n="107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Wadsley" userId="b9a37571d3f632f8" providerId="LiveId" clId="{E6D2B8B0-75E3-4FC3-B273-71B3CD66F15B}"/>
    <pc:docChg chg="undo redo custSel addSld delSld modSld sldOrd">
      <pc:chgData name="Corey Wadsley" userId="b9a37571d3f632f8" providerId="LiveId" clId="{E6D2B8B0-75E3-4FC3-B273-71B3CD66F15B}" dt="2022-03-17T01:01:58.445" v="762" actId="478"/>
      <pc:docMkLst>
        <pc:docMk/>
      </pc:docMkLst>
      <pc:sldChg chg="addSp delSp modSp add del mod ord">
        <pc:chgData name="Corey Wadsley" userId="b9a37571d3f632f8" providerId="LiveId" clId="{E6D2B8B0-75E3-4FC3-B273-71B3CD66F15B}" dt="2022-03-17T01:01:56.317" v="761" actId="478"/>
        <pc:sldMkLst>
          <pc:docMk/>
          <pc:sldMk cId="1773414443" sldId="260"/>
        </pc:sldMkLst>
        <pc:spChg chg="mod">
          <ac:chgData name="Corey Wadsley" userId="b9a37571d3f632f8" providerId="LiveId" clId="{E6D2B8B0-75E3-4FC3-B273-71B3CD66F15B}" dt="2022-03-17T00:52:03.611" v="540" actId="1076"/>
          <ac:spMkLst>
            <pc:docMk/>
            <pc:sldMk cId="1773414443" sldId="260"/>
            <ac:spMk id="9" creationId="{6CEAF05C-99F3-4B5F-B61A-D1849E28D68F}"/>
          </ac:spMkLst>
        </pc:spChg>
        <pc:spChg chg="add del mod ord">
          <ac:chgData name="Corey Wadsley" userId="b9a37571d3f632f8" providerId="LiveId" clId="{E6D2B8B0-75E3-4FC3-B273-71B3CD66F15B}" dt="2022-03-17T01:01:56.317" v="761" actId="478"/>
          <ac:spMkLst>
            <pc:docMk/>
            <pc:sldMk cId="1773414443" sldId="260"/>
            <ac:spMk id="11" creationId="{1E542AA0-FF0A-4D1C-8057-3641BFFC5215}"/>
          </ac:spMkLst>
        </pc:spChg>
        <pc:spChg chg="mod">
          <ac:chgData name="Corey Wadsley" userId="b9a37571d3f632f8" providerId="LiveId" clId="{E6D2B8B0-75E3-4FC3-B273-71B3CD66F15B}" dt="2022-03-17T00:52:12.993" v="542" actId="1076"/>
          <ac:spMkLst>
            <pc:docMk/>
            <pc:sldMk cId="1773414443" sldId="26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2:05.972" v="541" actId="1076"/>
          <ac:spMkLst>
            <pc:docMk/>
            <pc:sldMk cId="1773414443" sldId="260"/>
            <ac:spMk id="13" creationId="{77B78BC3-319A-4E4B-A08A-B6C09F79F881}"/>
          </ac:spMkLst>
        </pc:spChg>
        <pc:picChg chg="add mod">
          <ac:chgData name="Corey Wadsley" userId="b9a37571d3f632f8" providerId="LiveId" clId="{E6D2B8B0-75E3-4FC3-B273-71B3CD66F15B}" dt="2022-03-17T00:52:15.257" v="543" actId="1076"/>
          <ac:picMkLst>
            <pc:docMk/>
            <pc:sldMk cId="1773414443" sldId="260"/>
            <ac:picMk id="3" creationId="{56919A40-D132-4900-B8A9-6EE52B1D151A}"/>
          </ac:picMkLst>
        </pc:picChg>
        <pc:picChg chg="del">
          <ac:chgData name="Corey Wadsley" userId="b9a37571d3f632f8" providerId="LiveId" clId="{E6D2B8B0-75E3-4FC3-B273-71B3CD66F15B}" dt="2022-03-17T00:51:53.122" v="536" actId="478"/>
          <ac:picMkLst>
            <pc:docMk/>
            <pc:sldMk cId="1773414443" sldId="260"/>
            <ac:picMk id="5" creationId="{62ED6478-B683-45AE-905C-EFDA0F616832}"/>
          </ac:picMkLst>
        </pc:picChg>
      </pc:sldChg>
      <pc:sldChg chg="modSp mod ord">
        <pc:chgData name="Corey Wadsley" userId="b9a37571d3f632f8" providerId="LiveId" clId="{E6D2B8B0-75E3-4FC3-B273-71B3CD66F15B}" dt="2022-03-16T19:40:50.427" v="100" actId="1076"/>
        <pc:sldMkLst>
          <pc:docMk/>
          <pc:sldMk cId="1629808856" sldId="261"/>
        </pc:sldMkLst>
        <pc:grpChg chg="mod">
          <ac:chgData name="Corey Wadsley" userId="b9a37571d3f632f8" providerId="LiveId" clId="{E6D2B8B0-75E3-4FC3-B273-71B3CD66F15B}" dt="2022-03-16T19:40:50.427" v="100" actId="1076"/>
          <ac:grpSpMkLst>
            <pc:docMk/>
            <pc:sldMk cId="1629808856" sldId="261"/>
            <ac:grpSpMk id="12" creationId="{B0F2BC14-2481-4D64-A948-399A8651F613}"/>
          </ac:grpSpMkLst>
        </pc:grpChg>
      </pc:sldChg>
      <pc:sldChg chg="addSp delSp modSp mod ord">
        <pc:chgData name="Corey Wadsley" userId="b9a37571d3f632f8" providerId="LiveId" clId="{E6D2B8B0-75E3-4FC3-B273-71B3CD66F15B}" dt="2022-03-17T00:34:33.837" v="434" actId="20577"/>
        <pc:sldMkLst>
          <pc:docMk/>
          <pc:sldMk cId="1603467138" sldId="262"/>
        </pc:sldMkLst>
        <pc:spChg chg="add mod">
          <ac:chgData name="Corey Wadsley" userId="b9a37571d3f632f8" providerId="LiveId" clId="{E6D2B8B0-75E3-4FC3-B273-71B3CD66F15B}" dt="2022-03-16T19:53:40.800" v="172" actId="1037"/>
          <ac:spMkLst>
            <pc:docMk/>
            <pc:sldMk cId="1603467138" sldId="262"/>
            <ac:spMk id="17" creationId="{75C4FCAF-2970-4FE4-A731-7556187B52EF}"/>
          </ac:spMkLst>
        </pc:spChg>
        <pc:spChg chg="add mod">
          <ac:chgData name="Corey Wadsley" userId="b9a37571d3f632f8" providerId="LiveId" clId="{E6D2B8B0-75E3-4FC3-B273-71B3CD66F15B}" dt="2022-03-17T00:34:33.837" v="434" actId="20577"/>
          <ac:spMkLst>
            <pc:docMk/>
            <pc:sldMk cId="1603467138" sldId="262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0" creationId="{FC231BE1-222C-4B63-9B68-81C57B42FF52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1" creationId="{7A77CF2D-3D33-4B0E-B3BD-12B67492A8FB}"/>
          </ac:spMkLst>
        </pc:spChg>
        <pc:spChg chg="add mod">
          <ac:chgData name="Corey Wadsley" userId="b9a37571d3f632f8" providerId="LiveId" clId="{E6D2B8B0-75E3-4FC3-B273-71B3CD66F15B}" dt="2022-03-16T19:54:08.799" v="193" actId="1038"/>
          <ac:spMkLst>
            <pc:docMk/>
            <pc:sldMk cId="1603467138" sldId="262"/>
            <ac:spMk id="22" creationId="{8386867C-660E-4338-8063-86EC5F29A85F}"/>
          </ac:spMkLst>
        </pc:spChg>
        <pc:spChg chg="mod">
          <ac:chgData name="Corey Wadsley" userId="b9a37571d3f632f8" providerId="LiveId" clId="{E6D2B8B0-75E3-4FC3-B273-71B3CD66F15B}" dt="2022-03-17T00:33:33.372" v="423" actId="20577"/>
          <ac:spMkLst>
            <pc:docMk/>
            <pc:sldMk cId="1603467138" sldId="262"/>
            <ac:spMk id="23" creationId="{6FEC5E06-E55E-4041-B87C-D88A2721DAE7}"/>
          </ac:spMkLst>
        </pc:spChg>
        <pc:grpChg chg="del">
          <ac:chgData name="Corey Wadsley" userId="b9a37571d3f632f8" providerId="LiveId" clId="{E6D2B8B0-75E3-4FC3-B273-71B3CD66F15B}" dt="2022-03-16T19:50:20.673" v="109" actId="478"/>
          <ac:grpSpMkLst>
            <pc:docMk/>
            <pc:sldMk cId="1603467138" sldId="262"/>
            <ac:grpSpMk id="4" creationId="{79132AD6-E80F-4729-B0B7-64C3869B62AD}"/>
          </ac:grpSpMkLst>
        </pc:grpChg>
        <pc:grpChg chg="add mod">
          <ac:chgData name="Corey Wadsley" userId="b9a37571d3f632f8" providerId="LiveId" clId="{E6D2B8B0-75E3-4FC3-B273-71B3CD66F15B}" dt="2022-03-16T19:55:12.448" v="204" actId="1076"/>
          <ac:grpSpMkLst>
            <pc:docMk/>
            <pc:sldMk cId="1603467138" sldId="262"/>
            <ac:grpSpMk id="6" creationId="{85ACCAD7-02D9-4B1D-98B7-B7A31E9EA50C}"/>
          </ac:grpSpMkLst>
        </pc:grpChg>
        <pc:picChg chg="add mod">
          <ac:chgData name="Corey Wadsley" userId="b9a37571d3f632f8" providerId="LiveId" clId="{E6D2B8B0-75E3-4FC3-B273-71B3CD66F15B}" dt="2022-03-16T19:50:57.391" v="123" actId="1076"/>
          <ac:picMkLst>
            <pc:docMk/>
            <pc:sldMk cId="1603467138" sldId="262"/>
            <ac:picMk id="5" creationId="{2721A6C8-380C-4157-B3CF-68B1959F3AC7}"/>
          </ac:picMkLst>
        </pc:picChg>
      </pc:sldChg>
      <pc:sldChg chg="del">
        <pc:chgData name="Corey Wadsley" userId="b9a37571d3f632f8" providerId="LiveId" clId="{E6D2B8B0-75E3-4FC3-B273-71B3CD66F15B}" dt="2022-03-16T20:10:02.653" v="300" actId="2696"/>
        <pc:sldMkLst>
          <pc:docMk/>
          <pc:sldMk cId="3783900015" sldId="264"/>
        </pc:sldMkLst>
      </pc:sldChg>
      <pc:sldChg chg="addSp delSp modSp mod ord">
        <pc:chgData name="Corey Wadsley" userId="b9a37571d3f632f8" providerId="LiveId" clId="{E6D2B8B0-75E3-4FC3-B273-71B3CD66F15B}" dt="2022-03-16T20:21:33.758" v="418" actId="1076"/>
        <pc:sldMkLst>
          <pc:docMk/>
          <pc:sldMk cId="2875377894" sldId="265"/>
        </pc:sldMkLst>
        <pc:spChg chg="mod topLvl">
          <ac:chgData name="Corey Wadsley" userId="b9a37571d3f632f8" providerId="LiveId" clId="{E6D2B8B0-75E3-4FC3-B273-71B3CD66F15B}" dt="2022-03-16T20:21:16.138" v="397" actId="1037"/>
          <ac:spMkLst>
            <pc:docMk/>
            <pc:sldMk cId="2875377894" sldId="265"/>
            <ac:spMk id="24" creationId="{8E828B16-C426-4256-AB75-675F6EF45315}"/>
          </ac:spMkLst>
        </pc:spChg>
        <pc:spChg chg="mod topLvl">
          <ac:chgData name="Corey Wadsley" userId="b9a37571d3f632f8" providerId="LiveId" clId="{E6D2B8B0-75E3-4FC3-B273-71B3CD66F15B}" dt="2022-03-16T20:21:33.758" v="418" actId="1076"/>
          <ac:spMkLst>
            <pc:docMk/>
            <pc:sldMk cId="2875377894" sldId="265"/>
            <ac:spMk id="25" creationId="{257C885A-2837-46ED-AEF5-4691005B7898}"/>
          </ac:spMkLst>
        </pc:spChg>
        <pc:spChg chg="mod topLvl">
          <ac:chgData name="Corey Wadsley" userId="b9a37571d3f632f8" providerId="LiveId" clId="{E6D2B8B0-75E3-4FC3-B273-71B3CD66F15B}" dt="2022-03-16T20:21:27.497" v="413" actId="1038"/>
          <ac:spMkLst>
            <pc:docMk/>
            <pc:sldMk cId="2875377894" sldId="265"/>
            <ac:spMk id="26" creationId="{683F0BE3-ECFB-4203-BC21-14CE6ADA6E54}"/>
          </ac:spMkLst>
        </pc:spChg>
        <pc:spChg chg="mod topLvl">
          <ac:chgData name="Corey Wadsley" userId="b9a37571d3f632f8" providerId="LiveId" clId="{E6D2B8B0-75E3-4FC3-B273-71B3CD66F15B}" dt="2022-03-16T20:21:22.937" v="408" actId="1037"/>
          <ac:spMkLst>
            <pc:docMk/>
            <pc:sldMk cId="2875377894" sldId="265"/>
            <ac:spMk id="27" creationId="{BE66D362-3FF7-4947-AABE-B8132CCF3EBA}"/>
          </ac:spMkLst>
        </pc:spChg>
        <pc:grpChg chg="del">
          <ac:chgData name="Corey Wadsley" userId="b9a37571d3f632f8" providerId="LiveId" clId="{E6D2B8B0-75E3-4FC3-B273-71B3CD66F15B}" dt="2022-03-16T20:20:52.315" v="386" actId="165"/>
          <ac:grpSpMkLst>
            <pc:docMk/>
            <pc:sldMk cId="2875377894" sldId="265"/>
            <ac:grpSpMk id="23" creationId="{F980D12D-4A8A-49D1-B048-E7316DE0F55B}"/>
          </ac:grpSpMkLst>
        </pc:grpChg>
        <pc:picChg chg="add mod">
          <ac:chgData name="Corey Wadsley" userId="b9a37571d3f632f8" providerId="LiveId" clId="{E6D2B8B0-75E3-4FC3-B273-71B3CD66F15B}" dt="2022-03-16T20:21:11.396" v="392" actId="1076"/>
          <ac:picMkLst>
            <pc:docMk/>
            <pc:sldMk cId="2875377894" sldId="265"/>
            <ac:picMk id="3" creationId="{30675240-A0A5-432E-9412-B52B3A822493}"/>
          </ac:picMkLst>
        </pc:picChg>
        <pc:picChg chg="del mod topLvl">
          <ac:chgData name="Corey Wadsley" userId="b9a37571d3f632f8" providerId="LiveId" clId="{E6D2B8B0-75E3-4FC3-B273-71B3CD66F15B}" dt="2022-03-16T20:21:03.529" v="391" actId="478"/>
          <ac:picMkLst>
            <pc:docMk/>
            <pc:sldMk cId="2875377894" sldId="265"/>
            <ac:picMk id="28" creationId="{0001488F-96FA-4A10-B52C-90B37D4D1DB8}"/>
          </ac:picMkLst>
        </pc:picChg>
      </pc:sldChg>
      <pc:sldChg chg="del">
        <pc:chgData name="Corey Wadsley" userId="b9a37571d3f632f8" providerId="LiveId" clId="{E6D2B8B0-75E3-4FC3-B273-71B3CD66F15B}" dt="2022-03-17T00:34:04.203" v="424" actId="2696"/>
        <pc:sldMkLst>
          <pc:docMk/>
          <pc:sldMk cId="885961732" sldId="266"/>
        </pc:sldMkLst>
      </pc:sldChg>
      <pc:sldChg chg="addSp delSp modSp add mod ord">
        <pc:chgData name="Corey Wadsley" userId="b9a37571d3f632f8" providerId="LiveId" clId="{E6D2B8B0-75E3-4FC3-B273-71B3CD66F15B}" dt="2022-03-16T20:18:25.755" v="375" actId="20577"/>
        <pc:sldMkLst>
          <pc:docMk/>
          <pc:sldMk cId="802346570" sldId="269"/>
        </pc:sldMkLst>
        <pc:spChg chg="del">
          <ac:chgData name="Corey Wadsley" userId="b9a37571d3f632f8" providerId="LiveId" clId="{E6D2B8B0-75E3-4FC3-B273-71B3CD66F15B}" dt="2022-03-16T19:23:20.016" v="17" actId="478"/>
          <ac:spMkLst>
            <pc:docMk/>
            <pc:sldMk cId="802346570" sldId="269"/>
            <ac:spMk id="11" creationId="{35BE92BA-CCCB-4343-AF53-B1D55CAF2CFF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18" creationId="{31CCBDC7-C873-439D-8CFE-58D09DA3AAF1}"/>
          </ac:spMkLst>
        </pc:spChg>
        <pc:spChg chg="del">
          <ac:chgData name="Corey Wadsley" userId="b9a37571d3f632f8" providerId="LiveId" clId="{E6D2B8B0-75E3-4FC3-B273-71B3CD66F15B}" dt="2022-03-16T19:23:14.912" v="14" actId="478"/>
          <ac:spMkLst>
            <pc:docMk/>
            <pc:sldMk cId="802346570" sldId="269"/>
            <ac:spMk id="20" creationId="{4EB43124-D391-42D9-A910-D5D63FB6D99C}"/>
          </ac:spMkLst>
        </pc:spChg>
        <pc:spChg chg="add mod">
          <ac:chgData name="Corey Wadsley" userId="b9a37571d3f632f8" providerId="LiveId" clId="{E6D2B8B0-75E3-4FC3-B273-71B3CD66F15B}" dt="2022-03-16T20:09:20.321" v="288" actId="20577"/>
          <ac:spMkLst>
            <pc:docMk/>
            <pc:sldMk cId="802346570" sldId="269"/>
            <ac:spMk id="24" creationId="{BAF2090E-6E3B-49D6-A9C5-85F17F2CBB10}"/>
          </ac:spMkLst>
        </pc:spChg>
        <pc:spChg chg="del">
          <ac:chgData name="Corey Wadsley" userId="b9a37571d3f632f8" providerId="LiveId" clId="{E6D2B8B0-75E3-4FC3-B273-71B3CD66F15B}" dt="2022-03-16T19:23:20.959" v="18" actId="478"/>
          <ac:spMkLst>
            <pc:docMk/>
            <pc:sldMk cId="802346570" sldId="269"/>
            <ac:spMk id="25" creationId="{7D7870B9-2E49-4192-92D9-E9E55B3C568D}"/>
          </ac:spMkLst>
        </pc:spChg>
        <pc:spChg chg="add mod">
          <ac:chgData name="Corey Wadsley" userId="b9a37571d3f632f8" providerId="LiveId" clId="{E6D2B8B0-75E3-4FC3-B273-71B3CD66F15B}" dt="2022-03-16T20:18:25.755" v="375" actId="20577"/>
          <ac:spMkLst>
            <pc:docMk/>
            <pc:sldMk cId="802346570" sldId="269"/>
            <ac:spMk id="26" creationId="{0AD10012-02A6-4D39-A305-509C0E27E044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27" creationId="{CF659DA9-3CE6-4025-92E9-8E8291D57620}"/>
          </ac:spMkLst>
        </pc:spChg>
        <pc:grpChg chg="add mod">
          <ac:chgData name="Corey Wadsley" userId="b9a37571d3f632f8" providerId="LiveId" clId="{E6D2B8B0-75E3-4FC3-B273-71B3CD66F15B}" dt="2022-03-16T19:36:01.723" v="91" actId="1076"/>
          <ac:grpSpMkLst>
            <pc:docMk/>
            <pc:sldMk cId="802346570" sldId="269"/>
            <ac:grpSpMk id="9" creationId="{246EEAE8-C645-4A7B-B029-1CD225173BCC}"/>
          </ac:grpSpMkLst>
        </pc:grpChg>
        <pc:grpChg chg="del">
          <ac:chgData name="Corey Wadsley" userId="b9a37571d3f632f8" providerId="LiveId" clId="{E6D2B8B0-75E3-4FC3-B273-71B3CD66F15B}" dt="2022-03-16T19:23:15.905" v="15" actId="478"/>
          <ac:grpSpMkLst>
            <pc:docMk/>
            <pc:sldMk cId="802346570" sldId="269"/>
            <ac:grpSpMk id="12" creationId="{B0F2BC14-2481-4D64-A948-399A8651F613}"/>
          </ac:grpSpMkLst>
        </pc:grpChg>
        <pc:picChg chg="add del mod">
          <ac:chgData name="Corey Wadsley" userId="b9a37571d3f632f8" providerId="LiveId" clId="{E6D2B8B0-75E3-4FC3-B273-71B3CD66F15B}" dt="2022-03-16T19:22:52.866" v="6" actId="478"/>
          <ac:picMkLst>
            <pc:docMk/>
            <pc:sldMk cId="802346570" sldId="269"/>
            <ac:picMk id="3" creationId="{E073C388-FC5B-4392-91D8-EC29ADBBF8E0}"/>
          </ac:picMkLst>
        </pc:picChg>
        <pc:picChg chg="add del mod">
          <ac:chgData name="Corey Wadsley" userId="b9a37571d3f632f8" providerId="LiveId" clId="{E6D2B8B0-75E3-4FC3-B273-71B3CD66F15B}" dt="2022-03-16T19:22:58.465" v="9" actId="478"/>
          <ac:picMkLst>
            <pc:docMk/>
            <pc:sldMk cId="802346570" sldId="269"/>
            <ac:picMk id="5" creationId="{8EF0FAA8-07B9-46B3-8050-B78D2395C05B}"/>
          </ac:picMkLst>
        </pc:picChg>
        <pc:picChg chg="add del mod">
          <ac:chgData name="Corey Wadsley" userId="b9a37571d3f632f8" providerId="LiveId" clId="{E6D2B8B0-75E3-4FC3-B273-71B3CD66F15B}" dt="2022-03-16T20:08:46.273" v="222" actId="478"/>
          <ac:picMkLst>
            <pc:docMk/>
            <pc:sldMk cId="802346570" sldId="269"/>
            <ac:picMk id="7" creationId="{A9F297DE-1D04-4A99-8278-1795C5823C87}"/>
          </ac:picMkLst>
        </pc:picChg>
        <pc:picChg chg="add mod ord">
          <ac:chgData name="Corey Wadsley" userId="b9a37571d3f632f8" providerId="LiveId" clId="{E6D2B8B0-75E3-4FC3-B273-71B3CD66F15B}" dt="2022-03-16T20:08:44.736" v="221" actId="167"/>
          <ac:picMkLst>
            <pc:docMk/>
            <pc:sldMk cId="802346570" sldId="269"/>
            <ac:picMk id="14" creationId="{03B98288-BDB9-450A-8249-AEC3917824AF}"/>
          </ac:picMkLst>
        </pc:picChg>
      </pc:sldChg>
      <pc:sldChg chg="addSp delSp modSp add del mod ord">
        <pc:chgData name="Corey Wadsley" userId="b9a37571d3f632f8" providerId="LiveId" clId="{E6D2B8B0-75E3-4FC3-B273-71B3CD66F15B}" dt="2022-03-16T19:57:27.503" v="205" actId="2696"/>
        <pc:sldMkLst>
          <pc:docMk/>
          <pc:sldMk cId="872740542" sldId="270"/>
        </pc:sldMkLst>
        <pc:picChg chg="add del mod">
          <ac:chgData name="Corey Wadsley" userId="b9a37571d3f632f8" providerId="LiveId" clId="{E6D2B8B0-75E3-4FC3-B273-71B3CD66F15B}" dt="2022-03-16T19:50:14.594" v="108" actId="478"/>
          <ac:picMkLst>
            <pc:docMk/>
            <pc:sldMk cId="872740542" sldId="270"/>
            <ac:picMk id="5" creationId="{C8D559CF-E13D-4EB4-BFBC-F80E5B590F4B}"/>
          </ac:picMkLst>
        </pc:picChg>
      </pc:sldChg>
      <pc:sldChg chg="addSp delSp modSp add mod">
        <pc:chgData name="Corey Wadsley" userId="b9a37571d3f632f8" providerId="LiveId" clId="{E6D2B8B0-75E3-4FC3-B273-71B3CD66F15B}" dt="2022-03-17T00:31:18.667" v="421" actId="1076"/>
        <pc:sldMkLst>
          <pc:docMk/>
          <pc:sldMk cId="1519334784" sldId="270"/>
        </pc:sldMkLst>
        <pc:spChg chg="mod">
          <ac:chgData name="Corey Wadsley" userId="b9a37571d3f632f8" providerId="LiveId" clId="{E6D2B8B0-75E3-4FC3-B273-71B3CD66F15B}" dt="2022-03-16T20:16:30.018" v="361" actId="1076"/>
          <ac:spMkLst>
            <pc:docMk/>
            <pc:sldMk cId="1519334784" sldId="270"/>
            <ac:spMk id="24" creationId="{BAF2090E-6E3B-49D6-A9C5-85F17F2CBB10}"/>
          </ac:spMkLst>
        </pc:spChg>
        <pc:spChg chg="mod">
          <ac:chgData name="Corey Wadsley" userId="b9a37571d3f632f8" providerId="LiveId" clId="{E6D2B8B0-75E3-4FC3-B273-71B3CD66F15B}" dt="2022-03-17T00:31:18.667" v="421" actId="1076"/>
          <ac:spMkLst>
            <pc:docMk/>
            <pc:sldMk cId="1519334784" sldId="270"/>
            <ac:spMk id="26" creationId="{0AD10012-02A6-4D39-A305-509C0E27E044}"/>
          </ac:spMkLst>
        </pc:spChg>
        <pc:picChg chg="add mod ord">
          <ac:chgData name="Corey Wadsley" userId="b9a37571d3f632f8" providerId="LiveId" clId="{E6D2B8B0-75E3-4FC3-B273-71B3CD66F15B}" dt="2022-03-16T20:17:31.034" v="365" actId="167"/>
          <ac:picMkLst>
            <pc:docMk/>
            <pc:sldMk cId="1519334784" sldId="270"/>
            <ac:picMk id="3" creationId="{F369A192-94E4-45F7-94BF-5E332A05CB77}"/>
          </ac:picMkLst>
        </pc:picChg>
        <pc:picChg chg="del mod">
          <ac:chgData name="Corey Wadsley" userId="b9a37571d3f632f8" providerId="LiveId" clId="{E6D2B8B0-75E3-4FC3-B273-71B3CD66F15B}" dt="2022-03-16T20:17:33.212" v="367" actId="478"/>
          <ac:picMkLst>
            <pc:docMk/>
            <pc:sldMk cId="1519334784" sldId="270"/>
            <ac:picMk id="7" creationId="{A9F297DE-1D04-4A99-8278-1795C5823C87}"/>
          </ac:picMkLst>
        </pc:picChg>
      </pc:sldChg>
      <pc:sldChg chg="addSp delSp modSp add mod ord">
        <pc:chgData name="Corey Wadsley" userId="b9a37571d3f632f8" providerId="LiveId" clId="{E6D2B8B0-75E3-4FC3-B273-71B3CD66F15B}" dt="2022-03-17T00:34:29.610" v="432" actId="20577"/>
        <pc:sldMkLst>
          <pc:docMk/>
          <pc:sldMk cId="4200521295" sldId="271"/>
        </pc:sldMkLst>
        <pc:spChg chg="mod">
          <ac:chgData name="Corey Wadsley" userId="b9a37571d3f632f8" providerId="LiveId" clId="{E6D2B8B0-75E3-4FC3-B273-71B3CD66F15B}" dt="2022-03-17T00:34:29.610" v="432" actId="20577"/>
          <ac:spMkLst>
            <pc:docMk/>
            <pc:sldMk cId="4200521295" sldId="27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20:13:29.392" v="355" actId="20577"/>
          <ac:spMkLst>
            <pc:docMk/>
            <pc:sldMk cId="4200521295" sldId="271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20:13:53.827" v="356" actId="1076"/>
          <ac:spMkLst>
            <pc:docMk/>
            <pc:sldMk cId="4200521295" sldId="271"/>
            <ac:spMk id="20" creationId="{FC231BE1-222C-4B63-9B68-81C57B42FF52}"/>
          </ac:spMkLst>
        </pc:spChg>
        <pc:picChg chg="add mod ord">
          <ac:chgData name="Corey Wadsley" userId="b9a37571d3f632f8" providerId="LiveId" clId="{E6D2B8B0-75E3-4FC3-B273-71B3CD66F15B}" dt="2022-03-16T20:12:08.379" v="310" actId="167"/>
          <ac:picMkLst>
            <pc:docMk/>
            <pc:sldMk cId="4200521295" sldId="271"/>
            <ac:picMk id="3" creationId="{EA36F7D0-538D-4DD3-BB68-5388454B3D62}"/>
          </ac:picMkLst>
        </pc:picChg>
        <pc:picChg chg="del">
          <ac:chgData name="Corey Wadsley" userId="b9a37571d3f632f8" providerId="LiveId" clId="{E6D2B8B0-75E3-4FC3-B273-71B3CD66F15B}" dt="2022-03-16T20:12:10.495" v="311" actId="478"/>
          <ac:picMkLst>
            <pc:docMk/>
            <pc:sldMk cId="4200521295" sldId="271"/>
            <ac:picMk id="5" creationId="{2721A6C8-380C-4157-B3CF-68B1959F3AC7}"/>
          </ac:picMkLst>
        </pc:picChg>
        <pc:picChg chg="add mod">
          <ac:chgData name="Corey Wadsley" userId="b9a37571d3f632f8" providerId="LiveId" clId="{E6D2B8B0-75E3-4FC3-B273-71B3CD66F15B}" dt="2022-03-16T20:12:05.183" v="309" actId="571"/>
          <ac:picMkLst>
            <pc:docMk/>
            <pc:sldMk cId="4200521295" sldId="271"/>
            <ac:picMk id="14" creationId="{B2BA6D18-44D9-4BB8-86E5-2020C338A19D}"/>
          </ac:picMkLst>
        </pc:picChg>
      </pc:sldChg>
      <pc:sldChg chg="delSp modSp new mod ord">
        <pc:chgData name="Corey Wadsley" userId="b9a37571d3f632f8" providerId="LiveId" clId="{E6D2B8B0-75E3-4FC3-B273-71B3CD66F15B}" dt="2022-03-17T00:38:30.568" v="520" actId="20577"/>
        <pc:sldMkLst>
          <pc:docMk/>
          <pc:sldMk cId="4029311329" sldId="272"/>
        </pc:sldMkLst>
        <pc:spChg chg="mod">
          <ac:chgData name="Corey Wadsley" userId="b9a37571d3f632f8" providerId="LiveId" clId="{E6D2B8B0-75E3-4FC3-B273-71B3CD66F15B}" dt="2022-03-17T00:38:30.568" v="520" actId="20577"/>
          <ac:spMkLst>
            <pc:docMk/>
            <pc:sldMk cId="4029311329" sldId="272"/>
            <ac:spMk id="2" creationId="{1E727CD3-0A38-4054-80DD-C537FDA35BF9}"/>
          </ac:spMkLst>
        </pc:spChg>
        <pc:spChg chg="del mod">
          <ac:chgData name="Corey Wadsley" userId="b9a37571d3f632f8" providerId="LiveId" clId="{E6D2B8B0-75E3-4FC3-B273-71B3CD66F15B}" dt="2022-03-17T00:37:24.349" v="454" actId="478"/>
          <ac:spMkLst>
            <pc:docMk/>
            <pc:sldMk cId="4029311329" sldId="272"/>
            <ac:spMk id="3" creationId="{0B6602CD-7B39-45A3-9236-C2078CE3D04E}"/>
          </ac:spMkLst>
        </pc:spChg>
      </pc:sldChg>
      <pc:sldChg chg="modSp add mod ord">
        <pc:chgData name="Corey Wadsley" userId="b9a37571d3f632f8" providerId="LiveId" clId="{E6D2B8B0-75E3-4FC3-B273-71B3CD66F15B}" dt="2022-03-17T00:38:09.354" v="492" actId="20577"/>
        <pc:sldMkLst>
          <pc:docMk/>
          <pc:sldMk cId="301191386" sldId="273"/>
        </pc:sldMkLst>
        <pc:spChg chg="mod">
          <ac:chgData name="Corey Wadsley" userId="b9a37571d3f632f8" providerId="LiveId" clId="{E6D2B8B0-75E3-4FC3-B273-71B3CD66F15B}" dt="2022-03-17T00:38:09.354" v="492" actId="20577"/>
          <ac:spMkLst>
            <pc:docMk/>
            <pc:sldMk cId="301191386" sldId="273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16.968" v="506" actId="20577"/>
        <pc:sldMkLst>
          <pc:docMk/>
          <pc:sldMk cId="3873880777" sldId="274"/>
        </pc:sldMkLst>
        <pc:spChg chg="mod">
          <ac:chgData name="Corey Wadsley" userId="b9a37571d3f632f8" providerId="LiveId" clId="{E6D2B8B0-75E3-4FC3-B273-71B3CD66F15B}" dt="2022-03-17T00:38:16.968" v="506" actId="20577"/>
          <ac:spMkLst>
            <pc:docMk/>
            <pc:sldMk cId="3873880777" sldId="274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39.114" v="526" actId="20577"/>
        <pc:sldMkLst>
          <pc:docMk/>
          <pc:sldMk cId="1517799686" sldId="275"/>
        </pc:sldMkLst>
        <pc:spChg chg="mod">
          <ac:chgData name="Corey Wadsley" userId="b9a37571d3f632f8" providerId="LiveId" clId="{E6D2B8B0-75E3-4FC3-B273-71B3CD66F15B}" dt="2022-03-17T00:38:39.114" v="526" actId="20577"/>
          <ac:spMkLst>
            <pc:docMk/>
            <pc:sldMk cId="1517799686" sldId="275"/>
            <ac:spMk id="2" creationId="{1E727CD3-0A38-4054-80DD-C537FDA35BF9}"/>
          </ac:spMkLst>
        </pc:spChg>
      </pc:sldChg>
      <pc:sldChg chg="add">
        <pc:chgData name="Corey Wadsley" userId="b9a37571d3f632f8" providerId="LiveId" clId="{E6D2B8B0-75E3-4FC3-B273-71B3CD66F15B}" dt="2022-03-17T00:47:24.819" v="530"/>
        <pc:sldMkLst>
          <pc:docMk/>
          <pc:sldMk cId="892448041" sldId="276"/>
        </pc:sldMkLst>
      </pc:sldChg>
      <pc:sldChg chg="add">
        <pc:chgData name="Corey Wadsley" userId="b9a37571d3f632f8" providerId="LiveId" clId="{E6D2B8B0-75E3-4FC3-B273-71B3CD66F15B}" dt="2022-03-17T00:47:45.080" v="531"/>
        <pc:sldMkLst>
          <pc:docMk/>
          <pc:sldMk cId="3917273510" sldId="277"/>
        </pc:sldMkLst>
      </pc:sldChg>
      <pc:sldChg chg="modSp add mod ord">
        <pc:chgData name="Corey Wadsley" userId="b9a37571d3f632f8" providerId="LiveId" clId="{E6D2B8B0-75E3-4FC3-B273-71B3CD66F15B}" dt="2022-03-17T00:54:19.697" v="564" actId="20577"/>
        <pc:sldMkLst>
          <pc:docMk/>
          <pc:sldMk cId="2885016121" sldId="278"/>
        </pc:sldMkLst>
        <pc:spChg chg="mod">
          <ac:chgData name="Corey Wadsley" userId="b9a37571d3f632f8" providerId="LiveId" clId="{E6D2B8B0-75E3-4FC3-B273-71B3CD66F15B}" dt="2022-03-17T00:54:19.697" v="564" actId="20577"/>
          <ac:spMkLst>
            <pc:docMk/>
            <pc:sldMk cId="2885016121" sldId="278"/>
            <ac:spMk id="2" creationId="{1E727CD3-0A38-4054-80DD-C537FDA35BF9}"/>
          </ac:spMkLst>
        </pc:spChg>
      </pc:sldChg>
      <pc:sldChg chg="addSp delSp modSp add mod">
        <pc:chgData name="Corey Wadsley" userId="b9a37571d3f632f8" providerId="LiveId" clId="{E6D2B8B0-75E3-4FC3-B273-71B3CD66F15B}" dt="2022-03-17T01:01:58.445" v="762" actId="478"/>
        <pc:sldMkLst>
          <pc:docMk/>
          <pc:sldMk cId="1568265189" sldId="279"/>
        </pc:sldMkLst>
        <pc:spChg chg="add del mod ord">
          <ac:chgData name="Corey Wadsley" userId="b9a37571d3f632f8" providerId="LiveId" clId="{E6D2B8B0-75E3-4FC3-B273-71B3CD66F15B}" dt="2022-03-17T01:01:58.445" v="762" actId="478"/>
          <ac:spMkLst>
            <pc:docMk/>
            <pc:sldMk cId="1568265189" sldId="279"/>
            <ac:spMk id="3" creationId="{560878C8-535E-40D8-AC6B-1FF8BAA21B5D}"/>
          </ac:spMkLst>
        </pc:spChg>
      </pc:sldChg>
      <pc:sldChg chg="addSp delSp modSp add mod ord">
        <pc:chgData name="Corey Wadsley" userId="b9a37571d3f632f8" providerId="LiveId" clId="{E6D2B8B0-75E3-4FC3-B273-71B3CD66F15B}" dt="2022-03-17T00:55:48.721" v="704" actId="478"/>
        <pc:sldMkLst>
          <pc:docMk/>
          <pc:sldMk cId="3449439919" sldId="280"/>
        </pc:sldMkLst>
        <pc:spChg chg="mod">
          <ac:chgData name="Corey Wadsley" userId="b9a37571d3f632f8" providerId="LiveId" clId="{E6D2B8B0-75E3-4FC3-B273-71B3CD66F15B}" dt="2022-03-17T00:55:45.248" v="703" actId="20577"/>
          <ac:spMkLst>
            <pc:docMk/>
            <pc:sldMk cId="3449439919" sldId="28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5:28.896" v="614" actId="20577"/>
          <ac:spMkLst>
            <pc:docMk/>
            <pc:sldMk cId="3449439919" sldId="280"/>
            <ac:spMk id="13" creationId="{77B78BC3-319A-4E4B-A08A-B6C09F79F881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4" creationId="{B3BBAAB3-F7B4-4BF2-B7C7-3DEEFD9E72B9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5" creationId="{CDB41676-9FFD-4B78-8ABD-82F18A562E1B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6" creationId="{597D3984-88BD-43AC-89A1-93F7C63CAEEF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7" creationId="{4B8E9973-EEF0-4E3A-8E16-E5D72AE55F8E}"/>
          </ac:spMkLst>
        </pc:spChg>
        <pc:grpChg chg="add del mod">
          <ac:chgData name="Corey Wadsley" userId="b9a37571d3f632f8" providerId="LiveId" clId="{E6D2B8B0-75E3-4FC3-B273-71B3CD66F15B}" dt="2022-03-17T00:55:48.721" v="704" actId="478"/>
          <ac:grpSpMkLst>
            <pc:docMk/>
            <pc:sldMk cId="3449439919" sldId="280"/>
            <ac:grpSpMk id="11" creationId="{A7D177B1-E829-4AF4-9691-F15CD35DDFA4}"/>
          </ac:grpSpMkLst>
        </pc:grpChg>
        <pc:picChg chg="del">
          <ac:chgData name="Corey Wadsley" userId="b9a37571d3f632f8" providerId="LiveId" clId="{E6D2B8B0-75E3-4FC3-B273-71B3CD66F15B}" dt="2022-03-17T00:54:46.625" v="573" actId="478"/>
          <ac:picMkLst>
            <pc:docMk/>
            <pc:sldMk cId="3449439919" sldId="280"/>
            <ac:picMk id="3" creationId="{56919A40-D132-4900-B8A9-6EE52B1D151A}"/>
          </ac:picMkLst>
        </pc:picChg>
        <pc:picChg chg="add mod ord">
          <ac:chgData name="Corey Wadsley" userId="b9a37571d3f632f8" providerId="LiveId" clId="{E6D2B8B0-75E3-4FC3-B273-71B3CD66F15B}" dt="2022-03-17T00:54:45.196" v="572" actId="167"/>
          <ac:picMkLst>
            <pc:docMk/>
            <pc:sldMk cId="3449439919" sldId="280"/>
            <ac:picMk id="4" creationId="{64CBEDB8-A547-42F8-A6D7-38AE27500031}"/>
          </ac:picMkLst>
        </pc:picChg>
      </pc:sldChg>
      <pc:sldChg chg="addSp delSp modSp add mod ord">
        <pc:chgData name="Corey Wadsley" userId="b9a37571d3f632f8" providerId="LiveId" clId="{E6D2B8B0-75E3-4FC3-B273-71B3CD66F15B}" dt="2022-03-17T00:59:00.124" v="751" actId="1076"/>
        <pc:sldMkLst>
          <pc:docMk/>
          <pc:sldMk cId="2380964875" sldId="281"/>
        </pc:sldMkLst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7" creationId="{75C4FCAF-2970-4FE4-A731-7556187B52EF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22" creationId="{8386867C-660E-4338-8063-86EC5F29A85F}"/>
          </ac:spMkLst>
        </pc:spChg>
        <pc:grpChg chg="add mod">
          <ac:chgData name="Corey Wadsley" userId="b9a37571d3f632f8" providerId="LiveId" clId="{E6D2B8B0-75E3-4FC3-B273-71B3CD66F15B}" dt="2022-03-17T00:58:55.994" v="750" actId="1076"/>
          <ac:grpSpMkLst>
            <pc:docMk/>
            <pc:sldMk cId="2380964875" sldId="281"/>
            <ac:grpSpMk id="5" creationId="{14F6E1DA-BE7F-4433-BE1F-E87869B4C442}"/>
          </ac:grpSpMkLst>
        </pc:grpChg>
        <pc:grpChg chg="mod">
          <ac:chgData name="Corey Wadsley" userId="b9a37571d3f632f8" providerId="LiveId" clId="{E6D2B8B0-75E3-4FC3-B273-71B3CD66F15B}" dt="2022-03-17T00:59:00.124" v="751" actId="1076"/>
          <ac:grpSpMkLst>
            <pc:docMk/>
            <pc:sldMk cId="2380964875" sldId="281"/>
            <ac:grpSpMk id="6" creationId="{85ACCAD7-02D9-4B1D-98B7-B7A31E9EA50C}"/>
          </ac:grpSpMkLst>
        </pc:grpChg>
        <pc:picChg chg="del">
          <ac:chgData name="Corey Wadsley" userId="b9a37571d3f632f8" providerId="LiveId" clId="{E6D2B8B0-75E3-4FC3-B273-71B3CD66F15B}" dt="2022-03-17T00:58:18.702" v="719" actId="478"/>
          <ac:picMkLst>
            <pc:docMk/>
            <pc:sldMk cId="2380964875" sldId="281"/>
            <ac:picMk id="3" creationId="{EA36F7D0-538D-4DD3-BB68-5388454B3D62}"/>
          </ac:picMkLst>
        </pc:picChg>
        <pc:picChg chg="add mod">
          <ac:chgData name="Corey Wadsley" userId="b9a37571d3f632f8" providerId="LiveId" clId="{E6D2B8B0-75E3-4FC3-B273-71B3CD66F15B}" dt="2022-03-17T00:58:53.137" v="749" actId="164"/>
          <ac:picMkLst>
            <pc:docMk/>
            <pc:sldMk cId="2380964875" sldId="281"/>
            <ac:picMk id="4" creationId="{C762C8F2-B6B9-4C9A-8820-7CAD0DD46FF4}"/>
          </ac:picMkLst>
        </pc:picChg>
      </pc:sldChg>
      <pc:sldChg chg="add ord">
        <pc:chgData name="Corey Wadsley" userId="b9a37571d3f632f8" providerId="LiveId" clId="{E6D2B8B0-75E3-4FC3-B273-71B3CD66F15B}" dt="2022-03-17T00:57:58.771" v="710"/>
        <pc:sldMkLst>
          <pc:docMk/>
          <pc:sldMk cId="374947722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5331-AC02-461C-88FD-2947DFD7C619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F87A-E65F-41B5-A83E-1D53F630119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9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47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63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0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40D-1033-4776-A061-B4F9CF9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9ED5-D0C9-4C67-B89D-70FAC86D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794-8C58-4D93-A4F7-C3C8ADC2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877A-B40D-4E58-B5DE-512178D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206-EF1B-4D55-A934-ABCB51F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32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D63-B4AB-4255-832C-6BF92A6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63F89-B2B5-493D-818E-12833C4B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2A3-CDBB-47D0-8C97-A33843F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A70-3FD5-4A16-8F6C-2896C4F9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B90-E664-4D2F-8900-9FF7BE75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6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49FF-03FC-4025-A4DE-2B876466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361F-3DA8-417E-8488-4E8F1E47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2ED6-CA59-4509-A4E3-BFC960A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4D0B-83AC-460C-AD2C-65F2B64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8F6-0C56-4A06-86A9-3D99BB1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6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CC79-3F7E-4974-AF1F-9A1D9790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8AE1-5914-4448-A08E-3686EEDD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27C-6479-4CF9-95B1-D43D336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E27-1EB4-4C03-B04F-465213E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051D-F0DD-4948-A247-A5C17B14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2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7B-0A2B-4245-97F8-259C4B2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A1FE-18FC-499F-A72D-EAACEC93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DB47-8A43-45A9-A709-F4C63AF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969-DF0E-4297-BCC3-5B6F88E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B33-0628-4395-BF72-DAFD9DE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5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E3B0-4DEA-40B3-ACD6-0B0574D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9DFD-797F-4F25-A903-9AE4E85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C413-B852-4271-A197-D38B01F9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4533-CA36-4517-BD64-5A8156DE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7EBF-879A-4598-BD24-1EE3A815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BF6D-8A8A-4B6D-A261-BA8EEA5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2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2F6-8A78-452F-94D7-5E29246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7242-61F3-4325-8E2C-363730F2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9F1D-170F-40F0-A126-9E10718E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2AA2-5F7F-463C-9C8D-1F53B75DC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8A46-7305-4744-BF5D-2E473F0B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9242-BFAF-4F83-91DC-19AB59F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0FF74-7293-4F90-B6E9-FC7450A5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92104-3343-4238-A21D-71B277C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0EE8-405C-4712-8317-69DEB3A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F0FE-B1FC-46B5-8E84-E06B1697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2CDB-79EB-4631-8B5F-53C956B1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8E63-AD8A-4F8A-A7B1-8FB5A9F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16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55A8-540C-4D63-8A11-680F378E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230E-EA26-4EEF-B70D-5EDAC3A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13C1E-8A16-4B56-95F8-B34EA6D7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69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55A-23AD-4950-8BDA-29CC604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5C5D-AD86-4ACD-8D04-F2D14B7B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B7E3-75CB-40D3-95B3-765A112B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FAE5-A619-4976-BA5A-8B5EE54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AA0E-C502-40B3-B779-F601186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FED9-CA71-4CAC-B91E-C4CD572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3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033-F5ED-464B-B25B-C065DB5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6FC5B-BF56-4DAF-97AA-2ECC4DAC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772-BAD7-4F6C-B836-E583FC4B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7D22-9DD9-4570-8F1C-5534C72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68A9-622F-4B99-99B3-9837DFF1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A13B-5922-4B15-88B3-5F98CC4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2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9C17-E02B-49C4-B803-5B65EB7F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546-D9C4-42B1-9F01-126DA3F0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440D-5BC3-433E-8279-0B4D07E1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FF7B-F30C-49C2-86FF-D16071A75BA4}" type="datetimeFigureOut">
              <a:rPr lang="en-NZ" smtClean="0"/>
              <a:t>12/10/2022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BBDE-D23C-4C38-82B5-020AC8FB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900A-F7AD-4562-B764-1B147E0F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156826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369A192-94E4-45F7-94BF-5E332A05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9" y="1014805"/>
            <a:ext cx="5337410" cy="5565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5" y="1606287"/>
            <a:ext cx="5147170" cy="4383224"/>
            <a:chOff x="6275085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5" y="3116690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fill from bottom to top. Most trials are ‘go’ trials during which two bars completely fill.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560682" y="4508515"/>
              <a:ext cx="457597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stop the bars as close as you can to the target </a:t>
              </a:r>
              <a:r>
                <a:rPr lang="en-NZ" sz="2000" dirty="0">
                  <a:ea typeface="+mn-lt"/>
                  <a:cs typeface="+mn-lt"/>
                </a:rPr>
                <a:t>by pressing the correct response keys.</a:t>
              </a:r>
              <a:endParaRPr lang="en-NZ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C02714-6DC9-42F9-8321-24F0B60E442F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4F9BC-8191-4D63-AD3C-E7B763F90C14}"/>
              </a:ext>
            </a:extLst>
          </p:cNvPr>
          <p:cNvSpPr txBox="1"/>
          <p:nvPr/>
        </p:nvSpPr>
        <p:spPr>
          <a:xfrm>
            <a:off x="1331049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49E20-5479-47EA-81ED-DAB123EF0A1E}"/>
              </a:ext>
            </a:extLst>
          </p:cNvPr>
          <p:cNvSpPr txBox="1"/>
          <p:nvPr/>
        </p:nvSpPr>
        <p:spPr>
          <a:xfrm>
            <a:off x="1758220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966E2-7C9B-4526-BB09-266928C70D76}"/>
              </a:ext>
            </a:extLst>
          </p:cNvPr>
          <p:cNvSpPr txBox="1"/>
          <p:nvPr/>
        </p:nvSpPr>
        <p:spPr>
          <a:xfrm>
            <a:off x="900172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014-1BFD-4240-A471-BDF22FBCDAD7}"/>
              </a:ext>
            </a:extLst>
          </p:cNvPr>
          <p:cNvSpPr txBox="1"/>
          <p:nvPr/>
        </p:nvSpPr>
        <p:spPr>
          <a:xfrm>
            <a:off x="2147291" y="5071339"/>
            <a:ext cx="54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BD2AD-704C-44CB-A2A1-B70811B3C806}"/>
              </a:ext>
            </a:extLst>
          </p:cNvPr>
          <p:cNvSpPr txBox="1"/>
          <p:nvPr/>
        </p:nvSpPr>
        <p:spPr>
          <a:xfrm>
            <a:off x="205932" y="5071339"/>
            <a:ext cx="66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15193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4FEAE-4B99-4172-8402-B70129188129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162980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before the target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548080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a practice block of go and stop trials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2721A6C8-380C-4157-B3CF-68B1959F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844" y="1319327"/>
            <a:ext cx="6160368" cy="5071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83BFB-8DA3-43F9-858B-0F9D7A87D31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160346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151779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3B98288-BDB9-450A-8249-AEC39178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02" y="1015394"/>
            <a:ext cx="5337411" cy="5565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6" y="1606287"/>
            <a:ext cx="5147170" cy="4383224"/>
            <a:chOff x="6275086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6" y="3039746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change colour. Most trials are ‘go’ trials during which two bars turn black.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453382" y="4470043"/>
              <a:ext cx="479057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respond as fast as you can when the bars turn black by pressing the correct response keys.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1D741BC-666B-409E-80B0-E709D7936C4A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5E796-5D32-4010-AB75-15494217BD95}"/>
              </a:ext>
            </a:extLst>
          </p:cNvPr>
          <p:cNvSpPr txBox="1"/>
          <p:nvPr/>
        </p:nvSpPr>
        <p:spPr>
          <a:xfrm>
            <a:off x="1331049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6E164-3FE1-48A1-A62C-3A1754ECB537}"/>
              </a:ext>
            </a:extLst>
          </p:cNvPr>
          <p:cNvSpPr txBox="1"/>
          <p:nvPr/>
        </p:nvSpPr>
        <p:spPr>
          <a:xfrm>
            <a:off x="1758220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DC130-CE33-46C3-8596-63371BC0D892}"/>
              </a:ext>
            </a:extLst>
          </p:cNvPr>
          <p:cNvSpPr txBox="1"/>
          <p:nvPr/>
        </p:nvSpPr>
        <p:spPr>
          <a:xfrm>
            <a:off x="900172" y="5071339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72AE8-0947-4077-85FD-D4B073274495}"/>
              </a:ext>
            </a:extLst>
          </p:cNvPr>
          <p:cNvSpPr txBox="1"/>
          <p:nvPr/>
        </p:nvSpPr>
        <p:spPr>
          <a:xfrm>
            <a:off x="2147291" y="5071339"/>
            <a:ext cx="54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5769E-985D-434B-8473-46E5CC5A4C67}"/>
              </a:ext>
            </a:extLst>
          </p:cNvPr>
          <p:cNvSpPr txBox="1"/>
          <p:nvPr/>
        </p:nvSpPr>
        <p:spPr>
          <a:xfrm>
            <a:off x="205932" y="5071339"/>
            <a:ext cx="66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80234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4245FA-1CE0-464C-BCAA-855B6F5F8A32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87537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36F7D0-538D-4DD3-BB68-5388454B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95" y="1318654"/>
            <a:ext cx="6130225" cy="5072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F322-EF23-45A4-B0DB-E816D6217698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420052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PRE-TASK</a:t>
            </a:r>
          </a:p>
        </p:txBody>
      </p:sp>
    </p:spTree>
    <p:extLst>
      <p:ext uri="{BB962C8B-B14F-4D97-AF65-F5344CB8AC3E}">
        <p14:creationId xmlns:p14="http://schemas.microsoft.com/office/powerpoint/2010/main" val="30119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889304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 are ready to start the experimental blocks.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2299277" y="2194420"/>
            <a:ext cx="759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Feel free to take breaks between blocks if you need them. You can press the ‘Esc’ or ‘Q’ key if you need to stop the task for any reason.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2333065" y="1541862"/>
            <a:ext cx="752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Your goal is to earn as many points as possible.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3297102" y="3154754"/>
            <a:ext cx="5597796" cy="3245141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start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CD38B9-3CA8-4CD0-AE05-2CA7B69735F3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9386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END OF TASK</a:t>
            </a:r>
          </a:p>
        </p:txBody>
      </p:sp>
    </p:spTree>
    <p:extLst>
      <p:ext uri="{BB962C8B-B14F-4D97-AF65-F5344CB8AC3E}">
        <p14:creationId xmlns:p14="http://schemas.microsoft.com/office/powerpoint/2010/main" val="387388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SeleST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stop the bars as close as you can to the target </a:t>
            </a:r>
            <a:r>
              <a:rPr lang="en-NZ" sz="2000" dirty="0">
                <a:ea typeface="+mn-lt"/>
                <a:cs typeface="+mn-lt"/>
              </a:rPr>
              <a:t>by pressing the response keys.</a:t>
            </a:r>
            <a:endParaRPr lang="en-NZ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2363969" y="1305675"/>
            <a:ext cx="746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fill from bottom to top. Most trials are ‘go’ trials during which both bars completely fill.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919A40-D132-4900-B8A9-6EE52B1D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6483" cy="2912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2804D-926C-4190-828C-16C249859CAE}"/>
              </a:ext>
            </a:extLst>
          </p:cNvPr>
          <p:cNvSpPr txBox="1"/>
          <p:nvPr/>
        </p:nvSpPr>
        <p:spPr>
          <a:xfrm>
            <a:off x="4244579" y="5781885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42722-A35E-44F9-AA87-1A65DE675AB3}"/>
              </a:ext>
            </a:extLst>
          </p:cNvPr>
          <p:cNvSpPr txBox="1"/>
          <p:nvPr/>
        </p:nvSpPr>
        <p:spPr>
          <a:xfrm>
            <a:off x="4707610" y="5781885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8CB86-E290-4479-BCCD-08F48C74A2E9}"/>
              </a:ext>
            </a:extLst>
          </p:cNvPr>
          <p:cNvSpPr txBox="1"/>
          <p:nvPr/>
        </p:nvSpPr>
        <p:spPr>
          <a:xfrm>
            <a:off x="3307720" y="5781885"/>
            <a:ext cx="66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177341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92771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Task complete! Thank you for your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2466165" y="1721729"/>
            <a:ext cx="7259671" cy="4208559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end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94C13-65C3-44B1-8678-18C8B2614B93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42887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8924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32AD6-E80F-4729-B0B7-64C3869B62AD}"/>
              </a:ext>
            </a:extLst>
          </p:cNvPr>
          <p:cNvGrpSpPr/>
          <p:nvPr/>
        </p:nvGrpSpPr>
        <p:grpSpPr>
          <a:xfrm>
            <a:off x="3008014" y="1596171"/>
            <a:ext cx="6168168" cy="2989874"/>
            <a:chOff x="3168216" y="1727699"/>
            <a:chExt cx="6168168" cy="29898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8156C2D-AF63-4971-8D8D-5F7EDA25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8216" y="2084826"/>
              <a:ext cx="6160368" cy="2632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025805-ED0A-4A81-8DFD-B97517094028}"/>
                </a:ext>
              </a:extLst>
            </p:cNvPr>
            <p:cNvSpPr txBox="1"/>
            <p:nvPr/>
          </p:nvSpPr>
          <p:spPr>
            <a:xfrm>
              <a:off x="3168216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stop-both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D4FD31-F341-4BF6-BA23-E865C9431CA0}"/>
                </a:ext>
              </a:extLst>
            </p:cNvPr>
            <p:cNvSpPr txBox="1"/>
            <p:nvPr/>
          </p:nvSpPr>
          <p:spPr>
            <a:xfrm>
              <a:off x="5334000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CF44F7-BC3C-4440-A267-C0D9EB52B0E2}"/>
                </a:ext>
              </a:extLst>
            </p:cNvPr>
            <p:cNvSpPr txBox="1"/>
            <p:nvPr/>
          </p:nvSpPr>
          <p:spPr>
            <a:xfrm>
              <a:off x="7499784" y="1733005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stop-right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DAF869-C2E1-4609-948C-45805F50C3FB}"/>
              </a:ext>
            </a:extLst>
          </p:cNvPr>
          <p:cNvSpPr txBox="1"/>
          <p:nvPr/>
        </p:nvSpPr>
        <p:spPr>
          <a:xfrm>
            <a:off x="3015816" y="888285"/>
            <a:ext cx="616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One or more bars may change colour before the target on a small number of ‘stop’ trials.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31BE1-222C-4B63-9B68-81C57B42FF52}"/>
              </a:ext>
            </a:extLst>
          </p:cNvPr>
          <p:cNvSpPr txBox="1"/>
          <p:nvPr/>
        </p:nvSpPr>
        <p:spPr>
          <a:xfrm>
            <a:off x="1906979" y="4808038"/>
            <a:ext cx="8370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</a:t>
            </a:r>
            <a:r>
              <a:rPr lang="en-NZ" sz="2000" b="1" dirty="0"/>
              <a:t>not</a:t>
            </a:r>
            <a:r>
              <a:rPr lang="en-NZ" sz="2000" dirty="0"/>
              <a:t> making a response to any bar that has changed colour.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7CF2D-3D33-4B0E-B3BD-12B67492A8FB}"/>
              </a:ext>
            </a:extLst>
          </p:cNvPr>
          <p:cNvSpPr txBox="1"/>
          <p:nvPr/>
        </p:nvSpPr>
        <p:spPr>
          <a:xfrm>
            <a:off x="2255121" y="5343793"/>
            <a:ext cx="768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 should avoid slowing your responses to prepare for a stop trial.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C5E06-E55E-4041-B87C-D88A2721DAE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 of go and stop trials</a:t>
            </a:r>
          </a:p>
        </p:txBody>
      </p:sp>
    </p:spTree>
    <p:extLst>
      <p:ext uri="{BB962C8B-B14F-4D97-AF65-F5344CB8AC3E}">
        <p14:creationId xmlns:p14="http://schemas.microsoft.com/office/powerpoint/2010/main" val="39172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28850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4CBEDB8-A547-42F8-A6D7-38AE2750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5669" cy="291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respond as fast as you can when the bars turn black by pressing the response 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1872400" y="1305675"/>
            <a:ext cx="85049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change colour. Most trials are ‘go’ trials during which both bars turn black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BCABA-C83F-4A98-B190-1B607D4924A4}"/>
              </a:ext>
            </a:extLst>
          </p:cNvPr>
          <p:cNvSpPr txBox="1"/>
          <p:nvPr/>
        </p:nvSpPr>
        <p:spPr>
          <a:xfrm>
            <a:off x="3255592" y="277006"/>
            <a:ext cx="56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Selective Stopping Toolbox (SeleST)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9A6B8-2577-47F8-B6A2-92D9A74DCA38}"/>
              </a:ext>
            </a:extLst>
          </p:cNvPr>
          <p:cNvSpPr txBox="1"/>
          <p:nvPr/>
        </p:nvSpPr>
        <p:spPr>
          <a:xfrm>
            <a:off x="4244579" y="5781885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07B45-8317-4B73-B21E-ED06B97F302D}"/>
              </a:ext>
            </a:extLst>
          </p:cNvPr>
          <p:cNvSpPr txBox="1"/>
          <p:nvPr/>
        </p:nvSpPr>
        <p:spPr>
          <a:xfrm>
            <a:off x="4707610" y="5781885"/>
            <a:ext cx="45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2D81C-C1C4-420A-89EC-4D328C3FD42B}"/>
              </a:ext>
            </a:extLst>
          </p:cNvPr>
          <p:cNvSpPr txBox="1"/>
          <p:nvPr/>
        </p:nvSpPr>
        <p:spPr>
          <a:xfrm>
            <a:off x="3307720" y="5781885"/>
            <a:ext cx="66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34494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59B11-0E22-41F7-8138-0BF84398524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37494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988569" y="1475268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6E1DA-BE7F-4433-BE1F-E87869B4C442}"/>
              </a:ext>
            </a:extLst>
          </p:cNvPr>
          <p:cNvGrpSpPr/>
          <p:nvPr/>
        </p:nvGrpSpPr>
        <p:grpSpPr>
          <a:xfrm>
            <a:off x="566795" y="1342693"/>
            <a:ext cx="6130225" cy="4172613"/>
            <a:chOff x="627540" y="981941"/>
            <a:chExt cx="6130225" cy="41726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C4FCAF-2970-4FE4-A731-7556187B52EF}"/>
                </a:ext>
              </a:extLst>
            </p:cNvPr>
            <p:cNvSpPr txBox="1"/>
            <p:nvPr/>
          </p:nvSpPr>
          <p:spPr>
            <a:xfrm>
              <a:off x="6648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stop-both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03B8C-6C34-4583-A45D-C283644B6037}"/>
                </a:ext>
              </a:extLst>
            </p:cNvPr>
            <p:cNvSpPr txBox="1"/>
            <p:nvPr/>
          </p:nvSpPr>
          <p:spPr>
            <a:xfrm>
              <a:off x="279301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86867C-660E-4338-8063-86EC5F29A85F}"/>
                </a:ext>
              </a:extLst>
            </p:cNvPr>
            <p:cNvSpPr txBox="1"/>
            <p:nvPr/>
          </p:nvSpPr>
          <p:spPr>
            <a:xfrm>
              <a:off x="49211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stop-right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762C8F2-B6B9-4C9A-8820-7CAD0DD46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540" y="1356651"/>
              <a:ext cx="6130225" cy="379790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571722-ABC5-4201-8018-F2702771FC41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SeleST</a:t>
            </a:r>
          </a:p>
        </p:txBody>
      </p:sp>
    </p:spTree>
    <p:extLst>
      <p:ext uri="{BB962C8B-B14F-4D97-AF65-F5344CB8AC3E}">
        <p14:creationId xmlns:p14="http://schemas.microsoft.com/office/powerpoint/2010/main" val="23809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40293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C75533B6AD84CA95FE73CBECF5133" ma:contentTypeVersion="8" ma:contentTypeDescription="Create a new document." ma:contentTypeScope="" ma:versionID="f4141e418d32460d38583c74441a824f">
  <xsd:schema xmlns:xsd="http://www.w3.org/2001/XMLSchema" xmlns:xs="http://www.w3.org/2001/XMLSchema" xmlns:p="http://schemas.microsoft.com/office/2006/metadata/properties" xmlns:ns2="e260d761-cfdf-4ae6-a78f-4e15927c6c50" targetNamespace="http://schemas.microsoft.com/office/2006/metadata/properties" ma:root="true" ma:fieldsID="854ed961aaf0a275227ac68141c5a6da" ns2:_="">
    <xsd:import namespace="e260d761-cfdf-4ae6-a78f-4e15927c6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0d761-cfdf-4ae6-a78f-4e15927c6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D1DDF-5E83-45C4-9BD2-A77E01F9C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67B1E-A71F-4CC2-AD8E-4443303265BA}">
  <ds:schemaRefs>
    <ds:schemaRef ds:uri="e260d761-cfdf-4ae6-a78f-4e15927c6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B91C29-CAB0-48D7-B4E7-3267FF6F6AA5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e260d761-cfdf-4ae6-a78f-4e15927c6c50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812</Words>
  <Application>Microsoft Office PowerPoint</Application>
  <PresentationFormat>Widescreen</PresentationFormat>
  <Paragraphs>117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SIMPLE VARIANT (ARI)</vt:lpstr>
      <vt:lpstr>PowerPoint Presentation</vt:lpstr>
      <vt:lpstr>PowerPoint Presentation</vt:lpstr>
      <vt:lpstr>PowerPoint Presentation</vt:lpstr>
      <vt:lpstr>SIMPLE VARIANT (SST)</vt:lpstr>
      <vt:lpstr>PowerPoint Presentation</vt:lpstr>
      <vt:lpstr>PowerPoint Presentation</vt:lpstr>
      <vt:lpstr>PowerPoint Presentation</vt:lpstr>
      <vt:lpstr>CHOICE VARIANT (ARI)</vt:lpstr>
      <vt:lpstr>PowerPoint Presentation</vt:lpstr>
      <vt:lpstr>PowerPoint Presentation</vt:lpstr>
      <vt:lpstr>PowerPoint Presentation</vt:lpstr>
      <vt:lpstr>CHOICE VARIANT (SST)</vt:lpstr>
      <vt:lpstr>PowerPoint Presentation</vt:lpstr>
      <vt:lpstr>PowerPoint Presentation</vt:lpstr>
      <vt:lpstr>PowerPoint Presentation</vt:lpstr>
      <vt:lpstr>PRE-TASK</vt:lpstr>
      <vt:lpstr>PowerPoint Presentation</vt:lpstr>
      <vt:lpstr>END OF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Wadsley</dc:creator>
  <cp:lastModifiedBy>Corey Wadsley</cp:lastModifiedBy>
  <cp:revision>18</cp:revision>
  <dcterms:created xsi:type="dcterms:W3CDTF">2022-02-10T18:33:59Z</dcterms:created>
  <dcterms:modified xsi:type="dcterms:W3CDTF">2022-10-12T00:15:08Z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0x0101003E2C75533B6AD84CA95FE73CBECF5133</vt:lpwstr>
  </property>
</Properties>
</file>