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94894C-BD8C-5247-FEFE-DF344A8A5A6E}" name="Arne Nieuwenhuys" initials="AN" userId="S::anie170@uoa.auckland.ac.nz::0706d4dd-f5a5-4aa5-ba3f-ce9da5f431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0CD1C-FED9-4696-AE8F-68B3214AE3B4}" v="42" dt="2022-02-27T20:43:32.069"/>
    <p1510:client id="{CF1D4A3B-B082-4174-8002-64B5BFB5182C}" v="260" dt="2022-02-27T21:19:13.509"/>
    <p1510:client id="{FF07BFDC-7835-4183-9081-DC0312D55F07}" v="3" dt="2022-02-20T23:44:4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4" autoAdjust="0"/>
    <p:restoredTop sz="94032" autoAdjust="0"/>
  </p:normalViewPr>
  <p:slideViewPr>
    <p:cSldViewPr snapToGrid="0">
      <p:cViewPr varScale="1">
        <p:scale>
          <a:sx n="103" d="100"/>
          <a:sy n="103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5331-AC02-461C-88FD-2947DFD7C619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F87A-E65F-41B5-A83E-1D53F630119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9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47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0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40D-1033-4776-A061-B4F9CF9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9ED5-D0C9-4C67-B89D-70FAC86D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794-8C58-4D93-A4F7-C3C8ADC2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877A-B40D-4E58-B5DE-512178D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206-EF1B-4D55-A934-ABCB51F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32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D63-B4AB-4255-832C-6BF92A6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63F89-B2B5-493D-818E-12833C4B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2A3-CDBB-47D0-8C97-A33843F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A70-3FD5-4A16-8F6C-2896C4F9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B90-E664-4D2F-8900-9FF7BE75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6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49FF-03FC-4025-A4DE-2B876466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361F-3DA8-417E-8488-4E8F1E47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2ED6-CA59-4509-A4E3-BFC960A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4D0B-83AC-460C-AD2C-65F2B64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8F6-0C56-4A06-86A9-3D99BB1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6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CC79-3F7E-4974-AF1F-9A1D9790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8AE1-5914-4448-A08E-3686EEDD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27C-6479-4CF9-95B1-D43D336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E27-1EB4-4C03-B04F-465213E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051D-F0DD-4948-A247-A5C17B14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2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7B-0A2B-4245-97F8-259C4B2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A1FE-18FC-499F-A72D-EAACEC93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DB47-8A43-45A9-A709-F4C63AF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969-DF0E-4297-BCC3-5B6F88E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B33-0628-4395-BF72-DAFD9DE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5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E3B0-4DEA-40B3-ACD6-0B0574D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9DFD-797F-4F25-A903-9AE4E85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C413-B852-4271-A197-D38B01F9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4533-CA36-4517-BD64-5A8156DE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7EBF-879A-4598-BD24-1EE3A815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BF6D-8A8A-4B6D-A261-BA8EEA5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2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2F6-8A78-452F-94D7-5E29246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7242-61F3-4325-8E2C-363730F2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9F1D-170F-40F0-A126-9E10718E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2AA2-5F7F-463C-9C8D-1F53B75DC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8A46-7305-4744-BF5D-2E473F0B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9242-BFAF-4F83-91DC-19AB59F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0FF74-7293-4F90-B6E9-FC7450A5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92104-3343-4238-A21D-71B277C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0EE8-405C-4712-8317-69DEB3A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F0FE-B1FC-46B5-8E84-E06B1697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2CDB-79EB-4631-8B5F-53C956B1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8E63-AD8A-4F8A-A7B1-8FB5A9F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16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55A8-540C-4D63-8A11-680F378E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230E-EA26-4EEF-B70D-5EDAC3A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13C1E-8A16-4B56-95F8-B34EA6D7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69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55A-23AD-4950-8BDA-29CC604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5C5D-AD86-4ACD-8D04-F2D14B7B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B7E3-75CB-40D3-95B3-765A112B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FAE5-A619-4976-BA5A-8B5EE54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AA0E-C502-40B3-B779-F601186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FED9-CA71-4CAC-B91E-C4CD572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3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033-F5ED-464B-B25B-C065DB5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6FC5B-BF56-4DAF-97AA-2ECC4DAC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772-BAD7-4F6C-B836-E583FC4B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7D22-9DD9-4570-8F1C-5534C72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68A9-622F-4B99-99B3-9837DFF1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A13B-5922-4B15-88B3-5F98CC4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2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9C17-E02B-49C4-B803-5B65EB7F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546-D9C4-42B1-9F01-126DA3F0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440D-5BC3-433E-8279-0B4D07E1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FF7B-F30C-49C2-86FF-D16071A75BA4}" type="datetimeFigureOut">
              <a:rPr lang="en-NZ" smtClean="0"/>
              <a:t>28/02/2022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BBDE-D23C-4C38-82B5-020AC8FB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900A-F7AD-4562-B764-1B147E0F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2ED6478-B683-45AE-905C-EFDA0F61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7946" y="3289246"/>
            <a:ext cx="7816108" cy="2601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/>
              <a:t>SeleSt</a:t>
            </a:r>
            <a:endParaRPr lang="en-N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88973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8" y="2386816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stop the bars as close as you can to the target </a:t>
            </a:r>
            <a:r>
              <a:rPr lang="en-NZ" sz="2000" dirty="0">
                <a:ea typeface="+mn-lt"/>
                <a:cs typeface="+mn-lt"/>
              </a:rPr>
              <a:t>by pressing the response keys.</a:t>
            </a:r>
            <a:endParaRPr lang="en-NZ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2363972" y="1484386"/>
            <a:ext cx="746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fill from bottom to top. Most trials are ‘go’ trials during which the bars completely fill.</a:t>
            </a:r>
          </a:p>
        </p:txBody>
      </p:sp>
    </p:spTree>
    <p:extLst>
      <p:ext uri="{BB962C8B-B14F-4D97-AF65-F5344CB8AC3E}">
        <p14:creationId xmlns:p14="http://schemas.microsoft.com/office/powerpoint/2010/main" val="17734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16298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32AD6-E80F-4729-B0B7-64C3869B62AD}"/>
              </a:ext>
            </a:extLst>
          </p:cNvPr>
          <p:cNvGrpSpPr/>
          <p:nvPr/>
        </p:nvGrpSpPr>
        <p:grpSpPr>
          <a:xfrm>
            <a:off x="3008014" y="1596171"/>
            <a:ext cx="6168168" cy="2989874"/>
            <a:chOff x="3168216" y="1727699"/>
            <a:chExt cx="6168168" cy="29898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8156C2D-AF63-4971-8D8D-5F7EDA25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8216" y="2084826"/>
              <a:ext cx="6160368" cy="2632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025805-ED0A-4A81-8DFD-B97517094028}"/>
                </a:ext>
              </a:extLst>
            </p:cNvPr>
            <p:cNvSpPr txBox="1"/>
            <p:nvPr/>
          </p:nvSpPr>
          <p:spPr>
            <a:xfrm>
              <a:off x="3168216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stop-both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D4FD31-F341-4BF6-BA23-E865C9431CA0}"/>
                </a:ext>
              </a:extLst>
            </p:cNvPr>
            <p:cNvSpPr txBox="1"/>
            <p:nvPr/>
          </p:nvSpPr>
          <p:spPr>
            <a:xfrm>
              <a:off x="5334000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CF44F7-BC3C-4440-A267-C0D9EB52B0E2}"/>
                </a:ext>
              </a:extLst>
            </p:cNvPr>
            <p:cNvSpPr txBox="1"/>
            <p:nvPr/>
          </p:nvSpPr>
          <p:spPr>
            <a:xfrm>
              <a:off x="7499784" y="1733005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stop-right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DAF869-C2E1-4609-948C-45805F50C3FB}"/>
              </a:ext>
            </a:extLst>
          </p:cNvPr>
          <p:cNvSpPr txBox="1"/>
          <p:nvPr/>
        </p:nvSpPr>
        <p:spPr>
          <a:xfrm>
            <a:off x="3015816" y="888285"/>
            <a:ext cx="616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One or more bars may change colour before the target on a small number of ‘stop’ trials.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31BE1-222C-4B63-9B68-81C57B42FF52}"/>
              </a:ext>
            </a:extLst>
          </p:cNvPr>
          <p:cNvSpPr txBox="1"/>
          <p:nvPr/>
        </p:nvSpPr>
        <p:spPr>
          <a:xfrm>
            <a:off x="1906979" y="4808038"/>
            <a:ext cx="8370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</a:t>
            </a:r>
            <a:r>
              <a:rPr lang="en-NZ" sz="2000" b="1" dirty="0"/>
              <a:t>not</a:t>
            </a:r>
            <a:r>
              <a:rPr lang="en-NZ" sz="2000" dirty="0"/>
              <a:t> making a response to any bar that has changed colour.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7CF2D-3D33-4B0E-B3BD-12B67492A8FB}"/>
              </a:ext>
            </a:extLst>
          </p:cNvPr>
          <p:cNvSpPr txBox="1"/>
          <p:nvPr/>
        </p:nvSpPr>
        <p:spPr>
          <a:xfrm>
            <a:off x="2255121" y="5343793"/>
            <a:ext cx="768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 should avoid slowing your responses to prepare for a stop trial.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C5E06-E55E-4041-B87C-D88A2721DAE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 of go and stop trials</a:t>
            </a:r>
          </a:p>
        </p:txBody>
      </p:sp>
    </p:spTree>
    <p:extLst>
      <p:ext uri="{BB962C8B-B14F-4D97-AF65-F5344CB8AC3E}">
        <p14:creationId xmlns:p14="http://schemas.microsoft.com/office/powerpoint/2010/main" val="16034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B5BBB7-9698-4E67-B7E8-8A728FFB1D54}"/>
              </a:ext>
            </a:extLst>
          </p:cNvPr>
          <p:cNvGrpSpPr/>
          <p:nvPr/>
        </p:nvGrpSpPr>
        <p:grpSpPr>
          <a:xfrm>
            <a:off x="3677021" y="3289246"/>
            <a:ext cx="4837959" cy="2591227"/>
            <a:chOff x="2757505" y="3045953"/>
            <a:chExt cx="5564470" cy="298034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AB8041D-A97A-4A8E-939E-5E7C2EB0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7505" y="3045953"/>
              <a:ext cx="2084776" cy="2980349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A51A3D2-F2E3-4423-B8D0-27582C72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7199" y="3045953"/>
              <a:ext cx="2084776" cy="2980349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038AC6-1A85-4553-B8E3-EDDDA7DB866D}"/>
                </a:ext>
              </a:extLst>
            </p:cNvPr>
            <p:cNvCxnSpPr/>
            <p:nvPr/>
          </p:nvCxnSpPr>
          <p:spPr>
            <a:xfrm>
              <a:off x="4983480" y="4536127"/>
              <a:ext cx="111252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449046-5C53-4297-912F-D461D98E2FE8}"/>
              </a:ext>
            </a:extLst>
          </p:cNvPr>
          <p:cNvSpPr txBox="1"/>
          <p:nvPr/>
        </p:nvSpPr>
        <p:spPr>
          <a:xfrm>
            <a:off x="2363972" y="1484386"/>
            <a:ext cx="746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triangles that fill after a brief delay. Most trials are ‘go’ trials during which the triangles will turn black.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114B7-D4EF-442B-BE43-6C29B64F5531}"/>
              </a:ext>
            </a:extLst>
          </p:cNvPr>
          <p:cNvSpPr txBox="1"/>
          <p:nvPr/>
        </p:nvSpPr>
        <p:spPr>
          <a:xfrm>
            <a:off x="3084408" y="2386816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respond as fast as you can when the triangles turn black by pressing the response keys.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584AA-895C-4C14-A538-6240C6905740}"/>
              </a:ext>
            </a:extLst>
          </p:cNvPr>
          <p:cNvSpPr txBox="1"/>
          <p:nvPr/>
        </p:nvSpPr>
        <p:spPr>
          <a:xfrm>
            <a:off x="1395620" y="88973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D49EC-E68D-4D8C-B6F0-FD34D6A20F78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78390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80D12D-4A8A-49D1-B048-E7316DE0F55B}"/>
              </a:ext>
            </a:extLst>
          </p:cNvPr>
          <p:cNvGrpSpPr/>
          <p:nvPr/>
        </p:nvGrpSpPr>
        <p:grpSpPr>
          <a:xfrm>
            <a:off x="3542623" y="1351639"/>
            <a:ext cx="5106754" cy="3409461"/>
            <a:chOff x="3593342" y="2269339"/>
            <a:chExt cx="5106754" cy="340946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828B16-C426-4256-AB75-675F6EF45315}"/>
                </a:ext>
              </a:extLst>
            </p:cNvPr>
            <p:cNvSpPr txBox="1"/>
            <p:nvPr/>
          </p:nvSpPr>
          <p:spPr>
            <a:xfrm>
              <a:off x="3593342" y="2273031"/>
              <a:ext cx="10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7C885A-2837-46ED-AEF5-4691005B7898}"/>
                </a:ext>
              </a:extLst>
            </p:cNvPr>
            <p:cNvSpPr txBox="1"/>
            <p:nvPr/>
          </p:nvSpPr>
          <p:spPr>
            <a:xfrm>
              <a:off x="4826167" y="2273031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3F0BE3-ECFB-4203-BC21-14CE6ADA6E54}"/>
                </a:ext>
              </a:extLst>
            </p:cNvPr>
            <p:cNvSpPr txBox="1"/>
            <p:nvPr/>
          </p:nvSpPr>
          <p:spPr>
            <a:xfrm>
              <a:off x="6101080" y="226933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6D362-3FF7-4947-AABE-B8132CCF3EBA}"/>
                </a:ext>
              </a:extLst>
            </p:cNvPr>
            <p:cNvSpPr txBox="1"/>
            <p:nvPr/>
          </p:nvSpPr>
          <p:spPr>
            <a:xfrm>
              <a:off x="7381721" y="2269339"/>
              <a:ext cx="1318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001488F-96FA-4A10-B52C-90B37D4D1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4376" y="2673752"/>
              <a:ext cx="4870251" cy="300504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287537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4DC1D0D-D16A-436C-8B4F-E4CAB9F422B8}"/>
              </a:ext>
            </a:extLst>
          </p:cNvPr>
          <p:cNvSpPr txBox="1"/>
          <p:nvPr/>
        </p:nvSpPr>
        <p:spPr>
          <a:xfrm>
            <a:off x="3124788" y="888285"/>
            <a:ext cx="594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One or more triangles may change colour after turning black on a small number of ‘stop’ trials.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EE912-14A1-4526-B271-4CF6B3281D07}"/>
              </a:ext>
            </a:extLst>
          </p:cNvPr>
          <p:cNvGrpSpPr/>
          <p:nvPr/>
        </p:nvGrpSpPr>
        <p:grpSpPr>
          <a:xfrm>
            <a:off x="3196139" y="1596171"/>
            <a:ext cx="5799723" cy="2823313"/>
            <a:chOff x="3196138" y="2283156"/>
            <a:chExt cx="5799723" cy="28233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0124BA-0F95-420C-9CC5-B5C8B734AC66}"/>
                </a:ext>
              </a:extLst>
            </p:cNvPr>
            <p:cNvGrpSpPr/>
            <p:nvPr/>
          </p:nvGrpSpPr>
          <p:grpSpPr>
            <a:xfrm>
              <a:off x="3196138" y="2283156"/>
              <a:ext cx="1695050" cy="2823312"/>
              <a:chOff x="3153466" y="2283156"/>
              <a:chExt cx="1695050" cy="28233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025805-ED0A-4A81-8DFD-B97517094028}"/>
                  </a:ext>
                </a:extLst>
              </p:cNvPr>
              <p:cNvSpPr txBox="1"/>
              <p:nvPr/>
            </p:nvSpPr>
            <p:spPr>
              <a:xfrm>
                <a:off x="3153466" y="2283156"/>
                <a:ext cx="1695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000"/>
                  <a:t>stop-both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17A5BFC8-4ACA-4F77-8B40-C7A73D5D6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53467" y="2683265"/>
                <a:ext cx="1695049" cy="2423203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7C3C7F-AD7D-4A10-8B1C-2181B1185FFA}"/>
                </a:ext>
              </a:extLst>
            </p:cNvPr>
            <p:cNvGrpSpPr/>
            <p:nvPr/>
          </p:nvGrpSpPr>
          <p:grpSpPr>
            <a:xfrm>
              <a:off x="5248475" y="2283156"/>
              <a:ext cx="1695050" cy="2823313"/>
              <a:chOff x="5248475" y="2283156"/>
              <a:chExt cx="1695050" cy="282331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4FD31-F341-4BF6-BA23-E865C9431CA0}"/>
                  </a:ext>
                </a:extLst>
              </p:cNvPr>
              <p:cNvSpPr txBox="1"/>
              <p:nvPr/>
            </p:nvSpPr>
            <p:spPr>
              <a:xfrm>
                <a:off x="5248475" y="2283156"/>
                <a:ext cx="1695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000"/>
                  <a:t>stop-left</a:t>
                </a: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654A8ECF-E423-4F82-9CC7-19140EDF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48476" y="2683266"/>
                <a:ext cx="1695049" cy="2423203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499B0F-CF78-4016-AE68-3A4BCE1C2307}"/>
                </a:ext>
              </a:extLst>
            </p:cNvPr>
            <p:cNvGrpSpPr/>
            <p:nvPr/>
          </p:nvGrpSpPr>
          <p:grpSpPr>
            <a:xfrm>
              <a:off x="7300812" y="2288463"/>
              <a:ext cx="1695049" cy="2818005"/>
              <a:chOff x="7343484" y="2288462"/>
              <a:chExt cx="1695049" cy="281800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CF44F7-BC3C-4440-A267-C0D9EB52B0E2}"/>
                  </a:ext>
                </a:extLst>
              </p:cNvPr>
              <p:cNvSpPr txBox="1"/>
              <p:nvPr/>
            </p:nvSpPr>
            <p:spPr>
              <a:xfrm>
                <a:off x="7343484" y="2288462"/>
                <a:ext cx="1695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000"/>
                  <a:t>stop-right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BFBF66C-FDB9-4AFF-88C0-BE2A15589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43484" y="2683264"/>
                <a:ext cx="1695049" cy="2423203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C3EE6F-F6F5-49E5-964F-7116D0D59677}"/>
              </a:ext>
            </a:extLst>
          </p:cNvPr>
          <p:cNvSpPr txBox="1"/>
          <p:nvPr/>
        </p:nvSpPr>
        <p:spPr>
          <a:xfrm>
            <a:off x="2975033" y="4548636"/>
            <a:ext cx="624193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</a:t>
            </a:r>
            <a:r>
              <a:rPr lang="en-NZ" sz="2000" b="1" dirty="0"/>
              <a:t>not</a:t>
            </a:r>
            <a:r>
              <a:rPr lang="en-NZ" sz="2000" dirty="0"/>
              <a:t> making a response to any triangle that has changed to the stop colour.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4F9F2-9631-4D43-A493-459E2C28CE8F}"/>
              </a:ext>
            </a:extLst>
          </p:cNvPr>
          <p:cNvSpPr txBox="1"/>
          <p:nvPr/>
        </p:nvSpPr>
        <p:spPr>
          <a:xfrm>
            <a:off x="2255119" y="5385674"/>
            <a:ext cx="768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 should avoid slowing your responses to prepare for a stop trial.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A450E-570B-45C2-85E5-707AEC6F1E5D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 of go and stop trials</a:t>
            </a:r>
          </a:p>
        </p:txBody>
      </p:sp>
    </p:spTree>
    <p:extLst>
      <p:ext uri="{BB962C8B-B14F-4D97-AF65-F5344CB8AC3E}">
        <p14:creationId xmlns:p14="http://schemas.microsoft.com/office/powerpoint/2010/main" val="8859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889304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Nice work! We are now ready to start the experimental blocks.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2299277" y="2194420"/>
            <a:ext cx="759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Feel free to take breaks between blocks if you need them. You can press the ‘Esc’ or ‘Q’ key if you need to stop the task for any reason.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2333065" y="1541862"/>
            <a:ext cx="752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Your goal is to earn as many points as possible.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3297102" y="3154754"/>
            <a:ext cx="5597796" cy="3245141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start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6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/>
              <a:t>SeleSt</a:t>
            </a:r>
            <a:endParaRPr lang="en-N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92771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 err="1"/>
              <a:t>SeleSt</a:t>
            </a:r>
            <a:r>
              <a:rPr lang="en-NZ" sz="2000" dirty="0"/>
              <a:t> task complete. Thank you for your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2466165" y="1721729"/>
            <a:ext cx="7259671" cy="4208559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end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7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C75533B6AD84CA95FE73CBECF5133" ma:contentTypeVersion="8" ma:contentTypeDescription="Create a new document." ma:contentTypeScope="" ma:versionID="f4141e418d32460d38583c74441a824f">
  <xsd:schema xmlns:xsd="http://www.w3.org/2001/XMLSchema" xmlns:xs="http://www.w3.org/2001/XMLSchema" xmlns:p="http://schemas.microsoft.com/office/2006/metadata/properties" xmlns:ns2="e260d761-cfdf-4ae6-a78f-4e15927c6c50" targetNamespace="http://schemas.microsoft.com/office/2006/metadata/properties" ma:root="true" ma:fieldsID="854ed961aaf0a275227ac68141c5a6da" ns2:_="">
    <xsd:import namespace="e260d761-cfdf-4ae6-a78f-4e15927c6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0d761-cfdf-4ae6-a78f-4e15927c6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D1DDF-5E83-45C4-9BD2-A77E01F9C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67B1E-A71F-4CC2-AD8E-4443303265BA}">
  <ds:schemaRefs>
    <ds:schemaRef ds:uri="e260d761-cfdf-4ae6-a78f-4e15927c6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B91C29-CAB0-48D7-B4E7-3267FF6F6A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422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Wadsley</dc:creator>
  <cp:lastModifiedBy>Corey Wadsley</cp:lastModifiedBy>
  <cp:revision>15</cp:revision>
  <dcterms:created xsi:type="dcterms:W3CDTF">2022-02-10T18:33:59Z</dcterms:created>
  <dcterms:modified xsi:type="dcterms:W3CDTF">2022-02-27T23:21:27Z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0x0101003E2C75533B6AD84CA95FE73CBECF5133</vt:lpwstr>
  </property>
</Properties>
</file>