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ibin Zhen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22T15:47:37.113" idx="2">
    <p:pos x="6000" y="100"/>
    <p:text>Overall, It is very good!</p:text>
  </p:cm>
  <p:cm authorId="0" dt="2016-11-26T04:30:27.467" idx="1">
    <p:pos x="6000" y="0"/>
    <p:text>Move to the shared driver. please edit in the new location.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22T15:47:13.777" idx="3">
    <p:pos x="6000" y="0"/>
    <p:text>I like the examples those various programming languages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740fdce4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740fdce4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740fdce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740fdce4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740fdce4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740fdce4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740fdce4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740fdce4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740fdce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740fdce4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809e914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809e914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809e914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809e914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809e91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809e91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809e91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9809e91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740fdce4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740fdce4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740fdce4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740fdce4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740fdce4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740fdce4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740fdce4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740fdce4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740fdc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740fdc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740fdce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740fdce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740fdce4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740fdce4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740fdce4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740fdce4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Python info session</a:t>
            </a:r>
            <a:endParaRPr b="1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Programming language Examples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C++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#include 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using namespace std;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int main () {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cout &lt;&lt; "Hello World!";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return 0;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200">
              <a:solidFill>
                <a:srgbClr val="333333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C#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class Foo {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public int Value;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public static explicit operator Foo(int value) {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    return new Foo(value);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200">
              <a:solidFill>
                <a:srgbClr val="333333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Programming language Examples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Java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class HelloWorldApp {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public static void main(String[] args) {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    System.out.println("Hello World!");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200">
              <a:solidFill>
                <a:srgbClr val="333333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PHP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&lt;?php function add($x, $y) {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$total = $x + $y;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return $total;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echo "1 + 16 = " . add(1, 16);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33333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33333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Programming language Examples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Objective-C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- (int)method:(int)i {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return [self square_root:i];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200">
              <a:solidFill>
                <a:srgbClr val="333333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Perl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while (&lt;&gt;) {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chomp;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if (s/$//) {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    $_ .= &lt;&gt;;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    redo unless eof();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200">
              <a:solidFill>
                <a:srgbClr val="333333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 many coding languages to learn...</a:t>
            </a:r>
            <a:endParaRPr b="1"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Buy one get all the rest free. </a:t>
            </a:r>
            <a:endParaRPr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Python?</a:t>
            </a:r>
            <a:endParaRPr b="1"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9" name="Google Shape;159;p28" descr="snake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25" y="1238250"/>
            <a:ext cx="2667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 descr="dram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575" y="1262050"/>
            <a:ext cx="26670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Python?</a:t>
            </a:r>
            <a:endParaRPr b="1"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Monty Python's Flying Circus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 b="1"/>
              <a:t>An easy-to-learn programming language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b="1"/>
              <a:t>The code is easy to read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b="1"/>
              <a:t>Skills translatable to other languages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167" name="Google Shape;167;p29" descr="Monty-Python-The-Black-Knight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875" y="445025"/>
            <a:ext cx="1489225" cy="27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Who is using Python?</a:t>
            </a:r>
            <a:endParaRPr b="1"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30" descr="goog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100" y="1665700"/>
            <a:ext cx="1713725" cy="65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 descr="youtub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050" y="1439687"/>
            <a:ext cx="1332519" cy="6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 descr="dropbox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1725" y="1275788"/>
            <a:ext cx="796127" cy="9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 descr="mozill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1224" y="3155900"/>
            <a:ext cx="824354" cy="9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 descr="yelp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3199" y="3546299"/>
            <a:ext cx="1041425" cy="4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 descr="reddit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80444" y="3155906"/>
            <a:ext cx="824350" cy="1029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Q&amp;A</a:t>
            </a:r>
            <a:endParaRPr b="1"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311700" y="2590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Lecture Outline</a:t>
            </a:r>
            <a:endParaRPr b="1"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311700" y="831745"/>
            <a:ext cx="8520600" cy="3876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Variables</a:t>
            </a:r>
            <a:r>
              <a:rPr lang="en" dirty="0">
                <a:solidFill>
                  <a:schemeClr val="dk1"/>
                </a:solidFill>
              </a:rPr>
              <a:t>: assign a value to a Name and store variables to memory. Number and Character (case sensitive)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Math and operator</a:t>
            </a:r>
            <a:r>
              <a:rPr lang="en" dirty="0">
                <a:solidFill>
                  <a:schemeClr val="dk1"/>
                </a:solidFill>
              </a:rPr>
              <a:t>: </a:t>
            </a:r>
            <a:r>
              <a:rPr lang="en" dirty="0" err="1">
                <a:solidFill>
                  <a:schemeClr val="dk1"/>
                </a:solidFill>
              </a:rPr>
              <a:t>int</a:t>
            </a:r>
            <a:r>
              <a:rPr lang="en" dirty="0">
                <a:solidFill>
                  <a:schemeClr val="dk1"/>
                </a:solidFill>
              </a:rPr>
              <a:t> vs double. Order of operations, power, remainder, increment and decrement, letter e in the middle of the number 3e5 = 3*10^5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Types of data</a:t>
            </a:r>
            <a:r>
              <a:rPr lang="en" dirty="0">
                <a:solidFill>
                  <a:schemeClr val="dk1"/>
                </a:solidFill>
              </a:rPr>
              <a:t>: cast type. Try 0.1+0.2. Round down/up.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Input</a:t>
            </a:r>
            <a:r>
              <a:rPr lang="en" dirty="0">
                <a:solidFill>
                  <a:schemeClr val="dk1"/>
                </a:solidFill>
              </a:rPr>
              <a:t>: </a:t>
            </a:r>
            <a:r>
              <a:rPr lang="en" dirty="0" err="1">
                <a:solidFill>
                  <a:schemeClr val="dk1"/>
                </a:solidFill>
              </a:rPr>
              <a:t>raw_input</a:t>
            </a:r>
            <a:r>
              <a:rPr lang="en" dirty="0">
                <a:solidFill>
                  <a:schemeClr val="dk1"/>
                </a:solidFill>
              </a:rPr>
              <a:t>(), </a:t>
            </a:r>
            <a:r>
              <a:rPr lang="en" dirty="0" err="1">
                <a:solidFill>
                  <a:schemeClr val="dk1"/>
                </a:solidFill>
              </a:rPr>
              <a:t>int</a:t>
            </a:r>
            <a:r>
              <a:rPr lang="en" dirty="0">
                <a:solidFill>
                  <a:schemeClr val="dk1"/>
                </a:solidFill>
              </a:rPr>
              <a:t>(), read()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Simple GUI</a:t>
            </a:r>
            <a:r>
              <a:rPr lang="en" dirty="0">
                <a:solidFill>
                  <a:schemeClr val="dk1"/>
                </a:solidFill>
              </a:rPr>
              <a:t>: import library </a:t>
            </a:r>
            <a:r>
              <a:rPr lang="en" dirty="0" err="1">
                <a:solidFill>
                  <a:schemeClr val="dk1"/>
                </a:solidFill>
              </a:rPr>
              <a:t>easygui</a:t>
            </a:r>
            <a:r>
              <a:rPr lang="en" dirty="0">
                <a:solidFill>
                  <a:schemeClr val="dk1"/>
                </a:solidFill>
              </a:rPr>
              <a:t> to use dialogs, </a:t>
            </a:r>
            <a:r>
              <a:rPr lang="en" dirty="0" err="1">
                <a:solidFill>
                  <a:schemeClr val="dk1"/>
                </a:solidFill>
              </a:rPr>
              <a:t>msgbox</a:t>
            </a:r>
            <a:r>
              <a:rPr lang="en" dirty="0">
                <a:solidFill>
                  <a:schemeClr val="dk1"/>
                </a:solidFill>
              </a:rPr>
              <a:t>(), </a:t>
            </a:r>
            <a:r>
              <a:rPr lang="en" dirty="0" err="1">
                <a:solidFill>
                  <a:schemeClr val="dk1"/>
                </a:solidFill>
              </a:rPr>
              <a:t>buttonbox</a:t>
            </a:r>
            <a:r>
              <a:rPr lang="en" dirty="0">
                <a:solidFill>
                  <a:schemeClr val="dk1"/>
                </a:solidFill>
              </a:rPr>
              <a:t>(), </a:t>
            </a:r>
            <a:r>
              <a:rPr lang="en" dirty="0" err="1">
                <a:solidFill>
                  <a:schemeClr val="dk1"/>
                </a:solidFill>
              </a:rPr>
              <a:t>choicebox</a:t>
            </a:r>
            <a:r>
              <a:rPr lang="en" dirty="0">
                <a:solidFill>
                  <a:schemeClr val="dk1"/>
                </a:solidFill>
              </a:rPr>
              <a:t>(), </a:t>
            </a:r>
            <a:r>
              <a:rPr lang="en" dirty="0" err="1">
                <a:solidFill>
                  <a:schemeClr val="dk1"/>
                </a:solidFill>
              </a:rPr>
              <a:t>enterbox</a:t>
            </a:r>
            <a:r>
              <a:rPr lang="en" dirty="0">
                <a:solidFill>
                  <a:schemeClr val="dk1"/>
                </a:solidFill>
              </a:rPr>
              <a:t>(), set screen width and height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Decisions</a:t>
            </a:r>
            <a:r>
              <a:rPr lang="en" dirty="0">
                <a:solidFill>
                  <a:schemeClr val="dk1"/>
                </a:solidFill>
              </a:rPr>
              <a:t>: if, </a:t>
            </a:r>
            <a:r>
              <a:rPr lang="en" dirty="0" err="1">
                <a:solidFill>
                  <a:schemeClr val="dk1"/>
                </a:solidFill>
              </a:rPr>
              <a:t>elif</a:t>
            </a:r>
            <a:r>
              <a:rPr lang="en" dirty="0">
                <a:solidFill>
                  <a:schemeClr val="dk1"/>
                </a:solidFill>
              </a:rPr>
              <a:t>, else, comparison operators, combine conditions, and / or / not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Loop</a:t>
            </a:r>
            <a:r>
              <a:rPr lang="en" dirty="0">
                <a:solidFill>
                  <a:schemeClr val="dk1"/>
                </a:solidFill>
              </a:rPr>
              <a:t>: stop a runaway loop, range(), continue, break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Functions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Does anybody know which items run on software?</a:t>
            </a:r>
            <a:endParaRPr b="1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9" name="Google Shape;79;p16" descr="car_eng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75" y="2867687"/>
            <a:ext cx="1829426" cy="13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descr="cell_phon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320" y="1234775"/>
            <a:ext cx="1741925" cy="11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descr="elevato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5246" y="2700619"/>
            <a:ext cx="2071629" cy="18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 descr="fridg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1170" y="1687900"/>
            <a:ext cx="1346325" cy="25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descr="GPS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5262" y="1234775"/>
            <a:ext cx="1935213" cy="11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 descr="traffic_lights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98594" y="2691797"/>
            <a:ext cx="1346325" cy="1885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descr="video_game_sys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9175" y="1152475"/>
            <a:ext cx="2162275" cy="14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do these items need software?</a:t>
            </a:r>
            <a:endParaRPr b="1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Software tells machine what to do.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need to communicate with machine.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How does the machine work? What language does machine use?</a:t>
            </a:r>
            <a:endParaRPr b="1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Machine language: binary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00000000: Stop Program                 </a:t>
            </a:r>
            <a:br>
              <a:rPr lang="en" sz="1400"/>
            </a:br>
            <a:r>
              <a:rPr lang="en" sz="1400"/>
              <a:t>00000001: Turn bulb fully on</a:t>
            </a:r>
            <a:br>
              <a:rPr lang="en" sz="1400"/>
            </a:br>
            <a:r>
              <a:rPr lang="en" sz="1400"/>
              <a:t>00000010: Turn bulb fully off</a:t>
            </a:r>
            <a:br>
              <a:rPr lang="en" sz="1400"/>
            </a:br>
            <a:r>
              <a:rPr lang="en" sz="1400"/>
              <a:t>00000100: Dim bulb by 10%</a:t>
            </a:r>
            <a:br>
              <a:rPr lang="en" sz="1400"/>
            </a:br>
            <a:r>
              <a:rPr lang="en" sz="1400"/>
              <a:t>00001000: Brighten bulb by 10%</a:t>
            </a:r>
            <a:br>
              <a:rPr lang="en" sz="1400"/>
            </a:br>
            <a:r>
              <a:rPr lang="en" sz="1400"/>
              <a:t>00010000: If bulb is fully on, skip over next instruction</a:t>
            </a:r>
            <a:br>
              <a:rPr lang="en" sz="1400"/>
            </a:br>
            <a:r>
              <a:rPr lang="en" sz="1400"/>
              <a:t>00100000: If bulb is fully off, skip over next instruction</a:t>
            </a:r>
            <a:br>
              <a:rPr lang="en" sz="1400"/>
            </a:br>
            <a:r>
              <a:rPr lang="en" sz="1400"/>
              <a:t>01000000: Go to start of program (address 0)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Machine is using binary, but human being CANNOT talk to the 1/0 all day.</a:t>
            </a:r>
            <a:endParaRPr b="1"/>
          </a:p>
        </p:txBody>
      </p:sp>
      <p:pic>
        <p:nvPicPr>
          <p:cNvPr id="98" name="Google Shape;98;p18" descr="@@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422" y="2556250"/>
            <a:ext cx="2047225" cy="15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How to communicate the machine in an easy way?</a:t>
            </a:r>
            <a:endParaRPr b="1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Programming language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Programs are a bit like thoughts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How many programming language are there in the world?</a:t>
            </a:r>
            <a:endParaRPr b="1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More than 500+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Programming language Examples</a:t>
            </a:r>
            <a:endParaRPr b="1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JavaScript</a:t>
            </a:r>
            <a:endParaRPr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function </a:t>
            </a:r>
            <a:r>
              <a:rPr lang="en" sz="1200" dirty="0" err="1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myFunc</a:t>
            </a:r>
            <a:r>
              <a:rPr lang="en" sz="1200" dirty="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(a, b) {</a:t>
            </a:r>
            <a:br>
              <a:rPr lang="en" sz="1200" dirty="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 dirty="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return a * b;</a:t>
            </a:r>
            <a:br>
              <a:rPr lang="en" sz="1200" dirty="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 dirty="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200" dirty="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 dirty="0" err="1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document.getElementById</a:t>
            </a:r>
            <a:r>
              <a:rPr lang="en" sz="1200" dirty="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('demo').</a:t>
            </a:r>
            <a:r>
              <a:rPr lang="en" sz="1200" dirty="0" err="1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innerHTML</a:t>
            </a:r>
            <a:r>
              <a:rPr lang="en" sz="1200" dirty="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200" dirty="0" err="1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myFunc</a:t>
            </a:r>
            <a:r>
              <a:rPr lang="en" sz="1200" dirty="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(4, 3);</a:t>
            </a:r>
            <a:endParaRPr sz="1200" dirty="0">
              <a:solidFill>
                <a:srgbClr val="333333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Python</a:t>
            </a:r>
            <a:endParaRPr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words = ['cat', 'window', 'defenestrate']</a:t>
            </a:r>
            <a:br>
              <a:rPr lang="en" sz="1200" dirty="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 dirty="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for w in words:</a:t>
            </a:r>
            <a:br>
              <a:rPr lang="en" sz="1200" dirty="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 dirty="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print w, </a:t>
            </a:r>
            <a:r>
              <a:rPr lang="en" sz="1200" dirty="0" err="1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len</a:t>
            </a:r>
            <a:r>
              <a:rPr lang="en" sz="1200" dirty="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(w)</a:t>
            </a:r>
            <a:endParaRPr sz="1200" dirty="0">
              <a:solidFill>
                <a:srgbClr val="333333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Programming language Examples</a:t>
            </a:r>
            <a:endParaRPr b="1"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SQL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SELECT Country FROM Customers WHERE Country &lt;&gt; 'USA'</a:t>
            </a:r>
            <a:endParaRPr sz="1200">
              <a:solidFill>
                <a:srgbClr val="333333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HTML 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&lt;!DOCTYPE html&gt;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&lt;html&gt;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&lt;head&gt;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&lt;style&gt;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struct Ber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body {background-color: yellow;};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&lt;/style&gt;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&lt;/head&gt;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&lt;body&gt;</a:t>
            </a:r>
            <a:endParaRPr sz="1200">
              <a:solidFill>
                <a:srgbClr val="333333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33333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Programming language Examples</a:t>
            </a:r>
            <a:endParaRPr b="1"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Ruby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cities = %w[London Oslo Paris Amsterdam Berlin]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visited = %w[Berlin Oslo]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puts "I still need to visit:", cities - visited</a:t>
            </a:r>
            <a:endParaRPr sz="1200">
              <a:solidFill>
                <a:srgbClr val="333333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typedef struct Bert Bert;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typedef struct Wilma Wilma;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struct Bert {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Wilma *wilma;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};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struct Wilma {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    Bert *bert;</a:t>
            </a:r>
            <a:b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};</a:t>
            </a:r>
            <a:endParaRPr sz="1200">
              <a:solidFill>
                <a:srgbClr val="333333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Macintosh PowerPoint</Application>
  <PresentationFormat>On-screen Show (16:9)</PresentationFormat>
  <Paragraphs>74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Verdana</vt:lpstr>
      <vt:lpstr>Proxima Nova</vt:lpstr>
      <vt:lpstr>Arial</vt:lpstr>
      <vt:lpstr>Spearmint</vt:lpstr>
      <vt:lpstr>Python info session</vt:lpstr>
      <vt:lpstr>Does anybody know which items run on software?</vt:lpstr>
      <vt:lpstr>Why do these items need software?</vt:lpstr>
      <vt:lpstr>How does the machine work? What language does machine use?</vt:lpstr>
      <vt:lpstr>How to communicate the machine in an easy way?</vt:lpstr>
      <vt:lpstr>How many programming language are there in the world?</vt:lpstr>
      <vt:lpstr>Programming language Examples</vt:lpstr>
      <vt:lpstr>Programming language Examples</vt:lpstr>
      <vt:lpstr>Programming language Examples</vt:lpstr>
      <vt:lpstr>Programming language Examples</vt:lpstr>
      <vt:lpstr>Programming language Examples</vt:lpstr>
      <vt:lpstr>Programming language Examples</vt:lpstr>
      <vt:lpstr>So many coding languages to learn...</vt:lpstr>
      <vt:lpstr>What is Python?</vt:lpstr>
      <vt:lpstr>Why Python?</vt:lpstr>
      <vt:lpstr>Who is using Python?</vt:lpstr>
      <vt:lpstr>Q&amp;A</vt:lpstr>
      <vt:lpstr>Lecture Outline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info session</dc:title>
  <cp:lastModifiedBy>Zheng, Haibin(GE Digital)</cp:lastModifiedBy>
  <cp:revision>1</cp:revision>
  <dcterms:modified xsi:type="dcterms:W3CDTF">2020-01-06T17:22:14Z</dcterms:modified>
</cp:coreProperties>
</file>