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4" r:id="rId3"/>
    <p:sldId id="275" r:id="rId4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ibin Zhe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2T15:47:37.113" idx="2">
    <p:pos x="6000" y="100"/>
    <p:text>Overall, It is very good!</p:text>
  </p:cm>
  <p:cm authorId="0" dt="2016-11-26T04:30:27.467" idx="1">
    <p:pos x="6000" y="0"/>
    <p:text>Move to the shared driver. please edit in the new location.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809e9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809e9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809e9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809e9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– </a:t>
            </a:r>
            <a:r>
              <a:rPr lang="en" sz="3600" b="1" dirty="0"/>
              <a:t>Know more about it</a:t>
            </a:r>
            <a:endParaRPr sz="3600" b="1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Tutorial</a:t>
            </a:r>
            <a:endParaRPr b="1"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Char char="-"/>
            </a:pPr>
            <a:r>
              <a:rPr lang="en-CA" dirty="0">
                <a:hlinkClick r:id="rId3"/>
              </a:rPr>
              <a:t>https://docs.python.org/3/tutorial/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– Fibonacci Series</a:t>
            </a:r>
            <a:endParaRPr b="1"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&gt;&gt;&gt; </a:t>
            </a:r>
            <a:r>
              <a:rPr lang="en-CA" i="1" dirty="0"/>
              <a:t># Fibonacci series:</a:t>
            </a:r>
            <a:r>
              <a:rPr lang="en-CA" dirty="0"/>
              <a:t>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... </a:t>
            </a:r>
            <a:r>
              <a:rPr lang="en-CA" i="1" dirty="0"/>
              <a:t># the sum of two elements defines the next</a:t>
            </a:r>
            <a:r>
              <a:rPr lang="en-CA" dirty="0"/>
              <a:t>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... </a:t>
            </a:r>
            <a:r>
              <a:rPr lang="en-CA" dirty="0"/>
              <a:t>a, b = 0, 1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&gt;&gt;&gt; while</a:t>
            </a:r>
            <a:r>
              <a:rPr lang="en-CA" dirty="0"/>
              <a:t> a &lt; 10: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	... </a:t>
            </a:r>
            <a:r>
              <a:rPr lang="en-CA" dirty="0"/>
              <a:t>print(a)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	... </a:t>
            </a:r>
            <a:r>
              <a:rPr lang="en-CA" dirty="0"/>
              <a:t>a, b = b, </a:t>
            </a:r>
            <a:r>
              <a:rPr lang="en-CA" dirty="0" err="1"/>
              <a:t>a+b</a:t>
            </a:r>
            <a:r>
              <a:rPr lang="en-CA" dirty="0"/>
              <a:t>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/>
              <a:t>	...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b="1" dirty="0">
                <a:solidFill>
                  <a:srgbClr val="0000FF"/>
                </a:solidFill>
              </a:rPr>
              <a:t>[Result]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CA" dirty="0"/>
              <a:t>0, 1, 1, 2, 3, 5, 8</a:t>
            </a:r>
            <a:endParaRPr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9701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Macintosh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Spearmint</vt:lpstr>
      <vt:lpstr>Python – Know more about it</vt:lpstr>
      <vt:lpstr>Python Tutorial</vt:lpstr>
      <vt:lpstr>Python – Fibonacci Series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info session</dc:title>
  <cp:lastModifiedBy>Zheng, Haibin(GE Digital)</cp:lastModifiedBy>
  <cp:revision>4</cp:revision>
  <dcterms:modified xsi:type="dcterms:W3CDTF">2020-01-06T17:33:10Z</dcterms:modified>
</cp:coreProperties>
</file>