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9DE74-BCFA-46AB-89D4-6F02CE3CD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2800" dirty="0"/>
            </a:br>
            <a:r>
              <a:rPr lang="nl-NL" sz="2200" dirty="0"/>
              <a:t>Gepresenteerd door</a:t>
            </a:r>
            <a:br>
              <a:rPr lang="nl-NL" sz="2200" dirty="0"/>
            </a:br>
            <a:r>
              <a:rPr lang="nl-NL" sz="2200" dirty="0"/>
              <a:t>Groep 10:</a:t>
            </a:r>
            <a:br>
              <a:rPr lang="nl-NL" sz="2200" dirty="0"/>
            </a:br>
            <a:r>
              <a:rPr lang="nl-NL" sz="2200" dirty="0"/>
              <a:t>Corwin de Kruijf,</a:t>
            </a:r>
            <a:br>
              <a:rPr lang="nl-NL" sz="2200" dirty="0"/>
            </a:br>
            <a:r>
              <a:rPr lang="nl-NL" sz="2200" dirty="0"/>
              <a:t>Mattis Wammes,</a:t>
            </a:r>
            <a:br>
              <a:rPr lang="nl-NL" sz="2200" dirty="0"/>
            </a:br>
            <a:r>
              <a:rPr lang="nl-NL" sz="2200" dirty="0"/>
              <a:t>Arnold Verruit,</a:t>
            </a:r>
            <a:br>
              <a:rPr lang="nl-NL" sz="2200" dirty="0"/>
            </a:br>
            <a:r>
              <a:rPr lang="nl-NL" sz="2200" dirty="0"/>
              <a:t>Jelmer Veenstra.</a:t>
            </a:r>
            <a:br>
              <a:rPr lang="nl-NL" sz="2800" dirty="0"/>
            </a:br>
            <a:endParaRPr lang="nl-NL" sz="28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B397E7-72AE-46E7-B6DB-913970C2C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Memory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19786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89CB6-2870-41DA-B7DE-687A844F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ADE7DF-34DB-4401-86AF-4B824771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.</a:t>
            </a:r>
          </a:p>
          <a:p>
            <a:r>
              <a:rPr lang="nl-NL" dirty="0"/>
              <a:t>De wensen Opdrachtgever.</a:t>
            </a:r>
          </a:p>
          <a:p>
            <a:r>
              <a:rPr lang="en-GB" dirty="0"/>
              <a:t>Wat is </a:t>
            </a:r>
            <a:r>
              <a:rPr lang="nl-NL" dirty="0"/>
              <a:t>er geïmplementeerd</a:t>
            </a:r>
            <a:r>
              <a:rPr lang="en-GB" dirty="0"/>
              <a:t>.</a:t>
            </a:r>
          </a:p>
          <a:p>
            <a:r>
              <a:rPr lang="en-GB" dirty="0"/>
              <a:t>Demo.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44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D94AB-0AF0-459E-9BE5-B5ED6746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</a:t>
            </a:r>
            <a:r>
              <a:rPr lang="nl-NL" dirty="0"/>
              <a:t>opdracht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6EB5AA-6BB4-439B-8CA7-05303B71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Het maken van een Memory game</a:t>
            </a:r>
            <a:r>
              <a:rPr lang="en-GB" dirty="0"/>
              <a:t>.</a:t>
            </a:r>
          </a:p>
          <a:p>
            <a:r>
              <a:rPr lang="en-GB" dirty="0"/>
              <a:t>C#</a:t>
            </a:r>
          </a:p>
          <a:p>
            <a:r>
              <a:rPr lang="en-GB" dirty="0"/>
              <a:t> WPF (windows Presentation Foundation</a:t>
            </a:r>
          </a:p>
          <a:p>
            <a:r>
              <a:rPr lang="en-GB" dirty="0"/>
              <a:t>Draw.io</a:t>
            </a:r>
          </a:p>
          <a:p>
            <a:r>
              <a:rPr lang="en-GB" dirty="0"/>
              <a:t>Paint</a:t>
            </a:r>
          </a:p>
          <a:p>
            <a:r>
              <a:rPr lang="en-GB" dirty="0" err="1"/>
              <a:t>krita</a:t>
            </a:r>
            <a:endParaRPr lang="en-GB" dirty="0"/>
          </a:p>
          <a:p>
            <a:r>
              <a:rPr lang="en-GB" dirty="0"/>
              <a:t>GitHub</a:t>
            </a:r>
          </a:p>
          <a:p>
            <a:r>
              <a:rPr lang="en-GB" dirty="0"/>
              <a:t>Trello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94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5F3E1-2D80-4B2A-A134-493E5DE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Wensen opdrachtgever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3DD9B-221A-46E4-B17C-44C46E8E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endParaRPr lang="nl-NL" dirty="0"/>
          </a:p>
          <a:p>
            <a:pPr lvl="0"/>
            <a:r>
              <a:rPr lang="nl-NL" dirty="0"/>
              <a:t>Highscorelist.</a:t>
            </a:r>
          </a:p>
          <a:p>
            <a:pPr lvl="0"/>
            <a:r>
              <a:rPr lang="nl-NL" dirty="0"/>
              <a:t>Spel opslaan.</a:t>
            </a:r>
          </a:p>
          <a:p>
            <a:pPr lvl="0"/>
            <a:r>
              <a:rPr lang="nl-NL" dirty="0"/>
              <a:t>Meer thema’s.</a:t>
            </a:r>
          </a:p>
          <a:p>
            <a:pPr lvl="0"/>
            <a:r>
              <a:rPr lang="nl-NL" dirty="0"/>
              <a:t>Muziek slider.</a:t>
            </a:r>
          </a:p>
          <a:p>
            <a:pPr lvl="0"/>
            <a:r>
              <a:rPr lang="nl-NL" dirty="0"/>
              <a:t>Levens.</a:t>
            </a:r>
          </a:p>
          <a:p>
            <a:pPr lvl="0"/>
            <a:r>
              <a:rPr lang="nl-NL" dirty="0"/>
              <a:t>GIF afbeeldingen.</a:t>
            </a:r>
          </a:p>
          <a:p>
            <a:pPr lvl="0"/>
            <a:r>
              <a:rPr lang="nl-NL" dirty="0"/>
              <a:t>Pest kaarten.</a:t>
            </a:r>
          </a:p>
          <a:p>
            <a:pPr lvl="0"/>
            <a:r>
              <a:rPr lang="nl-NL" dirty="0"/>
              <a:t>Grotere speel velden.</a:t>
            </a:r>
          </a:p>
          <a:p>
            <a:pPr lvl="0"/>
            <a:r>
              <a:rPr lang="nl-NL" dirty="0"/>
              <a:t>Geanimeerde plaatjes.</a:t>
            </a:r>
          </a:p>
          <a:p>
            <a:pPr lvl="0"/>
            <a:r>
              <a:rPr lang="nl-NL" dirty="0"/>
              <a:t>Online multiplayer.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213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38530-2379-49B5-B302-50EC0211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Implementatie</a:t>
            </a:r>
            <a:r>
              <a:rPr lang="en-GB" dirty="0"/>
              <a:t>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90E29-5FE6-40B7-8DB9-E00291C1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Spel</a:t>
            </a:r>
            <a:r>
              <a:rPr lang="en-GB" dirty="0"/>
              <a:t> </a:t>
            </a:r>
            <a:r>
              <a:rPr lang="en-GB" dirty="0" err="1"/>
              <a:t>opslaan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opladen</a:t>
            </a:r>
            <a:r>
              <a:rPr lang="en-GB" dirty="0"/>
              <a:t>.</a:t>
            </a:r>
          </a:p>
          <a:p>
            <a:r>
              <a:rPr lang="en-GB" dirty="0"/>
              <a:t>Memory </a:t>
            </a:r>
            <a:r>
              <a:rPr lang="en-GB" dirty="0" err="1"/>
              <a:t>spel</a:t>
            </a:r>
            <a:r>
              <a:rPr lang="en-GB" dirty="0"/>
              <a:t>.</a:t>
            </a:r>
          </a:p>
          <a:p>
            <a:r>
              <a:rPr lang="en-GB" dirty="0" err="1"/>
              <a:t>Verschillende</a:t>
            </a:r>
            <a:r>
              <a:rPr lang="en-GB" dirty="0"/>
              <a:t> </a:t>
            </a:r>
            <a:r>
              <a:rPr lang="en-GB" dirty="0" err="1"/>
              <a:t>Thema’s</a:t>
            </a:r>
            <a:r>
              <a:rPr lang="en-GB" dirty="0"/>
              <a:t>.</a:t>
            </a:r>
          </a:p>
          <a:p>
            <a:r>
              <a:rPr lang="en-GB" dirty="0" err="1"/>
              <a:t>Meerdere</a:t>
            </a:r>
            <a:r>
              <a:rPr lang="en-GB" dirty="0"/>
              <a:t> speller </a:t>
            </a:r>
            <a:r>
              <a:rPr lang="en-GB" dirty="0" err="1"/>
              <a:t>functie</a:t>
            </a:r>
            <a:r>
              <a:rPr lang="en-GB" dirty="0"/>
              <a:t>.</a:t>
            </a:r>
          </a:p>
          <a:p>
            <a:r>
              <a:rPr lang="en-GB" dirty="0"/>
              <a:t>Pause </a:t>
            </a:r>
            <a:r>
              <a:rPr lang="en-GB"/>
              <a:t>scherm.</a:t>
            </a:r>
          </a:p>
        </p:txBody>
      </p:sp>
    </p:spTree>
    <p:extLst>
      <p:ext uri="{BB962C8B-B14F-4D97-AF65-F5344CB8AC3E}">
        <p14:creationId xmlns:p14="http://schemas.microsoft.com/office/powerpoint/2010/main" val="21127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CEA18-3845-4860-813B-78D26BA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DAEEC8-1FF5-4E50-A1AA-6998B81F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*Queue </a:t>
            </a:r>
            <a:r>
              <a:rPr lang="en-GB" dirty="0" err="1"/>
              <a:t>laad</a:t>
            </a:r>
            <a:r>
              <a:rPr lang="en-GB" dirty="0"/>
              <a:t> </a:t>
            </a:r>
            <a:r>
              <a:rPr lang="en-GB" dirty="0" err="1"/>
              <a:t>spel</a:t>
            </a:r>
            <a:r>
              <a:rPr lang="en-GB" dirty="0"/>
              <a:t>*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6858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{9B97A1FA-5FA4-41D6-9DD2-0AE5DB385D72}tf16401375</Template>
  <TotalTime>48</TotalTime>
  <Words>126</Words>
  <Application>Microsoft Office PowerPoint</Application>
  <PresentationFormat>Breedbeeld</PresentationFormat>
  <Paragraphs>36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 Gepresenteerd door Groep 10: Corwin de Kruijf, Mattis Wammes, Arnold Verruit, Jelmer Veenstra. </vt:lpstr>
      <vt:lpstr>Inleiding:</vt:lpstr>
      <vt:lpstr>De opdracht:</vt:lpstr>
      <vt:lpstr>Wensen opdrachtgever:</vt:lpstr>
      <vt:lpstr>Implementatie:</vt:lpstr>
      <vt:lpstr>Demo: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Gepresenteerd door Groep 10: Corwin de Kruijf, Mattis Wammes, Arnold Verruit, Jelmer Veenstra.</dc:title>
  <dc:creator>thefrozenfear thefrozenfear</dc:creator>
  <cp:lastModifiedBy>Mattis Wammes</cp:lastModifiedBy>
  <cp:revision>4</cp:revision>
  <dcterms:created xsi:type="dcterms:W3CDTF">2020-11-04T04:27:27Z</dcterms:created>
  <dcterms:modified xsi:type="dcterms:W3CDTF">2020-11-04T09:09:01Z</dcterms:modified>
</cp:coreProperties>
</file>