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Garamond-bold.fntdata"/><Relationship Id="rId10" Type="http://schemas.openxmlformats.org/officeDocument/2006/relationships/slide" Target="slides/slide6.xml"/><Relationship Id="rId32" Type="http://schemas.openxmlformats.org/officeDocument/2006/relationships/font" Target="fonts/Garamond-regular.fntdata"/><Relationship Id="rId13" Type="http://schemas.openxmlformats.org/officeDocument/2006/relationships/slide" Target="slides/slide9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34" Type="http://schemas.openxmlformats.org/officeDocument/2006/relationships/font" Target="fonts/Garamon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4" cy="6872226"/>
            <a:chOff x="0" y="0"/>
            <a:chExt cx="12188824" cy="6872226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29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7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5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6"/>
            <a:ext cx="681566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2"/>
            <a:ext cx="89746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2"/>
            <a:ext cx="5214633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0" y="4815414"/>
            <a:ext cx="9609666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5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0" y="5382153"/>
            <a:ext cx="9609666" cy="493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6" y="982132"/>
            <a:ext cx="9592730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6" y="4343398"/>
            <a:ext cx="9592730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2" y="982132"/>
            <a:ext cx="9296396" cy="2370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10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68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0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2" y="982132"/>
            <a:ext cx="929639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5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8"/>
            <a:ext cx="9609668" cy="1405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0" y="-584196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4" y="2483550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2" cy="74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6" name="Shape 146"/>
          <p:cNvCxnSpPr/>
          <p:nvPr/>
        </p:nvCxnSpPr>
        <p:spPr>
          <a:xfrm>
            <a:off x="8863889" y="990600"/>
            <a:ext cx="0" cy="487679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298448" y="2560318"/>
            <a:ext cx="4718302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81344" y="2560318"/>
            <a:ext cx="4718302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2015067" y="1752606"/>
            <a:ext cx="8158688" cy="1822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015066" y="3846051"/>
            <a:ext cx="8158689" cy="9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53" name="Shape 53"/>
          <p:cNvCxnSpPr/>
          <p:nvPr/>
        </p:nvCxnSpPr>
        <p:spPr>
          <a:xfrm>
            <a:off x="2012723" y="3710585"/>
            <a:ext cx="816337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95400" y="2658533"/>
            <a:ext cx="471830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295400" y="3243260"/>
            <a:ext cx="4718302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180671" y="2658533"/>
            <a:ext cx="471830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180671" y="3243260"/>
            <a:ext cx="4718302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3"/>
            <a:ext cx="3718455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7" y="982129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5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5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4" cy="6856214"/>
            <a:chOff x="0" y="0"/>
            <a:chExt cx="12188824" cy="6856214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69" y="76263"/>
              <a:ext cx="75895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69" y="6173525"/>
              <a:ext cx="75895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SimPlan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92398" y="3657596"/>
            <a:ext cx="681566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Clyde, Dawei, Jjingjie, KT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161175" y="1462475"/>
            <a:ext cx="4264199" cy="369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Clicking the register button will open register menu.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option will allow users to add new accounts.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676" y="1935075"/>
            <a:ext cx="42863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1350625" y="939450"/>
            <a:ext cx="3429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all fields are completed properly, a new account will be created and stored to the database, which can now be checked by the login option.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925" y="1819025"/>
            <a:ext cx="4381500" cy="29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904300" y="1019250"/>
            <a:ext cx="8229600" cy="4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idAndPassword.txt will update itself every time new account is added through register.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3974" y="3409032"/>
            <a:ext cx="2227500" cy="2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3650" y="3343480"/>
            <a:ext cx="2400300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981200" y="1089450"/>
            <a:ext cx="82296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will return an error if you attempt to register with an account id that is already being used.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00" y="3052900"/>
            <a:ext cx="4286399" cy="284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Calendar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access the calendar, we will go to Options and select it from the drop-down menu.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50" y="2560324"/>
            <a:ext cx="4810724" cy="33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Calendar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Here we have the calendar view.  The user can then select a day to view events or add </a:t>
            </a:r>
            <a:r>
              <a:rPr lang="en-US"/>
              <a:t>events.  The selected day will be highlighted in blue.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50" y="2560324"/>
            <a:ext cx="5028575" cy="35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Calendar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The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User can select any year or month by using the year spinner and the month combo box.</a:t>
            </a:r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000" y="2721500"/>
            <a:ext cx="249554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View Events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Double clicki</a:t>
            </a:r>
            <a:r>
              <a:rPr lang="en-US"/>
              <a:t>ng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the date on the Calendar</a:t>
            </a:r>
            <a:r>
              <a:rPr lang="en-US"/>
              <a:t> will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pop out a window </a:t>
            </a:r>
            <a:r>
              <a:rPr lang="en-US"/>
              <a:t>that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shows </a:t>
            </a:r>
            <a:r>
              <a:rPr lang="en-US"/>
              <a:t>all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existing events for that day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196" y="2560325"/>
            <a:ext cx="3096324" cy="322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Delete Event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Double clicking the description of the existing event will pop a conf</a:t>
            </a:r>
            <a:r>
              <a:rPr lang="en-US"/>
              <a:t>irmation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window </a:t>
            </a:r>
            <a:r>
              <a:rPr lang="en-US"/>
              <a:t>to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delete the event.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100" y="3894850"/>
            <a:ext cx="3249600" cy="21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96" y="2605375"/>
            <a:ext cx="3094699" cy="32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295400" y="982123"/>
            <a:ext cx="96012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New Event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After clicking on a date, the user can add a new event by selecting the “New Event” option in the upper-left hand corner.</a:t>
            </a:r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650" y="2496650"/>
            <a:ext cx="3563274" cy="370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is SimPlan?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5260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SimPlan is an application that is designed with the college student in mind.</a:t>
            </a:r>
          </a:p>
          <a:p>
            <a:pPr indent="-175260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5260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at Team Six sought to provide solutions to class registration, daily schedule management, and notification management for both students and professors.</a:t>
            </a:r>
          </a:p>
          <a:p>
            <a:pPr indent="-175260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5260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New Event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Once the option ha</a:t>
            </a:r>
            <a:r>
              <a:rPr lang="en-US"/>
              <a:t>s been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selected, the user will fill in the details for this event.  </a:t>
            </a:r>
          </a:p>
          <a:p>
            <a:pPr indent="-1206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06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have safeguarded this feature to ensure that the ending time cannot be earlier than the starting time.</a:t>
            </a:r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50" y="2123635"/>
            <a:ext cx="4718400" cy="396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New Event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event has been successfully added to the database and now shows in the user’s event page.</a:t>
            </a:r>
          </a:p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50" y="2467748"/>
            <a:ext cx="5141423" cy="38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295400" y="982126"/>
            <a:ext cx="9601200" cy="8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 </a:t>
            </a:r>
            <a:r>
              <a:rPr lang="en-US"/>
              <a:t>E</a:t>
            </a: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nrollment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To enroll in a class, click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class enroll button on the mai</a:t>
            </a:r>
            <a:r>
              <a:rPr lang="en-US"/>
              <a:t>n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frame. The class enrollment page will pop up.</a:t>
            </a:r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2746" y="1921350"/>
            <a:ext cx="4655599" cy="93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2486" y="3140850"/>
            <a:ext cx="26193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1295400" y="2556925"/>
            <a:ext cx="42441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 example, here </a:t>
            </a:r>
            <a:r>
              <a:rPr lang="en-US"/>
              <a:t>we are a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dding COMP 380.</a:t>
            </a: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1295400" y="982126"/>
            <a:ext cx="9601200" cy="8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 enrollment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86" y="2692175"/>
            <a:ext cx="26193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295400" y="2556925"/>
            <a:ext cx="43449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class will display on every Monday and Wednesday in the Spring semester.</a:t>
            </a: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1295400" y="982126"/>
            <a:ext cx="9601200" cy="8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 enrollment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662" y="2474525"/>
            <a:ext cx="4467224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 enrollment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295400" y="2556925"/>
            <a:ext cx="42165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search button will open the link of class searching page.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1175" y="2746786"/>
            <a:ext cx="5973500" cy="293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7036" y="3580350"/>
            <a:ext cx="26193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295400" y="982124"/>
            <a:ext cx="9601200" cy="126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Lessons Learned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design of the software is important.It’s hard to add some attributes after you start coding.We can implement less but we need to design much.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Communication between team member make work more efficient.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 the unit test before you add methods to the class.So it will be easy to debug.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Questions?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Tools We Offer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First, SimPlan provides a calendar where users can view all scheduled appointments and lectures.   Users can also schedule personal events into their calendar.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Second, SimPlan offers a class registration system, which will add a class to your schedule after filling out a short series of text fields.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Registration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5400" y="2556925"/>
            <a:ext cx="39141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New SimPlan users will start by creating their own account.  Users will register for their account by choosing a username and password.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226" y="2603475"/>
            <a:ext cx="42863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Development Tools and Resources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JDK 1.8 </a:t>
            </a:r>
            <a:r>
              <a:rPr lang="en-US"/>
              <a:t>is our platform of choice for this application.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We used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MyEclipse 2014 as our IDE.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SimPlan Tour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Let’s start by demonstrating the main features of SimPlan.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1333373" y="1640493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Login Page uses the txt file “idAndPassword.txt” as a database for accounts.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351" y="1739700"/>
            <a:ext cx="54483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350" y="1138625"/>
            <a:ext cx="39528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1298450" y="918601"/>
            <a:ext cx="4718400" cy="495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Upon clicking login button after writing your user id and password, the software will loop to see the account you have inputted matches any of the account in the database.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id and password lines have nothing on them, clicking login will result in simple error and software will not access its database.</a:t>
            </a:r>
          </a:p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864" y="1556100"/>
            <a:ext cx="4467299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1083575" y="1233121"/>
            <a:ext cx="4114800" cy="45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Reset button will empty both user id and password field for convenient use.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775" y="1340125"/>
            <a:ext cx="4381500" cy="29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