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91" d="100"/>
          <a:sy n="91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린 캔버스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뮤지컬 감상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뮤덕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1000" dirty="0" smtClean="0">
                <a:latin typeface="+mn-ea"/>
              </a:rPr>
              <a:t>날짜</a:t>
            </a:r>
            <a:r>
              <a:rPr lang="en-US" altLang="ko-KR" sz="1000" dirty="0" smtClean="0">
                <a:latin typeface="+mn-ea"/>
              </a:rPr>
              <a:t>: </a:t>
            </a:r>
            <a:endParaRPr lang="en-US" sz="1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(7)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비용 구조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서버 구축 비용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전기세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인건비</a:t>
            </a:r>
            <a:endParaRPr lang="en-US" sz="1200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(6)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수익원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광고 수입</a:t>
            </a:r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arenBoth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문제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>
              <a:buAutoNum type="arabicParenBoth"/>
            </a:pPr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유튜브에서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양질의 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콘텐츠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찾기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힘듬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추천에 의존해서 보면 항상 보던 것만 보게 됨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자막 부재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외국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풀공연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동영상 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)</a:t>
            </a:r>
          </a:p>
          <a:p>
            <a:pPr marL="228600" indent="-228600"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기존 대안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 </a:t>
            </a:r>
          </a:p>
          <a:p>
            <a:pPr marL="228600" indent="-228600"/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즐겨찾기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유명 뮤지컬 채널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검색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20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분 이상</a:t>
            </a:r>
            <a:endParaRPr lang="en-US" sz="1200" dirty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(4)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솔루션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언제나 수정 가능한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하이브리드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웹앱으로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제작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화면 분할 하여 상단 동영상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하단 대본이나 자막 출력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배우 사진은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스크린샷</a:t>
            </a:r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(8)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핵심 지표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회원가입없이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사용가능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회원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가입시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즐겨찾기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리스트 생성 가능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백업됨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공유 기능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짤린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영상 신고</a:t>
            </a:r>
            <a:endParaRPr lang="en-US" sz="1200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(3)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고유의 가치 제안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뮤지컬을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카테고리별로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골라 볼 수 있음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제목별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국가별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연도별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장르별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배우별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화질별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  <a:cs typeface="Arial" pitchFamily="34" charset="0"/>
              </a:rPr>
              <a:t>작곡가별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풀공연과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넘버로 구분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공연에 대한 자세한 정보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캐스팅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연출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가사 등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나만의 리스트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등록 가능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).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공개 비공개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상위 개념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영상 데이터 베이스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(5)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경쟁 우위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노래가사처럼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자막 추가하도록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?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최초 등록자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마지막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수정자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누구 이런 식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노래방 뮤지컬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노래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제작사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공연장 정보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좋은 자리 특징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예당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층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  <a:cs typeface="Arial" pitchFamily="34" charset="0"/>
              </a:rPr>
              <a:t>너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  <a:cs typeface="Arial" pitchFamily="34" charset="0"/>
              </a:rPr>
              <a:t>무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  <a:cs typeface="Arial" pitchFamily="34" charset="0"/>
              </a:rPr>
              <a:t>멀어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!)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(9)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채널</a:t>
            </a:r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인바운드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플레이스토어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아웃바운드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각종 뮤지컬 카페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감상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직접 하는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노래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배우별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버전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친구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페이스북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(2)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고객군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매니아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신규 진입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얼리어답터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매니아</a:t>
            </a:r>
            <a:endParaRPr lang="en-US" sz="1200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린 캔버스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뮤지컬튜브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1000" dirty="0" smtClean="0">
                <a:latin typeface="+mn-ea"/>
              </a:rPr>
              <a:t>날짜</a:t>
            </a:r>
            <a:r>
              <a:rPr lang="en-US" altLang="ko-KR" sz="1000" dirty="0" smtClean="0">
                <a:latin typeface="+mn-ea"/>
              </a:rPr>
              <a:t>:  2015.12.29</a:t>
            </a:r>
            <a:endParaRPr lang="en-US" sz="1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1</a:t>
            </a:r>
            <a:r>
              <a:rPr lang="ko-KR" altLang="en-US" sz="1200" dirty="0" smtClean="0"/>
              <a:t>차 버전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(7)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비용 구조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(6)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수익원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arenBoth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문제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뮤지컬을 보고 싶지만 비싼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티켓값으로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인해 진입장벽 높음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많은 뮤지컬 자료들이 있지만 찾는데 많은 시간과 노력 소모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자막 부재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pPr marL="228600" indent="-228600"/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기존 대안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 </a:t>
            </a:r>
          </a:p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채널 생성</a:t>
            </a:r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(4)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솔루션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유튜브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풀공만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모은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앱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언제나 수정 가능한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하이브리드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웹앱으로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제작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(8)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핵심 지표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(3)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고유의 가치 제안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풀 공연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제목별로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제공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(5)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경쟁 우위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(9)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채널</a:t>
            </a:r>
            <a:endParaRPr lang="en-US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(2)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고객군</a:t>
            </a:r>
            <a:endParaRPr lang="en-US" altLang="ko-KR" sz="1200" b="1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입문자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매니아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얼리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어댄터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: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뮤지컬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  <a:cs typeface="Arial" pitchFamily="34" charset="0"/>
              </a:rPr>
              <a:t>매니아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341</Words>
  <Application>Microsoft Office PowerPoint</Application>
  <PresentationFormat>화면 슬라이드 쇼(4:3)</PresentationFormat>
  <Paragraphs>126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슬라이드 1</vt:lpstr>
      <vt:lpstr>슬라이드 2</vt:lpstr>
    </vt:vector>
  </TitlesOfParts>
  <Manager>Ash Maurya</Manager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creator>Franck Debane</dc:creator>
  <dc:description>To help bring the lean startup in the ppt companies.</dc:description>
  <cp:lastModifiedBy>심연진</cp:lastModifiedBy>
  <cp:revision>135</cp:revision>
  <dcterms:created xsi:type="dcterms:W3CDTF">2013-01-06T22:45:06Z</dcterms:created>
  <dcterms:modified xsi:type="dcterms:W3CDTF">2016-01-18T06:16:29Z</dcterms:modified>
</cp:coreProperties>
</file>