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9"/>
  </p:sldMasterIdLst>
  <p:sldIdLst>
    <p:sldId id="25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53A7-20C0-4712-B6C7-10A433CCBAE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A57D-96B9-4080-A2DA-7A47EA96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2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23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22.xml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28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27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4" name="Content"/>
          <p:cNvSpPr/>
          <p:nvPr>
            <p:custDataLst>
              <p:custData r:id="rId2"/>
            </p:custDataLst>
          </p:nvPr>
        </p:nvSpPr>
        <p:spPr>
          <a:xfrm>
            <a:off x="429074" y="3233667"/>
            <a:ext cx="3860626" cy="3663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Current Segment – Line 2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3"/>
            </p:custDataLst>
          </p:nvPr>
        </p:nvSpPr>
        <p:spPr>
          <a:xfrm>
            <a:off x="429074" y="2801681"/>
            <a:ext cx="3860626" cy="3028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Current Segment – Line 1</a:t>
            </a:r>
          </a:p>
        </p:txBody>
      </p:sp>
      <p:sp>
        <p:nvSpPr>
          <p:cNvPr id="60" name="Content"/>
          <p:cNvSpPr/>
          <p:nvPr>
            <p:custDataLst>
              <p:custData r:id="rId4"/>
            </p:custDataLst>
          </p:nvPr>
        </p:nvSpPr>
        <p:spPr>
          <a:xfrm>
            <a:off x="1916448" y="3708992"/>
            <a:ext cx="1076675" cy="3087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New</a:t>
            </a:r>
          </a:p>
        </p:txBody>
      </p:sp>
      <p:sp>
        <p:nvSpPr>
          <p:cNvPr id="67" name="Content"/>
          <p:cNvSpPr/>
          <p:nvPr>
            <p:custDataLst>
              <p:custData r:id="rId5"/>
            </p:custDataLst>
          </p:nvPr>
        </p:nvSpPr>
        <p:spPr>
          <a:xfrm>
            <a:off x="394979" y="1333349"/>
            <a:ext cx="2415652" cy="2243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File</a:t>
            </a:r>
          </a:p>
        </p:txBody>
      </p:sp>
      <p:pic>
        <p:nvPicPr>
          <p:cNvPr id="68" name="Picture 2" descr="C:\Users\t-dantay\Documents\First24\folderopen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2856351" y="1333349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/>
          <p:cNvSpPr/>
          <p:nvPr>
            <p:custDataLst>
              <p:custData r:id="rId7"/>
            </p:custDataLst>
          </p:nvPr>
        </p:nvSpPr>
        <p:spPr>
          <a:xfrm>
            <a:off x="3190366" y="1333349"/>
            <a:ext cx="1076675" cy="3087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Load File</a:t>
            </a:r>
          </a:p>
        </p:txBody>
      </p:sp>
      <p:grpSp>
        <p:nvGrpSpPr>
          <p:cNvPr id="70" name="VideoPlayer"/>
          <p:cNvGrpSpPr/>
          <p:nvPr>
            <p:custDataLst>
              <p:custData r:id="rId8"/>
            </p:custDataLst>
          </p:nvPr>
        </p:nvGrpSpPr>
        <p:grpSpPr>
          <a:xfrm>
            <a:off x="4687752" y="1334872"/>
            <a:ext cx="3775791" cy="2671987"/>
            <a:chOff x="2594610" y="1419225"/>
            <a:chExt cx="3001329" cy="2105881"/>
          </a:xfrm>
        </p:grpSpPr>
        <p:grpSp>
          <p:nvGrpSpPr>
            <p:cNvPr id="71" name="Group 70"/>
            <p:cNvGrpSpPr/>
            <p:nvPr/>
          </p:nvGrpSpPr>
          <p:grpSpPr>
            <a:xfrm>
              <a:off x="2594610" y="3332891"/>
              <a:ext cx="3001329" cy="192215"/>
              <a:chOff x="2594609" y="3332891"/>
              <a:chExt cx="3001324" cy="19221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594609" y="3332891"/>
                <a:ext cx="3001324" cy="192215"/>
                <a:chOff x="2762249" y="3332797"/>
                <a:chExt cx="3030375" cy="192215"/>
              </a:xfrm>
            </p:grpSpPr>
            <p:sp>
              <p:nvSpPr>
                <p:cNvPr id="79" name="ControlBox"/>
                <p:cNvSpPr/>
                <p:nvPr/>
              </p:nvSpPr>
              <p:spPr>
                <a:xfrm>
                  <a:off x="2762249" y="3332988"/>
                  <a:ext cx="3030375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PlayBox"/>
                <p:cNvSpPr/>
                <p:nvPr/>
              </p:nvSpPr>
              <p:spPr>
                <a:xfrm>
                  <a:off x="2762250" y="3332797"/>
                  <a:ext cx="192024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3449655" y="3386137"/>
                <a:ext cx="2069181" cy="85725"/>
                <a:chOff x="3238202" y="3386137"/>
                <a:chExt cx="2069181" cy="85725"/>
              </a:xfrm>
            </p:grpSpPr>
            <p:sp>
              <p:nvSpPr>
                <p:cNvPr id="77" name="SliderLine"/>
                <p:cNvSpPr/>
                <p:nvPr/>
              </p:nvSpPr>
              <p:spPr>
                <a:xfrm>
                  <a:off x="3238202" y="3411825"/>
                  <a:ext cx="2069181" cy="343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Slider"/>
                <p:cNvSpPr/>
                <p:nvPr/>
              </p:nvSpPr>
              <p:spPr>
                <a:xfrm>
                  <a:off x="3784597" y="3386137"/>
                  <a:ext cx="85725" cy="857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PlayArrow"/>
              <p:cNvSpPr/>
              <p:nvPr/>
            </p:nvSpPr>
            <p:spPr>
              <a:xfrm rot="5400000">
                <a:off x="2644255" y="3384877"/>
                <a:ext cx="110512" cy="8824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Content"/>
              <p:cNvSpPr txBox="1"/>
              <p:nvPr/>
            </p:nvSpPr>
            <p:spPr>
              <a:xfrm>
                <a:off x="2824481" y="3357769"/>
                <a:ext cx="565941" cy="154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000" dirty="0"/>
                  <a:t>1:08 / 4:27</a:t>
                </a:r>
              </a:p>
            </p:txBody>
          </p:sp>
        </p:grpSp>
        <p:sp>
          <p:nvSpPr>
            <p:cNvPr id="72" name="PlayArea"/>
            <p:cNvSpPr/>
            <p:nvPr/>
          </p:nvSpPr>
          <p:spPr>
            <a:xfrm>
              <a:off x="2594611" y="1419225"/>
              <a:ext cx="3001328" cy="191366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1" name="Content"/>
          <p:cNvSpPr/>
          <p:nvPr>
            <p:custDataLst>
              <p:custData r:id="rId9"/>
              <p:custData r:id="rId10"/>
            </p:custDataLst>
          </p:nvPr>
        </p:nvSpPr>
        <p:spPr>
          <a:xfrm>
            <a:off x="5490224" y="4356558"/>
            <a:ext cx="1034107" cy="2216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Loop Duration</a:t>
            </a:r>
          </a:p>
        </p:txBody>
      </p:sp>
      <p:sp>
        <p:nvSpPr>
          <p:cNvPr id="82" name="Content"/>
          <p:cNvSpPr/>
          <p:nvPr>
            <p:custDataLst>
              <p:custData r:id="rId11"/>
            </p:custDataLst>
          </p:nvPr>
        </p:nvSpPr>
        <p:spPr>
          <a:xfrm>
            <a:off x="6654409" y="4360914"/>
            <a:ext cx="701376" cy="19856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 .5</a:t>
            </a:r>
          </a:p>
        </p:txBody>
      </p:sp>
      <p:sp>
        <p:nvSpPr>
          <p:cNvPr id="83" name="Content"/>
          <p:cNvSpPr/>
          <p:nvPr>
            <p:custDataLst>
              <p:custData r:id="rId12"/>
            </p:custDataLst>
          </p:nvPr>
        </p:nvSpPr>
        <p:spPr>
          <a:xfrm>
            <a:off x="4712648" y="4368118"/>
            <a:ext cx="701376" cy="19856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.5</a:t>
            </a:r>
          </a:p>
        </p:txBody>
      </p:sp>
      <p:sp>
        <p:nvSpPr>
          <p:cNvPr id="86" name="Content"/>
          <p:cNvSpPr/>
          <p:nvPr>
            <p:custDataLst>
              <p:custData r:id="rId13"/>
            </p:custDataLst>
          </p:nvPr>
        </p:nvSpPr>
        <p:spPr>
          <a:xfrm>
            <a:off x="7447225" y="4347742"/>
            <a:ext cx="981891" cy="2117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set default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98673" y="1236048"/>
            <a:ext cx="4172238" cy="351975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75239" y="1236048"/>
            <a:ext cx="4172238" cy="351975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43534" y="1153338"/>
            <a:ext cx="8450158" cy="3657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6375" y="1240888"/>
            <a:ext cx="4132649" cy="5041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3221" y="4175439"/>
            <a:ext cx="8359928" cy="58036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0947" y="2733280"/>
            <a:ext cx="4179964" cy="144215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ontent"/>
          <p:cNvSpPr/>
          <p:nvPr>
            <p:custDataLst>
              <p:custData r:id="rId14"/>
            </p:custDataLst>
          </p:nvPr>
        </p:nvSpPr>
        <p:spPr>
          <a:xfrm>
            <a:off x="1257238" y="4302576"/>
            <a:ext cx="1076675" cy="3087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Prev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5"/>
            </p:custDataLst>
          </p:nvPr>
        </p:nvSpPr>
        <p:spPr>
          <a:xfrm>
            <a:off x="2535945" y="4302576"/>
            <a:ext cx="1076675" cy="3087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125296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24132762-F014-4A28-A924-FE544B1AF21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5B01EB1-462D-4A35-B60C-C3F35B0E245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36081A2-0432-444E-B666-D485DF97CA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5FD7E9E-FA8D-48C6-8EE5-3A8ADBB62FB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48D17AD-65BA-4A2C-94F4-6B5CDCC85F6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C72A04-FACB-44ED-B727-D2265B6C9CF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D77FE7B-FB7D-4581-9974-BE378ACA430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B8882BC-22F2-4DD0-BE0E-674AEFED0D7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36FE1AC-E866-4065-9FEC-69CBF9C3D28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7CB65EA-9D4D-46C6-8F9E-D8F2FB0ACCF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1DD744E-19BC-4787-9AEB-B207D1BB18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E14E163-1BC2-488E-B67B-15928DA2E22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EC9ED97-2528-44DF-AE72-8C198EA276A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84B163A-3999-46BD-98D3-2A8287D1BD8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C13966D-E6A9-463A-BDB9-9C3A37DA300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566FE07-2DB0-4C68-BBE8-4023E61801F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5EDC9F6-2ABF-4432-94F9-4F841840391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CDB82E7-9442-4E39-A9B2-5E2BE999B92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86A877E-A907-4E8A-B928-6CFBA792E8A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2DD1B24-9584-4FC4-BD7C-1E9CA0D8B5D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0577823-BE48-46D3-AC37-CCC92BC7A53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B88FF40-819E-4463-ABDA-2A0814F4DC3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D3D423E-53AA-49DD-8C27-96799FFAF7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435C111-3063-4A12-AFB8-035176483A6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D963432-3A5C-4DE1-9A69-0C962EA05EE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14AC726-919F-4FD2-BE33-87D923FB99A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FE153CD-3061-452F-AF6E-89F40658818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20FB7F-2DFE-45E4-B14F-08412C55F00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Willinger</dc:creator>
  <cp:lastModifiedBy>Corey Willinger</cp:lastModifiedBy>
  <cp:revision>5</cp:revision>
  <dcterms:created xsi:type="dcterms:W3CDTF">2017-02-01T14:40:53Z</dcterms:created>
  <dcterms:modified xsi:type="dcterms:W3CDTF">2017-02-01T16:04:38Z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