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18"/>
  </p:notesMasterIdLst>
  <p:sldIdLst>
    <p:sldId id="289" r:id="rId2"/>
    <p:sldId id="261" r:id="rId3"/>
    <p:sldId id="260" r:id="rId4"/>
    <p:sldId id="273" r:id="rId5"/>
    <p:sldId id="268" r:id="rId6"/>
    <p:sldId id="275" r:id="rId7"/>
    <p:sldId id="288" r:id="rId8"/>
    <p:sldId id="307" r:id="rId9"/>
    <p:sldId id="308" r:id="rId10"/>
    <p:sldId id="305" r:id="rId11"/>
    <p:sldId id="302" r:id="rId12"/>
    <p:sldId id="306" r:id="rId13"/>
    <p:sldId id="297" r:id="rId14"/>
    <p:sldId id="301" r:id="rId15"/>
    <p:sldId id="299" r:id="rId16"/>
    <p:sldId id="28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보천" initials="윤보" lastIdx="1" clrIdx="0">
    <p:extLst>
      <p:ext uri="{19B8F6BF-5375-455C-9EA6-DF929625EA0E}">
        <p15:presenceInfo xmlns:p15="http://schemas.microsoft.com/office/powerpoint/2012/main" userId="9a2c85ad89bb0e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C5861-AC67-4D2B-8B88-D5699231ABF3}" v="16" dt="2020-12-04T08:52:24.724"/>
  </p1510:revLst>
</p1510:revInfo>
</file>

<file path=ppt/tableStyles.xml><?xml version="1.0" encoding="utf-8"?>
<a:tblStyleLst xmlns:a="http://schemas.openxmlformats.org/drawingml/2006/main" def="{E3CFD55D-89EF-4DEA-B848-37644C8F530F}">
  <a:tblStyle styleId="{E3CFD55D-89EF-4DEA-B848-37644C8F53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M GU" userId="bd1c2a044098e806" providerId="LiveId" clId="{088C5861-AC67-4D2B-8B88-D5699231ABF3}"/>
    <pc:docChg chg="undo custSel modSld">
      <pc:chgData name="KARAM GU" userId="bd1c2a044098e806" providerId="LiveId" clId="{088C5861-AC67-4D2B-8B88-D5699231ABF3}" dt="2020-12-04T08:54:55.698" v="154" actId="20577"/>
      <pc:docMkLst>
        <pc:docMk/>
      </pc:docMkLst>
      <pc:sldChg chg="modSp mod">
        <pc:chgData name="KARAM GU" userId="bd1c2a044098e806" providerId="LiveId" clId="{088C5861-AC67-4D2B-8B88-D5699231ABF3}" dt="2020-11-29T09:13:53.085" v="26" actId="20577"/>
        <pc:sldMkLst>
          <pc:docMk/>
          <pc:sldMk cId="0" sldId="260"/>
        </pc:sldMkLst>
        <pc:spChg chg="mod">
          <ac:chgData name="KARAM GU" userId="bd1c2a044098e806" providerId="LiveId" clId="{088C5861-AC67-4D2B-8B88-D5699231ABF3}" dt="2020-11-29T09:13:00.687" v="6"/>
          <ac:spMkLst>
            <pc:docMk/>
            <pc:sldMk cId="0" sldId="260"/>
            <ac:spMk id="519" creationId="{00000000-0000-0000-0000-000000000000}"/>
          </ac:spMkLst>
        </pc:spChg>
        <pc:spChg chg="mod">
          <ac:chgData name="KARAM GU" userId="bd1c2a044098e806" providerId="LiveId" clId="{088C5861-AC67-4D2B-8B88-D5699231ABF3}" dt="2020-11-29T09:13:53.085" v="26" actId="20577"/>
          <ac:spMkLst>
            <pc:docMk/>
            <pc:sldMk cId="0" sldId="260"/>
            <ac:spMk id="542" creationId="{00000000-0000-0000-0000-000000000000}"/>
          </ac:spMkLst>
        </pc:spChg>
      </pc:sldChg>
      <pc:sldChg chg="modSp mod">
        <pc:chgData name="KARAM GU" userId="bd1c2a044098e806" providerId="LiveId" clId="{088C5861-AC67-4D2B-8B88-D5699231ABF3}" dt="2020-12-04T08:45:05.460" v="60" actId="2711"/>
        <pc:sldMkLst>
          <pc:docMk/>
          <pc:sldMk cId="0" sldId="261"/>
        </pc:sldMkLst>
        <pc:spChg chg="mod">
          <ac:chgData name="KARAM GU" userId="bd1c2a044098e806" providerId="LiveId" clId="{088C5861-AC67-4D2B-8B88-D5699231ABF3}" dt="2020-12-04T08:43:50.039" v="58" actId="2711"/>
          <ac:spMkLst>
            <pc:docMk/>
            <pc:sldMk cId="0" sldId="261"/>
            <ac:spMk id="559" creationId="{00000000-0000-0000-0000-000000000000}"/>
          </ac:spMkLst>
        </pc:spChg>
        <pc:spChg chg="mod">
          <ac:chgData name="KARAM GU" userId="bd1c2a044098e806" providerId="LiveId" clId="{088C5861-AC67-4D2B-8B88-D5699231ABF3}" dt="2020-12-04T08:44:40.491" v="59" actId="2711"/>
          <ac:spMkLst>
            <pc:docMk/>
            <pc:sldMk cId="0" sldId="261"/>
            <ac:spMk id="571" creationId="{00000000-0000-0000-0000-000000000000}"/>
          </ac:spMkLst>
        </pc:spChg>
        <pc:spChg chg="mod">
          <ac:chgData name="KARAM GU" userId="bd1c2a044098e806" providerId="LiveId" clId="{088C5861-AC67-4D2B-8B88-D5699231ABF3}" dt="2020-12-04T08:43:20.775" v="57" actId="2711"/>
          <ac:spMkLst>
            <pc:docMk/>
            <pc:sldMk cId="0" sldId="261"/>
            <ac:spMk id="582" creationId="{00000000-0000-0000-0000-000000000000}"/>
          </ac:spMkLst>
        </pc:spChg>
        <pc:spChg chg="mod">
          <ac:chgData name="KARAM GU" userId="bd1c2a044098e806" providerId="LiveId" clId="{088C5861-AC67-4D2B-8B88-D5699231ABF3}" dt="2020-12-04T08:45:05.460" v="60" actId="2711"/>
          <ac:spMkLst>
            <pc:docMk/>
            <pc:sldMk cId="0" sldId="261"/>
            <ac:spMk id="583" creationId="{00000000-0000-0000-0000-000000000000}"/>
          </ac:spMkLst>
        </pc:spChg>
      </pc:sldChg>
      <pc:sldChg chg="modSp mod">
        <pc:chgData name="KARAM GU" userId="bd1c2a044098e806" providerId="LiveId" clId="{088C5861-AC67-4D2B-8B88-D5699231ABF3}" dt="2020-12-04T08:45:55.571" v="63" actId="14100"/>
        <pc:sldMkLst>
          <pc:docMk/>
          <pc:sldMk cId="0" sldId="273"/>
        </pc:sldMkLst>
        <pc:spChg chg="mod">
          <ac:chgData name="KARAM GU" userId="bd1c2a044098e806" providerId="LiveId" clId="{088C5861-AC67-4D2B-8B88-D5699231ABF3}" dt="2020-11-29T09:18:37.241" v="35"/>
          <ac:spMkLst>
            <pc:docMk/>
            <pc:sldMk cId="0" sldId="273"/>
            <ac:spMk id="1416" creationId="{00000000-0000-0000-0000-000000000000}"/>
          </ac:spMkLst>
        </pc:spChg>
        <pc:spChg chg="mod">
          <ac:chgData name="KARAM GU" userId="bd1c2a044098e806" providerId="LiveId" clId="{088C5861-AC67-4D2B-8B88-D5699231ABF3}" dt="2020-12-04T08:45:32.930" v="61" actId="2711"/>
          <ac:spMkLst>
            <pc:docMk/>
            <pc:sldMk cId="0" sldId="273"/>
            <ac:spMk id="1422" creationId="{00000000-0000-0000-0000-000000000000}"/>
          </ac:spMkLst>
        </pc:spChg>
        <pc:spChg chg="mod">
          <ac:chgData name="KARAM GU" userId="bd1c2a044098e806" providerId="LiveId" clId="{088C5861-AC67-4D2B-8B88-D5699231ABF3}" dt="2020-11-29T09:18:48.280" v="40"/>
          <ac:spMkLst>
            <pc:docMk/>
            <pc:sldMk cId="0" sldId="273"/>
            <ac:spMk id="1439" creationId="{00000000-0000-0000-0000-000000000000}"/>
          </ac:spMkLst>
        </pc:spChg>
        <pc:spChg chg="mod">
          <ac:chgData name="KARAM GU" userId="bd1c2a044098e806" providerId="LiveId" clId="{088C5861-AC67-4D2B-8B88-D5699231ABF3}" dt="2020-12-04T08:45:55.571" v="63" actId="14100"/>
          <ac:spMkLst>
            <pc:docMk/>
            <pc:sldMk cId="0" sldId="273"/>
            <ac:spMk id="1468" creationId="{00000000-0000-0000-0000-000000000000}"/>
          </ac:spMkLst>
        </pc:spChg>
      </pc:sldChg>
      <pc:sldChg chg="modSp mod">
        <pc:chgData name="KARAM GU" userId="bd1c2a044098e806" providerId="LiveId" clId="{088C5861-AC67-4D2B-8B88-D5699231ABF3}" dt="2020-12-04T08:46:33.671" v="65" actId="1076"/>
        <pc:sldMkLst>
          <pc:docMk/>
          <pc:sldMk cId="1577931071" sldId="288"/>
        </pc:sldMkLst>
        <pc:spChg chg="mod">
          <ac:chgData name="KARAM GU" userId="bd1c2a044098e806" providerId="LiveId" clId="{088C5861-AC67-4D2B-8B88-D5699231ABF3}" dt="2020-12-04T08:46:33.671" v="65" actId="1076"/>
          <ac:spMkLst>
            <pc:docMk/>
            <pc:sldMk cId="1577931071" sldId="288"/>
            <ac:spMk id="2" creationId="{F540132D-F04C-48FD-B72E-4E6C3E2E42B8}"/>
          </ac:spMkLst>
        </pc:spChg>
      </pc:sldChg>
      <pc:sldChg chg="modSp mod">
        <pc:chgData name="KARAM GU" userId="bd1c2a044098e806" providerId="LiveId" clId="{088C5861-AC67-4D2B-8B88-D5699231ABF3}" dt="2020-12-04T08:52:53.874" v="131" actId="20577"/>
        <pc:sldMkLst>
          <pc:docMk/>
          <pc:sldMk cId="1951664693" sldId="297"/>
        </pc:sldMkLst>
        <pc:graphicFrameChg chg="mod modGraphic">
          <ac:chgData name="KARAM GU" userId="bd1c2a044098e806" providerId="LiveId" clId="{088C5861-AC67-4D2B-8B88-D5699231ABF3}" dt="2020-12-04T08:52:53.874" v="131" actId="20577"/>
          <ac:graphicFrameMkLst>
            <pc:docMk/>
            <pc:sldMk cId="1951664693" sldId="297"/>
            <ac:graphicFrameMk id="4" creationId="{DD1BF1F4-C5B1-4C59-BA22-AFCBB45DB9CC}"/>
          </ac:graphicFrameMkLst>
        </pc:graphicFrameChg>
      </pc:sldChg>
      <pc:sldChg chg="modSp mod">
        <pc:chgData name="KARAM GU" userId="bd1c2a044098e806" providerId="LiveId" clId="{088C5861-AC67-4D2B-8B88-D5699231ABF3}" dt="2020-12-04T08:54:55.698" v="154" actId="20577"/>
        <pc:sldMkLst>
          <pc:docMk/>
          <pc:sldMk cId="1531243620" sldId="299"/>
        </pc:sldMkLst>
        <pc:spChg chg="mod">
          <ac:chgData name="KARAM GU" userId="bd1c2a044098e806" providerId="LiveId" clId="{088C5861-AC67-4D2B-8B88-D5699231ABF3}" dt="2020-12-04T08:54:10.733" v="143" actId="20577"/>
          <ac:spMkLst>
            <pc:docMk/>
            <pc:sldMk cId="1531243620" sldId="299"/>
            <ac:spMk id="8" creationId="{5C7F001D-490A-480A-82AC-5AC9328815AB}"/>
          </ac:spMkLst>
        </pc:spChg>
        <pc:spChg chg="mod">
          <ac:chgData name="KARAM GU" userId="bd1c2a044098e806" providerId="LiveId" clId="{088C5861-AC67-4D2B-8B88-D5699231ABF3}" dt="2020-12-04T08:54:55.698" v="154" actId="20577"/>
          <ac:spMkLst>
            <pc:docMk/>
            <pc:sldMk cId="1531243620" sldId="299"/>
            <ac:spMk id="40" creationId="{2C777A0D-E5A5-4630-AB54-2C435C6FF4A2}"/>
          </ac:spMkLst>
        </pc:spChg>
      </pc:sldChg>
      <pc:sldChg chg="modSp mod">
        <pc:chgData name="KARAM GU" userId="bd1c2a044098e806" providerId="LiveId" clId="{088C5861-AC67-4D2B-8B88-D5699231ABF3}" dt="2020-12-04T08:53:57.243" v="141" actId="20577"/>
        <pc:sldMkLst>
          <pc:docMk/>
          <pc:sldMk cId="914019067" sldId="301"/>
        </pc:sldMkLst>
        <pc:spChg chg="mod">
          <ac:chgData name="KARAM GU" userId="bd1c2a044098e806" providerId="LiveId" clId="{088C5861-AC67-4D2B-8B88-D5699231ABF3}" dt="2020-12-04T08:53:15.397" v="132" actId="14100"/>
          <ac:spMkLst>
            <pc:docMk/>
            <pc:sldMk cId="914019067" sldId="301"/>
            <ac:spMk id="42" creationId="{099910B1-8091-4E53-B34B-4D9E4CD6458E}"/>
          </ac:spMkLst>
        </pc:spChg>
        <pc:graphicFrameChg chg="modGraphic">
          <ac:chgData name="KARAM GU" userId="bd1c2a044098e806" providerId="LiveId" clId="{088C5861-AC67-4D2B-8B88-D5699231ABF3}" dt="2020-12-04T08:53:57.243" v="141" actId="20577"/>
          <ac:graphicFrameMkLst>
            <pc:docMk/>
            <pc:sldMk cId="914019067" sldId="301"/>
            <ac:graphicFrameMk id="4" creationId="{DD1BF1F4-C5B1-4C59-BA22-AFCBB45DB9CC}"/>
          </ac:graphicFrameMkLst>
        </pc:graphicFrameChg>
      </pc:sldChg>
      <pc:sldChg chg="modSp mod">
        <pc:chgData name="KARAM GU" userId="bd1c2a044098e806" providerId="LiveId" clId="{088C5861-AC67-4D2B-8B88-D5699231ABF3}" dt="2020-12-04T08:50:36.440" v="101" actId="20577"/>
        <pc:sldMkLst>
          <pc:docMk/>
          <pc:sldMk cId="3410272197" sldId="302"/>
        </pc:sldMkLst>
        <pc:graphicFrameChg chg="modGraphic">
          <ac:chgData name="KARAM GU" userId="bd1c2a044098e806" providerId="LiveId" clId="{088C5861-AC67-4D2B-8B88-D5699231ABF3}" dt="2020-12-04T08:50:36.440" v="101" actId="20577"/>
          <ac:graphicFrameMkLst>
            <pc:docMk/>
            <pc:sldMk cId="3410272197" sldId="302"/>
            <ac:graphicFrameMk id="4" creationId="{DD1BF1F4-C5B1-4C59-BA22-AFCBB45DB9CC}"/>
          </ac:graphicFrameMkLst>
        </pc:graphicFrameChg>
      </pc:sldChg>
      <pc:sldChg chg="modSp mod">
        <pc:chgData name="KARAM GU" userId="bd1c2a044098e806" providerId="LiveId" clId="{088C5861-AC67-4D2B-8B88-D5699231ABF3}" dt="2020-12-04T08:50:26.456" v="99" actId="20577"/>
        <pc:sldMkLst>
          <pc:docMk/>
          <pc:sldMk cId="1029694760" sldId="305"/>
        </pc:sldMkLst>
        <pc:graphicFrameChg chg="modGraphic">
          <ac:chgData name="KARAM GU" userId="bd1c2a044098e806" providerId="LiveId" clId="{088C5861-AC67-4D2B-8B88-D5699231ABF3}" dt="2020-12-04T08:50:26.456" v="99" actId="20577"/>
          <ac:graphicFrameMkLst>
            <pc:docMk/>
            <pc:sldMk cId="1029694760" sldId="305"/>
            <ac:graphicFrameMk id="4" creationId="{DD1BF1F4-C5B1-4C59-BA22-AFCBB45DB9CC}"/>
          </ac:graphicFrameMkLst>
        </pc:graphicFrameChg>
      </pc:sldChg>
      <pc:sldChg chg="modSp mod">
        <pc:chgData name="KARAM GU" userId="bd1c2a044098e806" providerId="LiveId" clId="{088C5861-AC67-4D2B-8B88-D5699231ABF3}" dt="2020-12-04T08:51:51.529" v="115" actId="1076"/>
        <pc:sldMkLst>
          <pc:docMk/>
          <pc:sldMk cId="421741505" sldId="306"/>
        </pc:sldMkLst>
        <pc:spChg chg="mod">
          <ac:chgData name="KARAM GU" userId="bd1c2a044098e806" providerId="LiveId" clId="{088C5861-AC67-4D2B-8B88-D5699231ABF3}" dt="2020-12-04T08:51:45.078" v="114" actId="1076"/>
          <ac:spMkLst>
            <pc:docMk/>
            <pc:sldMk cId="421741505" sldId="306"/>
            <ac:spMk id="7" creationId="{47B5482E-3EBF-4571-8771-6CBA4514C0DA}"/>
          </ac:spMkLst>
        </pc:spChg>
        <pc:spChg chg="mod">
          <ac:chgData name="KARAM GU" userId="bd1c2a044098e806" providerId="LiveId" clId="{088C5861-AC67-4D2B-8B88-D5699231ABF3}" dt="2020-12-04T08:51:51.529" v="115" actId="1076"/>
          <ac:spMkLst>
            <pc:docMk/>
            <pc:sldMk cId="421741505" sldId="306"/>
            <ac:spMk id="11" creationId="{A0080F01-3B2E-4EEC-95B4-C177F41BE3D8}"/>
          </ac:spMkLst>
        </pc:spChg>
      </pc:sldChg>
      <pc:sldChg chg="modSp mod modNotes">
        <pc:chgData name="KARAM GU" userId="bd1c2a044098e806" providerId="LiveId" clId="{088C5861-AC67-4D2B-8B88-D5699231ABF3}" dt="2020-12-04T08:48:47.399" v="91" actId="20577"/>
        <pc:sldMkLst>
          <pc:docMk/>
          <pc:sldMk cId="4028771704" sldId="307"/>
        </pc:sldMkLst>
        <pc:graphicFrameChg chg="mod modGraphic">
          <ac:chgData name="KARAM GU" userId="bd1c2a044098e806" providerId="LiveId" clId="{088C5861-AC67-4D2B-8B88-D5699231ABF3}" dt="2020-12-04T08:48:47.399" v="91" actId="20577"/>
          <ac:graphicFrameMkLst>
            <pc:docMk/>
            <pc:sldMk cId="4028771704" sldId="307"/>
            <ac:graphicFrameMk id="4" creationId="{DD1BF1F4-C5B1-4C59-BA22-AFCBB45DB9CC}"/>
          </ac:graphicFrameMkLst>
        </pc:graphicFrameChg>
      </pc:sldChg>
      <pc:sldChg chg="modSp mod">
        <pc:chgData name="KARAM GU" userId="bd1c2a044098e806" providerId="LiveId" clId="{088C5861-AC67-4D2B-8B88-D5699231ABF3}" dt="2020-12-04T08:50:13.071" v="95" actId="1076"/>
        <pc:sldMkLst>
          <pc:docMk/>
          <pc:sldMk cId="472661205" sldId="308"/>
        </pc:sldMkLst>
        <pc:spChg chg="mod">
          <ac:chgData name="KARAM GU" userId="bd1c2a044098e806" providerId="LiveId" clId="{088C5861-AC67-4D2B-8B88-D5699231ABF3}" dt="2020-12-04T08:50:13.071" v="95" actId="1076"/>
          <ac:spMkLst>
            <pc:docMk/>
            <pc:sldMk cId="472661205" sldId="308"/>
            <ac:spMk id="20" creationId="{C43A9DC9-1AE3-4B21-9BFF-BD53AFF0F5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7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a0c79df7d_0_1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9a0c79df7d_0_1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a0c79df7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a0c79df7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9a0c79df7d_0_1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9a0c79df7d_0_1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9a0c79df7d_0_2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9a0c79df7d_0_2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99b7ced8ff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99b7ced8ff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7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9288fa2f0c_0_2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9288fa2f0c_0_2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9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320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7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981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7">
                <a:solidFill>
                  <a:schemeClr val="accent1"/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3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1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2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355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7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0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355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567" indent="0">
              <a:buNone/>
              <a:defRPr sz="2489"/>
            </a:lvl2pPr>
            <a:lvl3pPr marL="1625133" indent="0">
              <a:buNone/>
              <a:defRPr sz="2133"/>
            </a:lvl3pPr>
            <a:lvl4pPr marL="2437700" indent="0">
              <a:buNone/>
              <a:defRPr sz="1778"/>
            </a:lvl4pPr>
            <a:lvl5pPr marL="3250265" indent="0">
              <a:buNone/>
              <a:defRPr sz="1778"/>
            </a:lvl5pPr>
            <a:lvl6pPr marL="4062831" indent="0">
              <a:buNone/>
              <a:defRPr sz="1778"/>
            </a:lvl6pPr>
            <a:lvl7pPr marL="4875398" indent="0">
              <a:buNone/>
              <a:defRPr sz="1778"/>
            </a:lvl7pPr>
            <a:lvl8pPr marL="5687964" indent="0">
              <a:buNone/>
              <a:defRPr sz="1778"/>
            </a:lvl8pPr>
            <a:lvl9pPr marL="650053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8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6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0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9ACE0-59E3-434E-86EA-CCD9D180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9" y="749595"/>
            <a:ext cx="4273550" cy="33598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altLang="ko-KR" sz="6000" b="1" dirty="0" err="1">
                <a:latin typeface="Trebuchet MS"/>
                <a:ea typeface="Gulim"/>
                <a:cs typeface="+mj-lt"/>
              </a:rPr>
              <a:t>양</a:t>
            </a:r>
            <a:r>
              <a:rPr lang="en-US" altLang="ko-KR" sz="5400" dirty="0" err="1">
                <a:latin typeface="Trebuchet MS"/>
                <a:ea typeface="Gulim"/>
                <a:cs typeface="+mj-lt"/>
              </a:rPr>
              <a:t>도하고</a:t>
            </a:r>
            <a:r>
              <a:rPr lang="en-US" altLang="ko-KR" sz="5400" dirty="0">
                <a:latin typeface="Trebuchet MS"/>
                <a:ea typeface="Gulim"/>
                <a:cs typeface="+mj-lt"/>
              </a:rPr>
              <a:t> </a:t>
            </a:r>
            <a:br>
              <a:rPr lang="en-US" altLang="ko-KR" sz="5400" dirty="0">
                <a:latin typeface="Trebuchet MS"/>
                <a:ea typeface="Gulim"/>
                <a:cs typeface="+mj-lt"/>
              </a:rPr>
            </a:br>
            <a:r>
              <a:rPr lang="en-US" altLang="ko-KR" sz="6000" b="1" dirty="0" err="1">
                <a:latin typeface="Trebuchet MS"/>
                <a:ea typeface="Gulim"/>
                <a:cs typeface="+mj-lt"/>
              </a:rPr>
              <a:t>파</a:t>
            </a:r>
            <a:r>
              <a:rPr lang="en-US" altLang="ko-KR" sz="5400" dirty="0" err="1">
                <a:latin typeface="Trebuchet MS"/>
                <a:ea typeface="Gulim"/>
                <a:cs typeface="+mj-lt"/>
              </a:rPr>
              <a:t>매해라</a:t>
            </a:r>
            <a:br>
              <a:rPr lang="en-US" altLang="ko-KR" sz="5400" dirty="0">
                <a:latin typeface="Trebuchet MS"/>
                <a:ea typeface="Gulim"/>
                <a:cs typeface="+mj-lt"/>
              </a:rPr>
            </a:br>
            <a:endParaRPr lang="en-US" altLang="ko-KR" sz="5400" dirty="0">
              <a:latin typeface="Trebuchet MS"/>
              <a:ea typeface="Gulim"/>
              <a:cs typeface="+mj-lt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229389"/>
            <a:ext cx="0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8512053" y="913317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06C37-EAF1-409B-B131-1FA89A24F54A}"/>
              </a:ext>
            </a:extLst>
          </p:cNvPr>
          <p:cNvSpPr txBox="1"/>
          <p:nvPr/>
        </p:nvSpPr>
        <p:spPr>
          <a:xfrm>
            <a:off x="5959928" y="1281793"/>
            <a:ext cx="2743200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err="1">
                <a:solidFill>
                  <a:schemeClr val="accent1"/>
                </a:solidFill>
              </a:rPr>
              <a:t>Y</a:t>
            </a:r>
            <a:r>
              <a:rPr lang="ko-KR" altLang="en-US" sz="5400" err="1">
                <a:solidFill>
                  <a:schemeClr val="accent1"/>
                </a:solidFill>
              </a:rPr>
              <a:t>ang</a:t>
            </a:r>
            <a:endParaRPr lang="ko-KR" altLang="en-US" sz="5400">
              <a:solidFill>
                <a:schemeClr val="accent1"/>
              </a:solidFill>
            </a:endParaRPr>
          </a:p>
          <a:p>
            <a:r>
              <a:rPr lang="ko-KR" altLang="en-US" sz="6600">
                <a:solidFill>
                  <a:schemeClr val="accent1"/>
                </a:solidFill>
              </a:rPr>
              <a:t>P</a:t>
            </a:r>
            <a:r>
              <a:rPr lang="ko-KR" altLang="en-US" sz="5400">
                <a:solidFill>
                  <a:schemeClr val="accent1"/>
                </a:solidFill>
              </a:rPr>
              <a:t>a</a:t>
            </a:r>
          </a:p>
          <a:p>
            <a:r>
              <a:rPr lang="ko-KR" altLang="en-US" sz="2400">
                <a:solidFill>
                  <a:schemeClr val="accent1"/>
                </a:solidFill>
              </a:rPr>
              <a:t> project 2020</a:t>
            </a:r>
            <a:endParaRPr lang="ko-KR" altLang="en-US" sz="540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46F4A-D7FF-40D1-B9E6-3E06EF5F231E}"/>
              </a:ext>
            </a:extLst>
          </p:cNvPr>
          <p:cNvSpPr txBox="1"/>
          <p:nvPr/>
        </p:nvSpPr>
        <p:spPr>
          <a:xfrm>
            <a:off x="-77561" y="483734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  <a:latin typeface="Malgun Gothic"/>
                <a:ea typeface="Malgun Gothic"/>
              </a:rPr>
              <a:t>윤보천|구민규|구본혁|구가람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F923B-0599-4243-A25B-4F39041826F6}"/>
              </a:ext>
            </a:extLst>
          </p:cNvPr>
          <p:cNvSpPr txBox="1"/>
          <p:nvPr/>
        </p:nvSpPr>
        <p:spPr>
          <a:xfrm>
            <a:off x="2525617" y="2570373"/>
            <a:ext cx="109067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ㄴ</a:t>
            </a:r>
            <a:endParaRPr lang="ko-KR" altLang="en-US" sz="4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6225920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1BF1F4-C5B1-4C59-BA22-AFCBB45DB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1741"/>
              </p:ext>
            </p:extLst>
          </p:nvPr>
        </p:nvGraphicFramePr>
        <p:xfrm>
          <a:off x="6713566" y="350039"/>
          <a:ext cx="2346342" cy="4463254"/>
        </p:xfrm>
        <a:graphic>
          <a:graphicData uri="http://schemas.openxmlformats.org/drawingml/2006/table">
            <a:tbl>
              <a:tblPr firstRow="1" bandRow="1">
                <a:tableStyleId>{E3CFD55D-89EF-4DEA-B848-37644C8F530F}</a:tableStyleId>
              </a:tblPr>
              <a:tblGrid>
                <a:gridCol w="2346342">
                  <a:extLst>
                    <a:ext uri="{9D8B030D-6E8A-4147-A177-3AD203B41FA5}">
                      <a16:colId xmlns:a16="http://schemas.microsoft.com/office/drawing/2014/main" val="288143368"/>
                    </a:ext>
                  </a:extLst>
                </a:gridCol>
              </a:tblGrid>
              <a:tr h="4463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800" b="0" i="0" u="none" strike="noStrike" noProof="0" dirty="0">
                          <a:latin typeface="Arial"/>
                        </a:rPr>
                        <a:t>제일 처음 </a:t>
                      </a:r>
                      <a:r>
                        <a:rPr lang="ko-KR" altLang="en-US" sz="800" b="0" i="0" u="none" strike="noStrike" noProof="0" dirty="0">
                          <a:latin typeface="Arial"/>
                        </a:rPr>
                        <a:t>보</a:t>
                      </a: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  <a:cs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800" b="0" i="0" u="none" strike="noStrike" noProof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allow.jsp</a:t>
                      </a: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에서  약관동의에 모두 클릭해야만</a:t>
                      </a: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회원가입 페이지가 제공된다</a:t>
                      </a:r>
                      <a:r>
                        <a:rPr lang="en-US" altLang="ko-KR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약관전문보기</a:t>
                      </a:r>
                      <a:r>
                        <a:rPr lang="en-US" altLang="ko-KR" sz="800" b="0" i="0" u="none" strike="noStrike" noProof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ko-KR" altLang="en-US" sz="800" b="1" i="0" u="none" strike="noStrike" noProof="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모달기능</a:t>
                      </a:r>
                      <a:r>
                        <a:rPr lang="ko-KR" altLang="en-US" sz="800" b="0" i="0" u="none" strike="noStrike" noProof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사용</a:t>
                      </a:r>
                      <a:endParaRPr lang="en-US" altLang="ko-KR" sz="800" b="0" i="0" u="none" strike="noStrike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약관동의해야만 회원가입 가능</a:t>
                      </a: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>
                        <a:buNone/>
                      </a:pPr>
                      <a:endParaRPr lang="en-US" altLang="ko-KR" sz="16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800" b="0" i="0" u="none" strike="noStrike" noProof="0" dirty="0">
                          <a:latin typeface="Arial"/>
                        </a:rPr>
                        <a:t> </a:t>
                      </a:r>
                    </a:p>
                    <a:p>
                      <a:pPr lvl="0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800" b="0" i="0" u="none" strike="noStrike" noProof="0" dirty="0">
                          <a:latin typeface="Arial"/>
                        </a:rPr>
                        <a:t> ID</a:t>
                      </a:r>
                      <a:r>
                        <a:rPr lang="ko-KR" altLang="en-US" sz="800" b="0" i="0" u="none" strike="noStrike" noProof="0" dirty="0">
                          <a:latin typeface="Arial"/>
                        </a:rPr>
                        <a:t>는 </a:t>
                      </a:r>
                      <a:r>
                        <a:rPr lang="ko-KR" altLang="en-US" sz="800" b="1" i="0" u="none" strike="noStrike" noProof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중복확인</a:t>
                      </a:r>
                      <a:r>
                        <a:rPr lang="ko-KR" altLang="en-US" sz="800" b="0" i="0" u="none" strike="noStrike" noProof="0" dirty="0">
                          <a:latin typeface="Arial"/>
                        </a:rPr>
                        <a:t> 기능 적용</a:t>
                      </a: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/>
                        </a:rPr>
                        <a:t> </a:t>
                      </a: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8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ko-KR" altLang="en-US" sz="800" b="0" i="0" u="none" strike="noStrike" noProof="0" dirty="0">
                          <a:latin typeface="Arial"/>
                        </a:rPr>
                        <a:t>중복 </a:t>
                      </a:r>
                      <a:r>
                        <a:rPr lang="en-US" altLang="ko-KR" sz="800" b="0" i="0" u="none" strike="noStrike" noProof="0" dirty="0">
                          <a:latin typeface="Arial"/>
                        </a:rPr>
                        <a:t>- </a:t>
                      </a:r>
                      <a:r>
                        <a:rPr lang="ko-KR" altLang="en-US" sz="8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ko-KR" altLang="en-US" sz="800" b="1" i="0" u="none" strike="noStrike" noProof="0" dirty="0">
                          <a:solidFill>
                            <a:schemeClr val="accent5"/>
                          </a:solidFill>
                          <a:latin typeface="Arial"/>
                        </a:rPr>
                        <a:t>빨간색</a:t>
                      </a:r>
                      <a:r>
                        <a:rPr lang="en-US" altLang="ko-KR" sz="800" b="0" i="0" u="none" strike="noStrike" noProof="0" dirty="0">
                          <a:solidFill>
                            <a:schemeClr val="accent5"/>
                          </a:solidFill>
                          <a:latin typeface="Arial"/>
                        </a:rPr>
                        <a:t>  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ko-KR" sz="800" b="0" i="0" u="none" strike="noStrike" noProof="0" dirty="0">
                          <a:solidFill>
                            <a:schemeClr val="accent5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800" b="0" i="0" u="none" strike="noStrike" noProof="0" dirty="0">
                          <a:latin typeface="Arial"/>
                        </a:rPr>
                        <a:t>사용 가능 </a:t>
                      </a:r>
                      <a:r>
                        <a:rPr lang="en-US" altLang="ko-KR" sz="800" b="0" i="0" u="none" strike="noStrike" noProof="0" dirty="0">
                          <a:latin typeface="Arial"/>
                        </a:rPr>
                        <a:t>– </a:t>
                      </a:r>
                      <a:r>
                        <a:rPr lang="ko-KR" altLang="en-US" sz="800" b="1" i="0" u="none" strike="noStrike" noProof="0" dirty="0">
                          <a:solidFill>
                            <a:srgbClr val="0070C0"/>
                          </a:solidFill>
                          <a:latin typeface="Arial"/>
                        </a:rPr>
                        <a:t>파란색</a:t>
                      </a:r>
                      <a:endParaRPr lang="en-US" altLang="ko-KR" sz="800" b="1" i="0" u="none" strike="noStrike" noProof="0" dirty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6087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6FB9B3C-433D-4A52-B819-ECCD00BDBB60}"/>
              </a:ext>
            </a:extLst>
          </p:cNvPr>
          <p:cNvSpPr/>
          <p:nvPr/>
        </p:nvSpPr>
        <p:spPr>
          <a:xfrm>
            <a:off x="6698447" y="328131"/>
            <a:ext cx="2358456" cy="46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jform.jsp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2A78C8-D0A7-47B0-9713-811ACDDF6150}"/>
              </a:ext>
            </a:extLst>
          </p:cNvPr>
          <p:cNvSpPr/>
          <p:nvPr/>
        </p:nvSpPr>
        <p:spPr>
          <a:xfrm>
            <a:off x="6713629" y="1589269"/>
            <a:ext cx="2346613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HY그래픽M"/>
              </a:rPr>
              <a:t>주요기능</a:t>
            </a:r>
            <a:endParaRPr lang="ko-KR" altLang="en-US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19F97F14-5567-48C1-8CF3-B012AF79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777009"/>
            <a:ext cx="2743200" cy="1589482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78E3F6B3-54D0-4F98-9FBF-76C1E1E9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77" y="1766668"/>
            <a:ext cx="2743200" cy="1422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EF09436-3264-42A3-9039-373FFD81E991}"/>
              </a:ext>
            </a:extLst>
          </p:cNvPr>
          <p:cNvSpPr/>
          <p:nvPr/>
        </p:nvSpPr>
        <p:spPr>
          <a:xfrm>
            <a:off x="6712658" y="3144051"/>
            <a:ext cx="2346613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HY그래픽M"/>
              </a:rPr>
              <a:t>주요기능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884B8-807F-46E4-9980-DD3B457FDE42}"/>
              </a:ext>
            </a:extLst>
          </p:cNvPr>
          <p:cNvSpPr/>
          <p:nvPr/>
        </p:nvSpPr>
        <p:spPr>
          <a:xfrm>
            <a:off x="1239938" y="2408150"/>
            <a:ext cx="1207427" cy="738142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397478-F3E6-4990-9C44-303FC42A58BA}"/>
              </a:ext>
            </a:extLst>
          </p:cNvPr>
          <p:cNvGrpSpPr/>
          <p:nvPr/>
        </p:nvGrpSpPr>
        <p:grpSpPr>
          <a:xfrm>
            <a:off x="869585" y="2051194"/>
            <a:ext cx="420399" cy="420047"/>
            <a:chOff x="5337452" y="306111"/>
            <a:chExt cx="432048" cy="42004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E46CD56-3B61-40BD-A751-849A2B7C41C4}"/>
                </a:ext>
              </a:extLst>
            </p:cNvPr>
            <p:cNvSpPr/>
            <p:nvPr/>
          </p:nvSpPr>
          <p:spPr>
            <a:xfrm>
              <a:off x="5342358" y="306111"/>
              <a:ext cx="360040" cy="4200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9D8FDB26-7B2A-44BB-A882-A15416366C92}"/>
                </a:ext>
              </a:extLst>
            </p:cNvPr>
            <p:cNvSpPr txBox="1"/>
            <p:nvPr/>
          </p:nvSpPr>
          <p:spPr>
            <a:xfrm>
              <a:off x="5337452" y="309192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endPara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31A50C-E7D6-4828-B10A-296813A97C2C}"/>
              </a:ext>
            </a:extLst>
          </p:cNvPr>
          <p:cNvSpPr/>
          <p:nvPr/>
        </p:nvSpPr>
        <p:spPr>
          <a:xfrm>
            <a:off x="3991449" y="2284377"/>
            <a:ext cx="1199116" cy="1126694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EEB9196-2248-4F14-962E-1E44A6B8215A}"/>
              </a:ext>
            </a:extLst>
          </p:cNvPr>
          <p:cNvGrpSpPr/>
          <p:nvPr/>
        </p:nvGrpSpPr>
        <p:grpSpPr>
          <a:xfrm>
            <a:off x="3590912" y="2198079"/>
            <a:ext cx="420400" cy="420142"/>
            <a:chOff x="5342358" y="306016"/>
            <a:chExt cx="432048" cy="42014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9540525-EB4F-4DCB-8989-427798106C8D}"/>
                </a:ext>
              </a:extLst>
            </p:cNvPr>
            <p:cNvSpPr/>
            <p:nvPr/>
          </p:nvSpPr>
          <p:spPr>
            <a:xfrm>
              <a:off x="5342358" y="306111"/>
              <a:ext cx="360040" cy="4200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TextBox 3">
              <a:extLst>
                <a:ext uri="{FF2B5EF4-FFF2-40B4-BE49-F238E27FC236}">
                  <a16:creationId xmlns:a16="http://schemas.microsoft.com/office/drawing/2014/main" id="{4B858AA5-1DAF-461C-8300-D4D3C924AE80}"/>
                </a:ext>
              </a:extLst>
            </p:cNvPr>
            <p:cNvSpPr txBox="1"/>
            <p:nvPr/>
          </p:nvSpPr>
          <p:spPr>
            <a:xfrm>
              <a:off x="5342358" y="306016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HY그래픽M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69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6225920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1BF1F4-C5B1-4C59-BA22-AFCBB45DB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84679"/>
              </p:ext>
            </p:extLst>
          </p:nvPr>
        </p:nvGraphicFramePr>
        <p:xfrm>
          <a:off x="6713566" y="350036"/>
          <a:ext cx="2346342" cy="4423410"/>
        </p:xfrm>
        <a:graphic>
          <a:graphicData uri="http://schemas.openxmlformats.org/drawingml/2006/table">
            <a:tbl>
              <a:tblPr firstRow="1" bandRow="1">
                <a:tableStyleId>{E3CFD55D-89EF-4DEA-B848-37644C8F530F}</a:tableStyleId>
              </a:tblPr>
              <a:tblGrid>
                <a:gridCol w="2346342">
                  <a:extLst>
                    <a:ext uri="{9D8B030D-6E8A-4147-A177-3AD203B41FA5}">
                      <a16:colId xmlns:a16="http://schemas.microsoft.com/office/drawing/2014/main" val="288143368"/>
                    </a:ext>
                  </a:extLst>
                </a:gridCol>
              </a:tblGrid>
              <a:tr h="44234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800" b="0" i="0" u="none" strike="noStrike" noProof="0" dirty="0">
                          <a:latin typeface="Arial"/>
                        </a:rPr>
                        <a:t>제일 처음 </a:t>
                      </a:r>
                      <a:r>
                        <a:rPr lang="ko-KR" altLang="en-US" sz="800" b="0" i="0" u="none" strike="noStrike" noProof="0" dirty="0">
                          <a:latin typeface="Arial"/>
                        </a:rPr>
                        <a:t>보</a:t>
                      </a: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회원가입 성공 시 로그인 페이지</a:t>
                      </a: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나 비밀번호를 분실할 경우</a:t>
                      </a: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찾기 가능</a:t>
                      </a: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시 아이디</a:t>
                      </a:r>
                      <a:r>
                        <a:rPr lang="en-US" altLang="ko-KR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비밀번호 작성</a:t>
                      </a: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잊어버렸을 경우 </a:t>
                      </a:r>
                      <a:r>
                        <a:rPr lang="en-US" altLang="ko-KR" sz="800" b="1" i="0" u="none" strike="noStrike" noProof="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ID/PWD</a:t>
                      </a:r>
                      <a:r>
                        <a:rPr lang="ko-KR" altLang="en-US" sz="800" b="1" i="0" u="none" strike="noStrike" noProof="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찾기 </a:t>
                      </a: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</a:t>
                      </a: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lvl="0" indent="-171450" algn="ctr">
                        <a:buFontTx/>
                        <a:buChar char="-"/>
                      </a:pPr>
                      <a:r>
                        <a:rPr lang="en-US" altLang="ko-KR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이름</a:t>
                      </a:r>
                      <a:r>
                        <a:rPr lang="en-US" altLang="ko-KR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이메일</a:t>
                      </a: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lvl="0" indent="-171450" algn="ctr">
                        <a:buFontTx/>
                        <a:buChar char="-"/>
                      </a:pPr>
                      <a:r>
                        <a:rPr lang="en-US" altLang="ko-KR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PWD : ID, </a:t>
                      </a: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이름</a:t>
                      </a:r>
                      <a:r>
                        <a:rPr lang="en-US" altLang="ko-KR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이메일</a:t>
                      </a: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lvl="0" indent="-171450" algn="ctr">
                        <a:buFontTx/>
                        <a:buChar char="-"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lvl="0" indent="-171450" algn="ctr">
                        <a:buFontTx/>
                        <a:buChar char="-"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lvl="0" indent="-171450" algn="ctr">
                        <a:buFontTx/>
                        <a:buChar char="-"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lvl="0" indent="-171450" algn="ctr">
                        <a:buFontTx/>
                        <a:buChar char="-"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lvl="0" indent="-171450" algn="ctr">
                        <a:buFontTx/>
                        <a:buChar char="-"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buFontTx/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buFontTx/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buFontTx/>
                        <a:buNone/>
                      </a:pP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했을 경우 </a:t>
                      </a:r>
                      <a:r>
                        <a:rPr lang="en-US" altLang="ko-KR" sz="800" b="1" i="0" u="none" strike="noStrike" noProof="0" dirty="0" err="1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Mypage</a:t>
                      </a:r>
                      <a:endParaRPr lang="en-US" altLang="ko-KR" sz="800" b="1" i="0" u="none" strike="noStrike" noProof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buFontTx/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buFontTx/>
                        <a:buNone/>
                      </a:pPr>
                      <a:r>
                        <a:rPr lang="ko-KR" altLang="en-US" sz="800" b="1" i="0" u="none" strike="noStrike" noProof="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회원일</a:t>
                      </a: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1" i="0" u="none" strike="noStrike" noProof="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경우</a:t>
                      </a:r>
                      <a:r>
                        <a:rPr lang="ko-KR" altLang="en-US" sz="800" b="0" i="0" u="none" strike="noStrik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에만 사용할 수 있는 기능</a:t>
                      </a: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buFontTx/>
                        <a:buNone/>
                      </a:pPr>
                      <a:endParaRPr lang="en-US" altLang="ko-KR" sz="800" b="0" i="0" u="none" strike="noStrik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buFontTx/>
                        <a:buNone/>
                      </a:pPr>
                      <a:r>
                        <a:rPr lang="ko-KR" altLang="en-US" sz="800" b="1" i="0" u="none" strike="noStrike" noProof="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회원 정보수정 </a:t>
                      </a:r>
                      <a:r>
                        <a:rPr lang="ko-KR" altLang="en-US" sz="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가능</a:t>
                      </a:r>
                      <a:endParaRPr lang="en-US" altLang="ko-KR" sz="800" b="0" i="0" u="none" strike="noStrike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buFontTx/>
                        <a:buNone/>
                      </a:pPr>
                      <a:endParaRPr lang="ko-KR" altLang="en-US" sz="800" b="0" i="0" u="none" strike="noStrike" noProof="0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6087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6FB9B3C-433D-4A52-B819-ECCD00BDBB60}"/>
              </a:ext>
            </a:extLst>
          </p:cNvPr>
          <p:cNvSpPr/>
          <p:nvPr/>
        </p:nvSpPr>
        <p:spPr>
          <a:xfrm>
            <a:off x="6713232" y="360045"/>
            <a:ext cx="2346613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ea typeface="HY그래픽M"/>
                <a:cs typeface="Arial" panose="020B0604020202020204" pitchFamily="34" charset="0"/>
              </a:rPr>
              <a:t>login / find / </a:t>
            </a:r>
            <a:r>
              <a:rPr lang="en-US" altLang="ko-KR" dirty="0" err="1">
                <a:latin typeface="Arial" panose="020B0604020202020204" pitchFamily="34" charset="0"/>
                <a:ea typeface="HY그래픽M"/>
                <a:cs typeface="Arial" panose="020B0604020202020204" pitchFamily="34" charset="0"/>
              </a:rPr>
              <a:t>mypage</a:t>
            </a:r>
            <a:r>
              <a:rPr lang="en-US" altLang="ko-KR" dirty="0">
                <a:latin typeface="Arial" panose="020B0604020202020204" pitchFamily="34" charset="0"/>
                <a:ea typeface="HY그래픽M"/>
                <a:cs typeface="Arial" panose="020B0604020202020204" pitchFamily="34" charset="0"/>
              </a:rPr>
              <a:t>.</a:t>
            </a:r>
            <a:r>
              <a:rPr lang="ko-KR" altLang="en-US" dirty="0" err="1">
                <a:latin typeface="Arial" panose="020B0604020202020204" pitchFamily="34" charset="0"/>
                <a:ea typeface="HY그래픽M"/>
                <a:cs typeface="Arial" panose="020B0604020202020204" pitchFamily="34" charset="0"/>
              </a:rPr>
              <a:t>jsp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2A78C8-D0A7-47B0-9713-811ACDDF6150}"/>
              </a:ext>
            </a:extLst>
          </p:cNvPr>
          <p:cNvSpPr/>
          <p:nvPr/>
        </p:nvSpPr>
        <p:spPr>
          <a:xfrm>
            <a:off x="6707202" y="1670139"/>
            <a:ext cx="2346613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latin typeface="Arial" panose="020B0604020202020204" pitchFamily="34" charset="0"/>
                <a:ea typeface="HY그래픽M"/>
                <a:cs typeface="Arial" panose="020B0604020202020204" pitchFamily="34" charset="0"/>
              </a:rPr>
              <a:t>주요기능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9910B1-8091-4E53-B34B-4D9E4CD6458E}"/>
              </a:ext>
            </a:extLst>
          </p:cNvPr>
          <p:cNvSpPr/>
          <p:nvPr/>
        </p:nvSpPr>
        <p:spPr>
          <a:xfrm>
            <a:off x="6714438" y="3176412"/>
            <a:ext cx="2346613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latin typeface="Arial" panose="020B0604020202020204" pitchFamily="34" charset="0"/>
                <a:ea typeface="HY그래픽M"/>
                <a:cs typeface="Arial" panose="020B0604020202020204" pitchFamily="34" charset="0"/>
              </a:rPr>
              <a:t>주요기능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B267339E-60ED-47FC-94D2-AE22EC2B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1" y="362750"/>
            <a:ext cx="3170182" cy="336696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397478-F3E6-4990-9C44-303FC42A58BA}"/>
              </a:ext>
            </a:extLst>
          </p:cNvPr>
          <p:cNvGrpSpPr/>
          <p:nvPr/>
        </p:nvGrpSpPr>
        <p:grpSpPr>
          <a:xfrm>
            <a:off x="4841765" y="867560"/>
            <a:ext cx="420399" cy="420047"/>
            <a:chOff x="5340176" y="306111"/>
            <a:chExt cx="432048" cy="42004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E46CD56-3B61-40BD-A751-849A2B7C41C4}"/>
                </a:ext>
              </a:extLst>
            </p:cNvPr>
            <p:cNvSpPr/>
            <p:nvPr/>
          </p:nvSpPr>
          <p:spPr>
            <a:xfrm>
              <a:off x="5342358" y="306111"/>
              <a:ext cx="360040" cy="4200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9D8FDB26-7B2A-44BB-A882-A15416366C92}"/>
                </a:ext>
              </a:extLst>
            </p:cNvPr>
            <p:cNvSpPr txBox="1"/>
            <p:nvPr/>
          </p:nvSpPr>
          <p:spPr>
            <a:xfrm>
              <a:off x="5340176" y="3091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HY그래픽M"/>
                </a:rPr>
                <a:t>2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31A50C-E7D6-4828-B10A-296813A97C2C}"/>
              </a:ext>
            </a:extLst>
          </p:cNvPr>
          <p:cNvSpPr/>
          <p:nvPr/>
        </p:nvSpPr>
        <p:spPr>
          <a:xfrm>
            <a:off x="4199702" y="1323901"/>
            <a:ext cx="1531874" cy="2071195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7EECB9-E8C1-4338-99BB-7336D186D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52" y="368591"/>
            <a:ext cx="3032234" cy="3368423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6EEB9196-2248-4F14-962E-1E44A6B8215A}"/>
              </a:ext>
            </a:extLst>
          </p:cNvPr>
          <p:cNvGrpSpPr/>
          <p:nvPr/>
        </p:nvGrpSpPr>
        <p:grpSpPr>
          <a:xfrm>
            <a:off x="2478058" y="736180"/>
            <a:ext cx="420400" cy="420047"/>
            <a:chOff x="5340176" y="306111"/>
            <a:chExt cx="432048" cy="42004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9540525-EB4F-4DCB-8989-427798106C8D}"/>
                </a:ext>
              </a:extLst>
            </p:cNvPr>
            <p:cNvSpPr/>
            <p:nvPr/>
          </p:nvSpPr>
          <p:spPr>
            <a:xfrm>
              <a:off x="5342358" y="306111"/>
              <a:ext cx="360040" cy="4200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TextBox 3">
              <a:extLst>
                <a:ext uri="{FF2B5EF4-FFF2-40B4-BE49-F238E27FC236}">
                  <a16:creationId xmlns:a16="http://schemas.microsoft.com/office/drawing/2014/main" id="{4B858AA5-1DAF-461C-8300-D4D3C924AE80}"/>
                </a:ext>
              </a:extLst>
            </p:cNvPr>
            <p:cNvSpPr txBox="1"/>
            <p:nvPr/>
          </p:nvSpPr>
          <p:spPr>
            <a:xfrm>
              <a:off x="5340176" y="3091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HY그래픽M"/>
                </a:rPr>
                <a:t>1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884B8-807F-46E4-9980-DD3B457FDE42}"/>
              </a:ext>
            </a:extLst>
          </p:cNvPr>
          <p:cNvSpPr/>
          <p:nvPr/>
        </p:nvSpPr>
        <p:spPr>
          <a:xfrm>
            <a:off x="1422375" y="947966"/>
            <a:ext cx="951510" cy="1617620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7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6225920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397478-F3E6-4990-9C44-303FC42A58BA}"/>
              </a:ext>
            </a:extLst>
          </p:cNvPr>
          <p:cNvGrpSpPr/>
          <p:nvPr/>
        </p:nvGrpSpPr>
        <p:grpSpPr>
          <a:xfrm>
            <a:off x="4533024" y="992370"/>
            <a:ext cx="420399" cy="420047"/>
            <a:chOff x="5340176" y="306111"/>
            <a:chExt cx="432048" cy="42004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E46CD56-3B61-40BD-A751-849A2B7C41C4}"/>
                </a:ext>
              </a:extLst>
            </p:cNvPr>
            <p:cNvSpPr/>
            <p:nvPr/>
          </p:nvSpPr>
          <p:spPr>
            <a:xfrm>
              <a:off x="5342358" y="306111"/>
              <a:ext cx="360040" cy="4200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9D8FDB26-7B2A-44BB-A882-A15416366C92}"/>
                </a:ext>
              </a:extLst>
            </p:cNvPr>
            <p:cNvSpPr txBox="1"/>
            <p:nvPr/>
          </p:nvSpPr>
          <p:spPr>
            <a:xfrm>
              <a:off x="5340176" y="309192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endPara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EEB9196-2248-4F14-962E-1E44A6B8215A}"/>
              </a:ext>
            </a:extLst>
          </p:cNvPr>
          <p:cNvGrpSpPr/>
          <p:nvPr/>
        </p:nvGrpSpPr>
        <p:grpSpPr>
          <a:xfrm>
            <a:off x="1413886" y="992370"/>
            <a:ext cx="420400" cy="420047"/>
            <a:chOff x="5340176" y="306111"/>
            <a:chExt cx="432048" cy="42004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9540525-EB4F-4DCB-8989-427798106C8D}"/>
                </a:ext>
              </a:extLst>
            </p:cNvPr>
            <p:cNvSpPr/>
            <p:nvPr/>
          </p:nvSpPr>
          <p:spPr>
            <a:xfrm>
              <a:off x="5342358" y="306111"/>
              <a:ext cx="360040" cy="4200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TextBox 3">
              <a:extLst>
                <a:ext uri="{FF2B5EF4-FFF2-40B4-BE49-F238E27FC236}">
                  <a16:creationId xmlns:a16="http://schemas.microsoft.com/office/drawing/2014/main" id="{4B858AA5-1DAF-461C-8300-D4D3C924AE80}"/>
                </a:ext>
              </a:extLst>
            </p:cNvPr>
            <p:cNvSpPr txBox="1"/>
            <p:nvPr/>
          </p:nvSpPr>
          <p:spPr>
            <a:xfrm>
              <a:off x="5340176" y="3091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HY그래픽M"/>
                </a:rPr>
                <a:t>2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884B8-807F-46E4-9980-DD3B457FDE42}"/>
              </a:ext>
            </a:extLst>
          </p:cNvPr>
          <p:cNvSpPr/>
          <p:nvPr/>
        </p:nvSpPr>
        <p:spPr>
          <a:xfrm>
            <a:off x="844306" y="1230431"/>
            <a:ext cx="839838" cy="619138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31A50C-E7D6-4828-B10A-296813A97C2C}"/>
              </a:ext>
            </a:extLst>
          </p:cNvPr>
          <p:cNvSpPr/>
          <p:nvPr/>
        </p:nvSpPr>
        <p:spPr>
          <a:xfrm>
            <a:off x="4672668" y="1120263"/>
            <a:ext cx="1032633" cy="1197523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183314C-E6FD-489B-B607-435488A42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1" y="2859048"/>
            <a:ext cx="6244457" cy="1698264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D5884846-CF80-45F1-BA85-4B38396D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1" y="358422"/>
            <a:ext cx="6244458" cy="27384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B4BFE8-6CE8-4B8A-8A40-391943C53308}"/>
              </a:ext>
            </a:extLst>
          </p:cNvPr>
          <p:cNvSpPr/>
          <p:nvPr/>
        </p:nvSpPr>
        <p:spPr>
          <a:xfrm>
            <a:off x="2406374" y="857504"/>
            <a:ext cx="2182201" cy="3706867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B5482E-3EBF-4571-8771-6CBA4514C0DA}"/>
              </a:ext>
            </a:extLst>
          </p:cNvPr>
          <p:cNvSpPr/>
          <p:nvPr/>
        </p:nvSpPr>
        <p:spPr>
          <a:xfrm>
            <a:off x="6883217" y="1861210"/>
            <a:ext cx="1935480" cy="2074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0B9B8F-A1BF-4059-AAFD-F0D46948FB0C}"/>
              </a:ext>
            </a:extLst>
          </p:cNvPr>
          <p:cNvSpPr/>
          <p:nvPr/>
        </p:nvSpPr>
        <p:spPr>
          <a:xfrm>
            <a:off x="6875870" y="1176680"/>
            <a:ext cx="1942827" cy="67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80756-F43B-466C-98F8-437110B008F9}"/>
              </a:ext>
            </a:extLst>
          </p:cNvPr>
          <p:cNvSpPr txBox="1"/>
          <p:nvPr/>
        </p:nvSpPr>
        <p:spPr>
          <a:xfrm>
            <a:off x="7376398" y="1366665"/>
            <a:ext cx="17754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/>
              <a:t>상품 등록 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80F01-3B2E-4EEC-95B4-C177F41BE3D8}"/>
              </a:ext>
            </a:extLst>
          </p:cNvPr>
          <p:cNvSpPr txBox="1"/>
          <p:nvPr/>
        </p:nvSpPr>
        <p:spPr>
          <a:xfrm>
            <a:off x="6953797" y="2200956"/>
            <a:ext cx="1853872" cy="1223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50" dirty="0"/>
              <a:t>원하는 상품의 </a:t>
            </a:r>
          </a:p>
          <a:p>
            <a:pPr algn="ctr"/>
            <a:r>
              <a:rPr lang="ko-KR" altLang="en-US" sz="1050" dirty="0"/>
              <a:t>디테일한 </a:t>
            </a:r>
            <a:endParaRPr lang="en-US" altLang="ko-KR" sz="1050" dirty="0"/>
          </a:p>
          <a:p>
            <a:pPr algn="ctr"/>
            <a:r>
              <a:rPr lang="ko-KR" altLang="en-US" sz="1050" dirty="0"/>
              <a:t>금액</a:t>
            </a:r>
            <a:r>
              <a:rPr lang="en-US" altLang="ko-KR" sz="1050" dirty="0"/>
              <a:t>,</a:t>
            </a:r>
            <a:r>
              <a:rPr lang="ko-KR" altLang="en-US" sz="1050" dirty="0"/>
              <a:t>위치</a:t>
            </a:r>
          </a:p>
          <a:p>
            <a:pPr algn="ctr"/>
            <a:r>
              <a:rPr lang="ko-KR" altLang="en-US" sz="1050" dirty="0"/>
              <a:t>작성 가능 </a:t>
            </a:r>
            <a:endParaRPr lang="en-US" altLang="ko-KR" sz="1050" dirty="0"/>
          </a:p>
          <a:p>
            <a:pPr algn="ctr"/>
            <a:r>
              <a:rPr lang="ko-KR" altLang="en-US" sz="1050" dirty="0"/>
              <a:t>로그인을 하면  </a:t>
            </a:r>
            <a:endParaRPr lang="en-US" altLang="ko-KR" sz="1050" dirty="0"/>
          </a:p>
          <a:p>
            <a:pPr algn="ctr"/>
            <a:r>
              <a:rPr lang="ko-KR" altLang="en-US" sz="1050" dirty="0"/>
              <a:t>누구나 간편하게 원하는 상품을 팔 수 있다</a:t>
            </a:r>
          </a:p>
        </p:txBody>
      </p:sp>
    </p:spTree>
    <p:extLst>
      <p:ext uri="{BB962C8B-B14F-4D97-AF65-F5344CB8AC3E}">
        <p14:creationId xmlns:p14="http://schemas.microsoft.com/office/powerpoint/2010/main" val="42174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6225920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1BF1F4-C5B1-4C59-BA22-AFCBB45DB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72118"/>
              </p:ext>
            </p:extLst>
          </p:nvPr>
        </p:nvGraphicFramePr>
        <p:xfrm>
          <a:off x="6695556" y="1323874"/>
          <a:ext cx="2346342" cy="2483373"/>
        </p:xfrm>
        <a:graphic>
          <a:graphicData uri="http://schemas.openxmlformats.org/drawingml/2006/table">
            <a:tbl>
              <a:tblPr firstRow="1" bandRow="1">
                <a:tableStyleId>{E3CFD55D-89EF-4DEA-B848-37644C8F530F}</a:tableStyleId>
              </a:tblPr>
              <a:tblGrid>
                <a:gridCol w="2346342">
                  <a:extLst>
                    <a:ext uri="{9D8B030D-6E8A-4147-A177-3AD203B41FA5}">
                      <a16:colId xmlns:a16="http://schemas.microsoft.com/office/drawing/2014/main" val="288143368"/>
                    </a:ext>
                  </a:extLst>
                </a:gridCol>
              </a:tblGrid>
              <a:tr h="24833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/>
                        </a:rPr>
                        <a:t>메인에서 클릭 시 나오는 리스트이다 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/>
                        </a:rPr>
                        <a:t>이곳에서 </a:t>
                      </a: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/>
                        </a:rPr>
                        <a:t>나의 판매 내용과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/>
                        </a:rPr>
                        <a:t>판매 등록들 판매의 주기능을 다루고있다</a:t>
                      </a:r>
                    </a:p>
                    <a:p>
                      <a:pPr lvl="0">
                        <a:buNone/>
                      </a:pPr>
                      <a:endParaRPr lang="ko-KR" altLang="en-US" sz="16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ko-KR" altLang="en-US" sz="16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ko-KR" altLang="en-US" sz="16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16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000" b="0" i="0" u="none" strike="noStrike" noProof="0" dirty="0">
                          <a:latin typeface="Arial"/>
                        </a:rPr>
                        <a:t>카테고리별로  </a:t>
                      </a:r>
                      <a:endParaRPr lang="ko-KR" sz="1000" dirty="0"/>
                    </a:p>
                    <a:p>
                      <a:pPr lvl="0" algn="ctr">
                        <a:buNone/>
                      </a:pPr>
                      <a:r>
                        <a:rPr lang="ko-KR" altLang="en-US" sz="1000" b="0" i="0" u="none" strike="noStrike" noProof="0" dirty="0" err="1">
                          <a:latin typeface="Arial"/>
                        </a:rPr>
                        <a:t>운동,영화,티켓,기타</a:t>
                      </a:r>
                      <a:r>
                        <a:rPr lang="ko-KR" altLang="en-US" sz="1000" b="0" i="0" u="none" strike="noStrike" noProof="0" dirty="0">
                          <a:latin typeface="Arial"/>
                        </a:rPr>
                        <a:t> </a:t>
                      </a:r>
                      <a:endParaRPr lang="en-US" altLang="ko-KR" sz="10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000" b="0" i="0" u="none" strike="noStrike" noProof="0" dirty="0">
                          <a:latin typeface="Arial"/>
                        </a:rPr>
                        <a:t>리스트를 도출한다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6087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6FB9B3C-433D-4A52-B819-ECCD00BDBB60}"/>
              </a:ext>
            </a:extLst>
          </p:cNvPr>
          <p:cNvSpPr/>
          <p:nvPr/>
        </p:nvSpPr>
        <p:spPr>
          <a:xfrm>
            <a:off x="6695285" y="963913"/>
            <a:ext cx="2346613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latin typeface="Arial" panose="020B0604020202020204" pitchFamily="34" charset="0"/>
                <a:ea typeface="HY그래픽M"/>
                <a:cs typeface="Arial" panose="020B0604020202020204" pitchFamily="34" charset="0"/>
              </a:rPr>
              <a:t>목록</a:t>
            </a:r>
            <a:r>
              <a:rPr lang="ko-KR" altLang="en-US" dirty="0">
                <a:ea typeface="HY그래픽M"/>
              </a:rPr>
              <a:t>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2A78C8-D0A7-47B0-9713-811ACDDF6150}"/>
              </a:ext>
            </a:extLst>
          </p:cNvPr>
          <p:cNvSpPr/>
          <p:nvPr/>
        </p:nvSpPr>
        <p:spPr>
          <a:xfrm>
            <a:off x="6695285" y="2401099"/>
            <a:ext cx="2346613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latin typeface="Arial" panose="020B0604020202020204" pitchFamily="34" charset="0"/>
                <a:ea typeface="HY그래픽M"/>
                <a:cs typeface="Arial" panose="020B0604020202020204" pitchFamily="34" charset="0"/>
              </a:rPr>
              <a:t>주요기능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397478-F3E6-4990-9C44-303FC42A58BA}"/>
              </a:ext>
            </a:extLst>
          </p:cNvPr>
          <p:cNvGrpSpPr/>
          <p:nvPr/>
        </p:nvGrpSpPr>
        <p:grpSpPr>
          <a:xfrm>
            <a:off x="4533024" y="992370"/>
            <a:ext cx="420399" cy="420047"/>
            <a:chOff x="5340176" y="306111"/>
            <a:chExt cx="432048" cy="42004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E46CD56-3B61-40BD-A751-849A2B7C41C4}"/>
                </a:ext>
              </a:extLst>
            </p:cNvPr>
            <p:cNvSpPr/>
            <p:nvPr/>
          </p:nvSpPr>
          <p:spPr>
            <a:xfrm>
              <a:off x="5342358" y="306111"/>
              <a:ext cx="360040" cy="4200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9D8FDB26-7B2A-44BB-A882-A15416366C92}"/>
                </a:ext>
              </a:extLst>
            </p:cNvPr>
            <p:cNvSpPr txBox="1"/>
            <p:nvPr/>
          </p:nvSpPr>
          <p:spPr>
            <a:xfrm>
              <a:off x="5340176" y="309192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endPara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EEB9196-2248-4F14-962E-1E44A6B8215A}"/>
              </a:ext>
            </a:extLst>
          </p:cNvPr>
          <p:cNvGrpSpPr/>
          <p:nvPr/>
        </p:nvGrpSpPr>
        <p:grpSpPr>
          <a:xfrm>
            <a:off x="1413886" y="992370"/>
            <a:ext cx="420400" cy="420047"/>
            <a:chOff x="5340176" y="306111"/>
            <a:chExt cx="432048" cy="42004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9540525-EB4F-4DCB-8989-427798106C8D}"/>
                </a:ext>
              </a:extLst>
            </p:cNvPr>
            <p:cNvSpPr/>
            <p:nvPr/>
          </p:nvSpPr>
          <p:spPr>
            <a:xfrm>
              <a:off x="5342358" y="306111"/>
              <a:ext cx="360040" cy="4200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TextBox 3">
              <a:extLst>
                <a:ext uri="{FF2B5EF4-FFF2-40B4-BE49-F238E27FC236}">
                  <a16:creationId xmlns:a16="http://schemas.microsoft.com/office/drawing/2014/main" id="{4B858AA5-1DAF-461C-8300-D4D3C924AE80}"/>
                </a:ext>
              </a:extLst>
            </p:cNvPr>
            <p:cNvSpPr txBox="1"/>
            <p:nvPr/>
          </p:nvSpPr>
          <p:spPr>
            <a:xfrm>
              <a:off x="5340176" y="3091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HY그래픽M"/>
                </a:rPr>
                <a:t>2</a:t>
              </a:r>
            </a:p>
          </p:txBody>
        </p:sp>
      </p:grp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A8780A02-BE9F-43E8-ADDE-2C4FCF29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38" y="360006"/>
            <a:ext cx="6224750" cy="3861841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884B8-807F-46E4-9980-DD3B457FDE42}"/>
              </a:ext>
            </a:extLst>
          </p:cNvPr>
          <p:cNvSpPr/>
          <p:nvPr/>
        </p:nvSpPr>
        <p:spPr>
          <a:xfrm>
            <a:off x="404185" y="1085914"/>
            <a:ext cx="931803" cy="1085534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31A50C-E7D6-4828-B10A-296813A97C2C}"/>
              </a:ext>
            </a:extLst>
          </p:cNvPr>
          <p:cNvSpPr/>
          <p:nvPr/>
        </p:nvSpPr>
        <p:spPr>
          <a:xfrm>
            <a:off x="5349272" y="877212"/>
            <a:ext cx="1137736" cy="356696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6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6225920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1BF1F4-C5B1-4C59-BA22-AFCBB45DB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01786"/>
              </p:ext>
            </p:extLst>
          </p:nvPr>
        </p:nvGraphicFramePr>
        <p:xfrm>
          <a:off x="6712793" y="906408"/>
          <a:ext cx="2346342" cy="3602644"/>
        </p:xfrm>
        <a:graphic>
          <a:graphicData uri="http://schemas.openxmlformats.org/drawingml/2006/table">
            <a:tbl>
              <a:tblPr firstRow="1" bandRow="1">
                <a:tableStyleId>{E3CFD55D-89EF-4DEA-B848-37644C8F530F}</a:tableStyleId>
              </a:tblPr>
              <a:tblGrid>
                <a:gridCol w="2346342">
                  <a:extLst>
                    <a:ext uri="{9D8B030D-6E8A-4147-A177-3AD203B41FA5}">
                      <a16:colId xmlns:a16="http://schemas.microsoft.com/office/drawing/2014/main" val="288143368"/>
                    </a:ext>
                  </a:extLst>
                </a:gridCol>
              </a:tblGrid>
              <a:tr h="360264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 dirty="0" err="1">
                          <a:latin typeface="Arial"/>
                        </a:rPr>
                        <a:t>리스트의</a:t>
                      </a:r>
                      <a:r>
                        <a:rPr lang="en-US" altLang="ko-KR" sz="10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latin typeface="Arial"/>
                        </a:rPr>
                        <a:t>상품을</a:t>
                      </a:r>
                      <a:r>
                        <a:rPr lang="en-US" altLang="ko-KR" sz="10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latin typeface="Arial"/>
                        </a:rPr>
                        <a:t>클릭</a:t>
                      </a:r>
                      <a:r>
                        <a:rPr lang="ko-KR" altLang="en-US" sz="1000" b="0" i="0" u="none" strike="noStrike" noProof="0" dirty="0">
                          <a:latin typeface="Arial"/>
                        </a:rPr>
                        <a:t>시</a:t>
                      </a:r>
                      <a:r>
                        <a:rPr lang="en-US" altLang="ko-KR" sz="1000" b="0" i="0" u="none" strike="noStrike" noProof="0" dirty="0">
                          <a:latin typeface="Arial"/>
                        </a:rPr>
                        <a:t> 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 dirty="0" err="1">
                          <a:latin typeface="Arial"/>
                        </a:rPr>
                        <a:t>디테일</a:t>
                      </a:r>
                      <a:r>
                        <a:rPr lang="ko-KR" altLang="en-US" sz="1000" b="0" i="0" u="none" strike="noStrike" noProof="0" dirty="0">
                          <a:latin typeface="Arial"/>
                        </a:rPr>
                        <a:t>로 </a:t>
                      </a:r>
                      <a:r>
                        <a:rPr lang="en-US" altLang="ko-KR" sz="1000" b="0" i="0" u="none" strike="noStrike" noProof="0" dirty="0" err="1">
                          <a:latin typeface="Arial"/>
                        </a:rPr>
                        <a:t>이동</a:t>
                      </a:r>
                      <a:r>
                        <a:rPr lang="en-US" altLang="ko-KR" sz="1000" b="0" i="0" u="none" strike="noStrike" noProof="0" dirty="0">
                          <a:latin typeface="Arial"/>
                        </a:rPr>
                        <a:t> 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 dirty="0" err="1">
                          <a:latin typeface="Arial"/>
                        </a:rPr>
                        <a:t>상품의</a:t>
                      </a:r>
                      <a:r>
                        <a:rPr lang="en-US" altLang="ko-KR" sz="10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latin typeface="Arial"/>
                        </a:rPr>
                        <a:t>대략적인</a:t>
                      </a:r>
                      <a:r>
                        <a:rPr lang="en-US" altLang="ko-KR" sz="10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latin typeface="Arial"/>
                        </a:rPr>
                        <a:t>이미지와</a:t>
                      </a:r>
                      <a:r>
                        <a:rPr lang="en-US" altLang="ko-KR" sz="10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latin typeface="Arial"/>
                        </a:rPr>
                        <a:t>가격을</a:t>
                      </a:r>
                      <a:r>
                        <a:rPr lang="en-US" altLang="ko-KR" sz="10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latin typeface="Arial"/>
                        </a:rPr>
                        <a:t>알려준다</a:t>
                      </a:r>
                      <a:endParaRPr lang="en-US" altLang="ko-KR" sz="10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ko-KR" altLang="en-US" sz="14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10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000" b="0" i="0" u="none" strike="noStrike" noProof="0" dirty="0">
                          <a:latin typeface="Arial"/>
                        </a:rPr>
                        <a:t>판매자 연락처는 로그인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000" b="0" i="0" u="none" strike="noStrike" noProof="0" dirty="0">
                          <a:latin typeface="Arial"/>
                        </a:rPr>
                        <a:t>한 회원만 볼 수 있다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000" dirty="0"/>
                        <a:t>원활한 </a:t>
                      </a:r>
                      <a:endParaRPr lang="en-US" altLang="ko-KR" sz="1000" b="0" i="0" u="none" strike="noStrike" dirty="0">
                        <a:latin typeface="Arial"/>
                      </a:endParaRPr>
                    </a:p>
                    <a:p>
                      <a:pPr algn="ctr" latinLnBrk="1"/>
                      <a:endParaRPr lang="en-US" altLang="ko-KR" sz="1000" b="0" i="0" u="none" strike="noStrike" noProof="0" dirty="0">
                        <a:latin typeface="Arial"/>
                      </a:endParaRPr>
                    </a:p>
                    <a:p>
                      <a:pPr algn="ctr" latinLnBrk="1"/>
                      <a:endParaRPr lang="en-US" altLang="ko-KR" sz="1000" b="0" i="0" u="none" strike="noStrike" noProof="0" dirty="0">
                        <a:latin typeface="Arial"/>
                      </a:endParaRPr>
                    </a:p>
                    <a:p>
                      <a:pPr algn="ctr" latinLnBrk="1"/>
                      <a:r>
                        <a:rPr lang="ko-KR" sz="1000" b="0" i="0" u="none" strike="noStrike" noProof="0" dirty="0" err="1">
                          <a:latin typeface="Arial"/>
                        </a:rPr>
                        <a:t>Communication</a:t>
                      </a:r>
                      <a:r>
                        <a:rPr lang="ko-KR" altLang="en-US" sz="1000" b="0" i="0" u="none" strike="noStrike" noProof="0" dirty="0">
                          <a:latin typeface="Arial"/>
                        </a:rPr>
                        <a:t> 위해 </a:t>
                      </a:r>
                      <a:endParaRPr lang="en-US" altLang="ko-KR" sz="1000" b="0" i="0" u="none" strike="noStrike" noProof="0" dirty="0">
                        <a:latin typeface="Arial"/>
                      </a:endParaRPr>
                    </a:p>
                    <a:p>
                      <a:pPr algn="ctr" latinLnBrk="1"/>
                      <a:r>
                        <a:rPr lang="ko-KR" altLang="en-US" sz="1000" b="0" i="0" u="none" strike="noStrike" noProof="0" dirty="0">
                          <a:latin typeface="Arial"/>
                        </a:rPr>
                        <a:t>댓글기능 제공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6087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6FB9B3C-433D-4A52-B819-ECCD00BDBB60}"/>
              </a:ext>
            </a:extLst>
          </p:cNvPr>
          <p:cNvSpPr/>
          <p:nvPr/>
        </p:nvSpPr>
        <p:spPr>
          <a:xfrm>
            <a:off x="6712793" y="526981"/>
            <a:ext cx="2346613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Arial" panose="020B0604020202020204" pitchFamily="34" charset="0"/>
                <a:ea typeface="HY그래픽M"/>
                <a:cs typeface="Arial" panose="020B0604020202020204" pitchFamily="34" charset="0"/>
              </a:rPr>
              <a:t>detail.jsp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2A78C8-D0A7-47B0-9713-811ACDDF6150}"/>
              </a:ext>
            </a:extLst>
          </p:cNvPr>
          <p:cNvSpPr/>
          <p:nvPr/>
        </p:nvSpPr>
        <p:spPr>
          <a:xfrm>
            <a:off x="6705510" y="1785173"/>
            <a:ext cx="2346613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latin typeface="Arial" panose="020B0604020202020204" pitchFamily="34" charset="0"/>
                <a:ea typeface="HY그래픽M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9910B1-8091-4E53-B34B-4D9E4CD6458E}"/>
              </a:ext>
            </a:extLst>
          </p:cNvPr>
          <p:cNvSpPr/>
          <p:nvPr/>
        </p:nvSpPr>
        <p:spPr>
          <a:xfrm>
            <a:off x="6701058" y="3156934"/>
            <a:ext cx="2346342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latin typeface="Arial" panose="020B0604020202020204" pitchFamily="34" charset="0"/>
                <a:ea typeface="HY그래픽M"/>
                <a:cs typeface="Arial" panose="020B0604020202020204" pitchFamily="34" charset="0"/>
              </a:rPr>
              <a:t>주요기능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ADAF7D5D-2EC5-4732-9EC5-E8F6F564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67" y="346217"/>
            <a:ext cx="5410200" cy="293599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397478-F3E6-4990-9C44-303FC42A58BA}"/>
              </a:ext>
            </a:extLst>
          </p:cNvPr>
          <p:cNvGrpSpPr/>
          <p:nvPr/>
        </p:nvGrpSpPr>
        <p:grpSpPr>
          <a:xfrm>
            <a:off x="4031943" y="2204915"/>
            <a:ext cx="302158" cy="341653"/>
            <a:chOff x="5293212" y="264449"/>
            <a:chExt cx="432048" cy="461709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E46CD56-3B61-40BD-A751-849A2B7C41C4}"/>
                </a:ext>
              </a:extLst>
            </p:cNvPr>
            <p:cNvSpPr/>
            <p:nvPr/>
          </p:nvSpPr>
          <p:spPr>
            <a:xfrm>
              <a:off x="5342358" y="306111"/>
              <a:ext cx="360040" cy="4200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9D8FDB26-7B2A-44BB-A882-A15416366C92}"/>
                </a:ext>
              </a:extLst>
            </p:cNvPr>
            <p:cNvSpPr txBox="1"/>
            <p:nvPr/>
          </p:nvSpPr>
          <p:spPr>
            <a:xfrm>
              <a:off x="5293212" y="264449"/>
              <a:ext cx="432048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endPara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31A50C-E7D6-4828-B10A-296813A97C2C}"/>
              </a:ext>
            </a:extLst>
          </p:cNvPr>
          <p:cNvSpPr/>
          <p:nvPr/>
        </p:nvSpPr>
        <p:spPr>
          <a:xfrm>
            <a:off x="4232547" y="2545728"/>
            <a:ext cx="559668" cy="212179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E582662C-3C6B-4194-997C-35D5B9AA2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28" y="3343248"/>
            <a:ext cx="5410199" cy="1229109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1E529D-DF65-4220-8E1D-D36C4E1E5E8B}"/>
              </a:ext>
            </a:extLst>
          </p:cNvPr>
          <p:cNvSpPr/>
          <p:nvPr/>
        </p:nvSpPr>
        <p:spPr>
          <a:xfrm>
            <a:off x="4232547" y="3360280"/>
            <a:ext cx="1788064" cy="619454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1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6225920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FB9B3C-433D-4A52-B819-ECCD00BDBB60}"/>
              </a:ext>
            </a:extLst>
          </p:cNvPr>
          <p:cNvSpPr/>
          <p:nvPr/>
        </p:nvSpPr>
        <p:spPr>
          <a:xfrm>
            <a:off x="6682299" y="1365304"/>
            <a:ext cx="2346613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HY그래픽M"/>
              </a:rPr>
              <a:t>관심 목록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2A78C8-D0A7-47B0-9713-811ACDDF6150}"/>
              </a:ext>
            </a:extLst>
          </p:cNvPr>
          <p:cNvSpPr/>
          <p:nvPr/>
        </p:nvSpPr>
        <p:spPr>
          <a:xfrm>
            <a:off x="6690266" y="2655301"/>
            <a:ext cx="2346613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HY그래픽M"/>
              </a:rPr>
              <a:t>마이페이지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397478-F3E6-4990-9C44-303FC42A58BA}"/>
              </a:ext>
            </a:extLst>
          </p:cNvPr>
          <p:cNvGrpSpPr/>
          <p:nvPr/>
        </p:nvGrpSpPr>
        <p:grpSpPr>
          <a:xfrm>
            <a:off x="5130800" y="1498180"/>
            <a:ext cx="420399" cy="420047"/>
            <a:chOff x="5340176" y="306111"/>
            <a:chExt cx="432048" cy="42004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E46CD56-3B61-40BD-A751-849A2B7C41C4}"/>
                </a:ext>
              </a:extLst>
            </p:cNvPr>
            <p:cNvSpPr/>
            <p:nvPr/>
          </p:nvSpPr>
          <p:spPr>
            <a:xfrm>
              <a:off x="5342358" y="306111"/>
              <a:ext cx="360040" cy="4200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9D8FDB26-7B2A-44BB-A882-A15416366C92}"/>
                </a:ext>
              </a:extLst>
            </p:cNvPr>
            <p:cNvSpPr txBox="1"/>
            <p:nvPr/>
          </p:nvSpPr>
          <p:spPr>
            <a:xfrm>
              <a:off x="5340176" y="309192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endPara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0A64CCD-F67F-400B-BDBB-F356BCA7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74" y="2358206"/>
            <a:ext cx="4825561" cy="2481164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A0A84F62-EB8D-4963-A04B-68AFEF1C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13" y="391390"/>
            <a:ext cx="4885208" cy="25864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A298A1-27E5-4DFD-A5C1-E0D151DDD99E}"/>
              </a:ext>
            </a:extLst>
          </p:cNvPr>
          <p:cNvSpPr/>
          <p:nvPr/>
        </p:nvSpPr>
        <p:spPr>
          <a:xfrm>
            <a:off x="6682299" y="1745734"/>
            <a:ext cx="2354580" cy="90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38D9A5-4F65-4A30-B926-907A4E037D90}"/>
              </a:ext>
            </a:extLst>
          </p:cNvPr>
          <p:cNvSpPr/>
          <p:nvPr/>
        </p:nvSpPr>
        <p:spPr>
          <a:xfrm>
            <a:off x="6682299" y="3011789"/>
            <a:ext cx="2354580" cy="90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F001D-490A-480A-82AC-5AC9328815AB}"/>
              </a:ext>
            </a:extLst>
          </p:cNvPr>
          <p:cNvSpPr txBox="1"/>
          <p:nvPr/>
        </p:nvSpPr>
        <p:spPr>
          <a:xfrm>
            <a:off x="6752931" y="1920430"/>
            <a:ext cx="22645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dirty="0"/>
              <a:t>마음에 드는 상품을 </a:t>
            </a:r>
          </a:p>
          <a:p>
            <a:pPr algn="ctr"/>
            <a:r>
              <a:rPr lang="ko-KR" altLang="en-US" sz="1000" dirty="0"/>
              <a:t>종류 상관 없이 </a:t>
            </a:r>
            <a:endParaRPr lang="en-US" altLang="ko-KR" sz="1000" dirty="0"/>
          </a:p>
          <a:p>
            <a:pPr algn="ctr"/>
            <a:r>
              <a:rPr lang="ko-KR" altLang="en-US" sz="1000" dirty="0"/>
              <a:t>특정 페이지에 저장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77A0D-E5A5-4630-AB54-2C435C6FF4A2}"/>
              </a:ext>
            </a:extLst>
          </p:cNvPr>
          <p:cNvSpPr txBox="1"/>
          <p:nvPr/>
        </p:nvSpPr>
        <p:spPr>
          <a:xfrm>
            <a:off x="6727304" y="3194686"/>
            <a:ext cx="22645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dirty="0"/>
              <a:t>내가 판매 하는 상품을  </a:t>
            </a:r>
            <a:endParaRPr lang="en-US" altLang="ko-KR" sz="1000" dirty="0"/>
          </a:p>
          <a:p>
            <a:pPr algn="ctr"/>
            <a:r>
              <a:rPr lang="ko-KR" altLang="en-US" sz="1000" dirty="0"/>
              <a:t>간편하게 관리하는 페이지 </a:t>
            </a:r>
          </a:p>
          <a:p>
            <a:pPr algn="ctr"/>
            <a:r>
              <a:rPr lang="ko-KR" altLang="en-US" sz="1000" dirty="0"/>
              <a:t>상태확인, 수정, 삭제기능 </a:t>
            </a:r>
            <a:endParaRPr lang="en-US" altLang="ko-KR" sz="1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4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46"/>
          <p:cNvSpPr txBox="1">
            <a:spLocks noGrp="1"/>
          </p:cNvSpPr>
          <p:nvPr>
            <p:ph type="title" idx="4294967295"/>
          </p:nvPr>
        </p:nvSpPr>
        <p:spPr>
          <a:xfrm>
            <a:off x="2097088" y="533400"/>
            <a:ext cx="7046912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ko-KR" altLang="en-US">
                <a:ea typeface="맑은 고딕"/>
              </a:rPr>
            </a:br>
            <a:br>
              <a:rPr lang="ko-KR" altLang="en-US">
                <a:ea typeface="맑은 고딕"/>
              </a:rPr>
            </a:br>
            <a:br>
              <a:rPr lang="ko-KR" altLang="en-US">
                <a:ea typeface="맑은 고딕"/>
              </a:rPr>
            </a:br>
            <a:br>
              <a:rPr lang="ko-KR" altLang="en-US">
                <a:ea typeface="맑은 고딕"/>
              </a:rPr>
            </a:br>
            <a:endParaRPr lang="ko-KR" altLang="en-US"/>
          </a:p>
        </p:txBody>
      </p:sp>
      <p:sp>
        <p:nvSpPr>
          <p:cNvPr id="2238" name="Google Shape;2238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endParaRPr lang="ko-KR" altLang="en" sz="1200">
              <a:solidFill>
                <a:srgbClr val="FFFFFF"/>
              </a:solidFill>
            </a:endParaRPr>
          </a:p>
        </p:txBody>
      </p:sp>
      <p:grpSp>
        <p:nvGrpSpPr>
          <p:cNvPr id="2239" name="Google Shape;2239;p46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2240" name="Google Shape;2240;p46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2241" name="Google Shape;2241;p46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2242" name="Google Shape;2242;p46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44" name="Google Shape;2244;p46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5" name="Google Shape;2245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246" name="Google Shape;2246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247" name="Google Shape;2247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9" name="Google Shape;2249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250" name="Google Shape;2250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54" name="Google Shape;2254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255" name="Google Shape;2255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256" name="Google Shape;2256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8" name="Google Shape;2258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259" name="Google Shape;2259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63" name="Google Shape;2263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264" name="Google Shape;2264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265" name="Google Shape;2265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7" name="Google Shape;2267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268" name="Google Shape;2268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70" name="Google Shape;2270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271" name="Google Shape;2271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272" name="Google Shape;2272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4" name="Google Shape;2274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275" name="Google Shape;2275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Arial Black"/>
              </a:rPr>
              <a:t>Contents</a:t>
            </a:r>
            <a:endParaRPr lang="ko-KR" altLang="en">
              <a:latin typeface="Arial Black"/>
              <a:ea typeface="맑은 고딕"/>
            </a:endParaRPr>
          </a:p>
        </p:txBody>
      </p:sp>
      <p:sp>
        <p:nvSpPr>
          <p:cNvPr id="548" name="Google Shape;548;p20"/>
          <p:cNvSpPr/>
          <p:nvPr/>
        </p:nvSpPr>
        <p:spPr>
          <a:xfrm>
            <a:off x="449089" y="2622007"/>
            <a:ext cx="8245822" cy="184350"/>
          </a:xfrm>
          <a:custGeom>
            <a:avLst/>
            <a:gdLst/>
            <a:ahLst/>
            <a:cxnLst/>
            <a:rect l="l" t="t" r="r" b="b"/>
            <a:pathLst>
              <a:path w="282367" h="7374" extrusionOk="0">
                <a:moveTo>
                  <a:pt x="280878" y="1"/>
                </a:moveTo>
                <a:cubicBezTo>
                  <a:pt x="280690" y="1"/>
                  <a:pt x="280527" y="114"/>
                  <a:pt x="280554" y="361"/>
                </a:cubicBezTo>
                <a:cubicBezTo>
                  <a:pt x="280634" y="920"/>
                  <a:pt x="280687" y="1480"/>
                  <a:pt x="280767" y="2040"/>
                </a:cubicBezTo>
                <a:cubicBezTo>
                  <a:pt x="268247" y="2162"/>
                  <a:pt x="255727" y="2200"/>
                  <a:pt x="243210" y="2200"/>
                </a:cubicBezTo>
                <a:cubicBezTo>
                  <a:pt x="228554" y="2200"/>
                  <a:pt x="213902" y="2148"/>
                  <a:pt x="199258" y="2119"/>
                </a:cubicBezTo>
                <a:cubicBezTo>
                  <a:pt x="192882" y="2107"/>
                  <a:pt x="186507" y="2099"/>
                  <a:pt x="180131" y="2099"/>
                </a:cubicBezTo>
                <a:cubicBezTo>
                  <a:pt x="159193" y="2099"/>
                  <a:pt x="138252" y="2186"/>
                  <a:pt x="117295" y="2493"/>
                </a:cubicBezTo>
                <a:cubicBezTo>
                  <a:pt x="101947" y="2732"/>
                  <a:pt x="16600" y="2946"/>
                  <a:pt x="1279" y="3851"/>
                </a:cubicBezTo>
                <a:cubicBezTo>
                  <a:pt x="1199" y="3239"/>
                  <a:pt x="1119" y="2626"/>
                  <a:pt x="1013" y="2013"/>
                </a:cubicBezTo>
                <a:cubicBezTo>
                  <a:pt x="959" y="1813"/>
                  <a:pt x="786" y="1713"/>
                  <a:pt x="613" y="1713"/>
                </a:cubicBezTo>
                <a:cubicBezTo>
                  <a:pt x="440" y="1713"/>
                  <a:pt x="267" y="1813"/>
                  <a:pt x="213" y="2013"/>
                </a:cubicBezTo>
                <a:cubicBezTo>
                  <a:pt x="0" y="3638"/>
                  <a:pt x="53" y="5264"/>
                  <a:pt x="320" y="6889"/>
                </a:cubicBezTo>
                <a:cubicBezTo>
                  <a:pt x="373" y="7228"/>
                  <a:pt x="611" y="7373"/>
                  <a:pt x="871" y="7373"/>
                </a:cubicBezTo>
                <a:cubicBezTo>
                  <a:pt x="1264" y="7373"/>
                  <a:pt x="1706" y="7040"/>
                  <a:pt x="1625" y="6543"/>
                </a:cubicBezTo>
                <a:cubicBezTo>
                  <a:pt x="1546" y="5930"/>
                  <a:pt x="1466" y="5317"/>
                  <a:pt x="1386" y="4704"/>
                </a:cubicBezTo>
                <a:cubicBezTo>
                  <a:pt x="15055" y="4571"/>
                  <a:pt x="98616" y="4118"/>
                  <a:pt x="112259" y="3905"/>
                </a:cubicBezTo>
                <a:cubicBezTo>
                  <a:pt x="126008" y="3692"/>
                  <a:pt x="139784" y="3558"/>
                  <a:pt x="153533" y="3505"/>
                </a:cubicBezTo>
                <a:cubicBezTo>
                  <a:pt x="161850" y="3473"/>
                  <a:pt x="170164" y="3462"/>
                  <a:pt x="178478" y="3462"/>
                </a:cubicBezTo>
                <a:cubicBezTo>
                  <a:pt x="192534" y="3462"/>
                  <a:pt x="206588" y="3492"/>
                  <a:pt x="220647" y="3492"/>
                </a:cubicBezTo>
                <a:cubicBezTo>
                  <a:pt x="225552" y="3492"/>
                  <a:pt x="230457" y="3488"/>
                  <a:pt x="235363" y="3478"/>
                </a:cubicBezTo>
                <a:cubicBezTo>
                  <a:pt x="250551" y="3452"/>
                  <a:pt x="265739" y="3452"/>
                  <a:pt x="280927" y="3345"/>
                </a:cubicBezTo>
                <a:cubicBezTo>
                  <a:pt x="280927" y="3798"/>
                  <a:pt x="281060" y="4251"/>
                  <a:pt x="281274" y="4624"/>
                </a:cubicBezTo>
                <a:cubicBezTo>
                  <a:pt x="281381" y="4779"/>
                  <a:pt x="281541" y="4854"/>
                  <a:pt x="281697" y="4854"/>
                </a:cubicBezTo>
                <a:cubicBezTo>
                  <a:pt x="281891" y="4854"/>
                  <a:pt x="282079" y="4739"/>
                  <a:pt x="282153" y="4518"/>
                </a:cubicBezTo>
                <a:cubicBezTo>
                  <a:pt x="282366" y="4011"/>
                  <a:pt x="282233" y="3398"/>
                  <a:pt x="282100" y="2839"/>
                </a:cubicBezTo>
                <a:cubicBezTo>
                  <a:pt x="282153" y="2626"/>
                  <a:pt x="282100" y="2386"/>
                  <a:pt x="281966" y="2226"/>
                </a:cubicBezTo>
                <a:cubicBezTo>
                  <a:pt x="281806" y="1560"/>
                  <a:pt x="281593" y="894"/>
                  <a:pt x="281327" y="281"/>
                </a:cubicBezTo>
                <a:cubicBezTo>
                  <a:pt x="281249" y="100"/>
                  <a:pt x="281053" y="1"/>
                  <a:pt x="2808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20"/>
          <p:cNvGrpSpPr/>
          <p:nvPr/>
        </p:nvGrpSpPr>
        <p:grpSpPr>
          <a:xfrm>
            <a:off x="539073" y="1254644"/>
            <a:ext cx="2072808" cy="3511530"/>
            <a:chOff x="943093" y="1217313"/>
            <a:chExt cx="1647975" cy="3548842"/>
          </a:xfrm>
        </p:grpSpPr>
        <p:grpSp>
          <p:nvGrpSpPr>
            <p:cNvPr id="550" name="Google Shape;550;p20"/>
            <p:cNvGrpSpPr/>
            <p:nvPr/>
          </p:nvGrpSpPr>
          <p:grpSpPr>
            <a:xfrm>
              <a:off x="993875" y="3003551"/>
              <a:ext cx="1529500" cy="1762604"/>
              <a:chOff x="4524100" y="1270075"/>
              <a:chExt cx="1529500" cy="1401450"/>
            </a:xfrm>
          </p:grpSpPr>
          <p:sp>
            <p:nvSpPr>
              <p:cNvPr id="551" name="Google Shape;551;p20"/>
              <p:cNvSpPr/>
              <p:nvPr/>
            </p:nvSpPr>
            <p:spPr>
              <a:xfrm>
                <a:off x="4542075" y="1270075"/>
                <a:ext cx="1511525" cy="1344300"/>
              </a:xfrm>
              <a:custGeom>
                <a:avLst/>
                <a:gdLst/>
                <a:ahLst/>
                <a:cxnLst/>
                <a:rect l="l" t="t" r="r" b="b"/>
                <a:pathLst>
                  <a:path w="60461" h="53772" extrusionOk="0">
                    <a:moveTo>
                      <a:pt x="60460" y="0"/>
                    </a:moveTo>
                    <a:lnTo>
                      <a:pt x="21397" y="373"/>
                    </a:lnTo>
                    <a:lnTo>
                      <a:pt x="187" y="0"/>
                    </a:lnTo>
                    <a:lnTo>
                      <a:pt x="187" y="0"/>
                    </a:lnTo>
                    <a:lnTo>
                      <a:pt x="560" y="42234"/>
                    </a:lnTo>
                    <a:lnTo>
                      <a:pt x="1" y="53398"/>
                    </a:lnTo>
                    <a:lnTo>
                      <a:pt x="55264" y="53771"/>
                    </a:lnTo>
                    <a:lnTo>
                      <a:pt x="59554" y="53212"/>
                    </a:lnTo>
                    <a:lnTo>
                      <a:pt x="60460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4524100" y="2647925"/>
                <a:ext cx="30977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944" extrusionOk="0">
                    <a:moveTo>
                      <a:pt x="2643" y="0"/>
                    </a:moveTo>
                    <a:cubicBezTo>
                      <a:pt x="1855" y="0"/>
                      <a:pt x="1070" y="25"/>
                      <a:pt x="293" y="96"/>
                    </a:cubicBezTo>
                    <a:cubicBezTo>
                      <a:pt x="80" y="96"/>
                      <a:pt x="0" y="443"/>
                      <a:pt x="240" y="469"/>
                    </a:cubicBezTo>
                    <a:cubicBezTo>
                      <a:pt x="2212" y="736"/>
                      <a:pt x="4237" y="709"/>
                      <a:pt x="6209" y="789"/>
                    </a:cubicBezTo>
                    <a:cubicBezTo>
                      <a:pt x="7467" y="823"/>
                      <a:pt x="8778" y="944"/>
                      <a:pt x="10062" y="944"/>
                    </a:cubicBezTo>
                    <a:cubicBezTo>
                      <a:pt x="10790" y="944"/>
                      <a:pt x="11509" y="905"/>
                      <a:pt x="12204" y="789"/>
                    </a:cubicBezTo>
                    <a:cubicBezTo>
                      <a:pt x="12391" y="709"/>
                      <a:pt x="12364" y="443"/>
                      <a:pt x="12177" y="363"/>
                    </a:cubicBezTo>
                    <a:cubicBezTo>
                      <a:pt x="11115" y="128"/>
                      <a:pt x="9970" y="86"/>
                      <a:pt x="8829" y="86"/>
                    </a:cubicBezTo>
                    <a:cubicBezTo>
                      <a:pt x="8192" y="86"/>
                      <a:pt x="7556" y="99"/>
                      <a:pt x="6936" y="99"/>
                    </a:cubicBezTo>
                    <a:cubicBezTo>
                      <a:pt x="6772" y="99"/>
                      <a:pt x="6610" y="98"/>
                      <a:pt x="6449" y="96"/>
                    </a:cubicBezTo>
                    <a:cubicBezTo>
                      <a:pt x="5184" y="63"/>
                      <a:pt x="3909" y="0"/>
                      <a:pt x="2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3" name="Google Shape;553;p20"/>
            <p:cNvSpPr/>
            <p:nvPr/>
          </p:nvSpPr>
          <p:spPr>
            <a:xfrm>
              <a:off x="1677675" y="2636982"/>
              <a:ext cx="161900" cy="154400"/>
            </a:xfrm>
            <a:custGeom>
              <a:avLst/>
              <a:gdLst/>
              <a:ahLst/>
              <a:cxnLst/>
              <a:rect l="l" t="t" r="r" b="b"/>
              <a:pathLst>
                <a:path w="6476" h="6176" extrusionOk="0">
                  <a:moveTo>
                    <a:pt x="3017" y="1"/>
                  </a:moveTo>
                  <a:cubicBezTo>
                    <a:pt x="2493" y="1"/>
                    <a:pt x="1974" y="158"/>
                    <a:pt x="1520" y="471"/>
                  </a:cubicBezTo>
                  <a:cubicBezTo>
                    <a:pt x="480" y="1270"/>
                    <a:pt x="1" y="2603"/>
                    <a:pt x="294" y="3882"/>
                  </a:cubicBezTo>
                  <a:cubicBezTo>
                    <a:pt x="657" y="5231"/>
                    <a:pt x="1904" y="6175"/>
                    <a:pt x="3297" y="6175"/>
                  </a:cubicBezTo>
                  <a:cubicBezTo>
                    <a:pt x="3335" y="6175"/>
                    <a:pt x="3373" y="6175"/>
                    <a:pt x="3411" y="6173"/>
                  </a:cubicBezTo>
                  <a:cubicBezTo>
                    <a:pt x="5037" y="6173"/>
                    <a:pt x="6369" y="4894"/>
                    <a:pt x="6422" y="3269"/>
                  </a:cubicBezTo>
                  <a:cubicBezTo>
                    <a:pt x="6476" y="1830"/>
                    <a:pt x="5516" y="524"/>
                    <a:pt x="4104" y="231"/>
                  </a:cubicBezTo>
                  <a:cubicBezTo>
                    <a:pt x="3753" y="78"/>
                    <a:pt x="3384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20"/>
            <p:cNvGrpSpPr/>
            <p:nvPr/>
          </p:nvGrpSpPr>
          <p:grpSpPr>
            <a:xfrm rot="10800000">
              <a:off x="983733" y="1217313"/>
              <a:ext cx="1527709" cy="532098"/>
              <a:chOff x="6079483" y="3973552"/>
              <a:chExt cx="1527709" cy="532098"/>
            </a:xfrm>
          </p:grpSpPr>
          <p:sp>
            <p:nvSpPr>
              <p:cNvPr id="555" name="Google Shape;555;p20"/>
              <p:cNvSpPr/>
              <p:nvPr/>
            </p:nvSpPr>
            <p:spPr>
              <a:xfrm>
                <a:off x="6079483" y="3973552"/>
                <a:ext cx="1527709" cy="489675"/>
              </a:xfrm>
              <a:custGeom>
                <a:avLst/>
                <a:gdLst/>
                <a:ahLst/>
                <a:cxnLst/>
                <a:rect l="l" t="t" r="r" b="b"/>
                <a:pathLst>
                  <a:path w="33734" h="19587" extrusionOk="0">
                    <a:moveTo>
                      <a:pt x="14869" y="1306"/>
                    </a:moveTo>
                    <a:cubicBezTo>
                      <a:pt x="15748" y="2425"/>
                      <a:pt x="16627" y="3598"/>
                      <a:pt x="17480" y="4743"/>
                    </a:cubicBezTo>
                    <a:cubicBezTo>
                      <a:pt x="17533" y="4823"/>
                      <a:pt x="17613" y="4877"/>
                      <a:pt x="17720" y="4903"/>
                    </a:cubicBezTo>
                    <a:cubicBezTo>
                      <a:pt x="17747" y="4930"/>
                      <a:pt x="17800" y="4983"/>
                      <a:pt x="17880" y="4983"/>
                    </a:cubicBezTo>
                    <a:cubicBezTo>
                      <a:pt x="19788" y="5188"/>
                      <a:pt x="21715" y="5315"/>
                      <a:pt x="23662" y="5315"/>
                    </a:cubicBezTo>
                    <a:cubicBezTo>
                      <a:pt x="23999" y="5315"/>
                      <a:pt x="24336" y="5311"/>
                      <a:pt x="24674" y="5303"/>
                    </a:cubicBezTo>
                    <a:cubicBezTo>
                      <a:pt x="25314" y="5303"/>
                      <a:pt x="25960" y="5307"/>
                      <a:pt x="26608" y="5307"/>
                    </a:cubicBezTo>
                    <a:cubicBezTo>
                      <a:pt x="28229" y="5307"/>
                      <a:pt x="29863" y="5280"/>
                      <a:pt x="31442" y="5090"/>
                    </a:cubicBezTo>
                    <a:lnTo>
                      <a:pt x="31522" y="5090"/>
                    </a:lnTo>
                    <a:cubicBezTo>
                      <a:pt x="31522" y="6982"/>
                      <a:pt x="31922" y="8927"/>
                      <a:pt x="32109" y="10792"/>
                    </a:cubicBezTo>
                    <a:cubicBezTo>
                      <a:pt x="32215" y="11778"/>
                      <a:pt x="32322" y="12764"/>
                      <a:pt x="32402" y="13723"/>
                    </a:cubicBezTo>
                    <a:cubicBezTo>
                      <a:pt x="32455" y="14389"/>
                      <a:pt x="32828" y="15881"/>
                      <a:pt x="32615" y="16681"/>
                    </a:cubicBezTo>
                    <a:cubicBezTo>
                      <a:pt x="22170" y="18066"/>
                      <a:pt x="11485" y="16894"/>
                      <a:pt x="1093" y="18812"/>
                    </a:cubicBezTo>
                    <a:cubicBezTo>
                      <a:pt x="1466" y="16761"/>
                      <a:pt x="1306" y="14496"/>
                      <a:pt x="1253" y="12417"/>
                    </a:cubicBezTo>
                    <a:cubicBezTo>
                      <a:pt x="1253" y="11272"/>
                      <a:pt x="1199" y="10099"/>
                      <a:pt x="1146" y="8953"/>
                    </a:cubicBezTo>
                    <a:cubicBezTo>
                      <a:pt x="1093" y="8021"/>
                      <a:pt x="1093" y="7035"/>
                      <a:pt x="800" y="6156"/>
                    </a:cubicBezTo>
                    <a:lnTo>
                      <a:pt x="800" y="6156"/>
                    </a:lnTo>
                    <a:cubicBezTo>
                      <a:pt x="1540" y="6266"/>
                      <a:pt x="2289" y="6303"/>
                      <a:pt x="3038" y="6303"/>
                    </a:cubicBezTo>
                    <a:cubicBezTo>
                      <a:pt x="4096" y="6303"/>
                      <a:pt x="5153" y="6229"/>
                      <a:pt x="6182" y="6182"/>
                    </a:cubicBezTo>
                    <a:cubicBezTo>
                      <a:pt x="8021" y="6102"/>
                      <a:pt x="9993" y="6129"/>
                      <a:pt x="11778" y="5729"/>
                    </a:cubicBezTo>
                    <a:cubicBezTo>
                      <a:pt x="11991" y="5703"/>
                      <a:pt x="12098" y="5516"/>
                      <a:pt x="12071" y="5330"/>
                    </a:cubicBezTo>
                    <a:cubicBezTo>
                      <a:pt x="13110" y="4051"/>
                      <a:pt x="14043" y="2718"/>
                      <a:pt x="14869" y="1306"/>
                    </a:cubicBezTo>
                    <a:close/>
                    <a:moveTo>
                      <a:pt x="14802" y="0"/>
                    </a:moveTo>
                    <a:cubicBezTo>
                      <a:pt x="14642" y="0"/>
                      <a:pt x="14482" y="80"/>
                      <a:pt x="14389" y="240"/>
                    </a:cubicBezTo>
                    <a:cubicBezTo>
                      <a:pt x="13430" y="1759"/>
                      <a:pt x="12337" y="3278"/>
                      <a:pt x="11618" y="4957"/>
                    </a:cubicBezTo>
                    <a:cubicBezTo>
                      <a:pt x="11462" y="4952"/>
                      <a:pt x="11306" y="4950"/>
                      <a:pt x="11150" y="4950"/>
                    </a:cubicBezTo>
                    <a:cubicBezTo>
                      <a:pt x="9410" y="4950"/>
                      <a:pt x="7652" y="5203"/>
                      <a:pt x="5916" y="5276"/>
                    </a:cubicBezTo>
                    <a:cubicBezTo>
                      <a:pt x="4157" y="5383"/>
                      <a:pt x="2345" y="5303"/>
                      <a:pt x="587" y="5649"/>
                    </a:cubicBezTo>
                    <a:cubicBezTo>
                      <a:pt x="533" y="5649"/>
                      <a:pt x="480" y="5703"/>
                      <a:pt x="453" y="5756"/>
                    </a:cubicBezTo>
                    <a:cubicBezTo>
                      <a:pt x="347" y="5756"/>
                      <a:pt x="267" y="5836"/>
                      <a:pt x="240" y="5916"/>
                    </a:cubicBezTo>
                    <a:cubicBezTo>
                      <a:pt x="0" y="6902"/>
                      <a:pt x="160" y="7941"/>
                      <a:pt x="187" y="8953"/>
                    </a:cubicBezTo>
                    <a:cubicBezTo>
                      <a:pt x="240" y="10019"/>
                      <a:pt x="267" y="11085"/>
                      <a:pt x="293" y="12178"/>
                    </a:cubicBezTo>
                    <a:cubicBezTo>
                      <a:pt x="320" y="14363"/>
                      <a:pt x="54" y="16654"/>
                      <a:pt x="240" y="18839"/>
                    </a:cubicBezTo>
                    <a:cubicBezTo>
                      <a:pt x="267" y="18919"/>
                      <a:pt x="293" y="18999"/>
                      <a:pt x="347" y="19079"/>
                    </a:cubicBezTo>
                    <a:cubicBezTo>
                      <a:pt x="244" y="19259"/>
                      <a:pt x="339" y="19587"/>
                      <a:pt x="608" y="19587"/>
                    </a:cubicBezTo>
                    <a:cubicBezTo>
                      <a:pt x="619" y="19587"/>
                      <a:pt x="629" y="19586"/>
                      <a:pt x="640" y="19585"/>
                    </a:cubicBezTo>
                    <a:cubicBezTo>
                      <a:pt x="11272" y="18439"/>
                      <a:pt x="22010" y="19052"/>
                      <a:pt x="32615" y="17667"/>
                    </a:cubicBezTo>
                    <a:cubicBezTo>
                      <a:pt x="32668" y="17667"/>
                      <a:pt x="32721" y="17640"/>
                      <a:pt x="32748" y="17613"/>
                    </a:cubicBezTo>
                    <a:cubicBezTo>
                      <a:pt x="32792" y="17624"/>
                      <a:pt x="32836" y="17631"/>
                      <a:pt x="32881" y="17631"/>
                    </a:cubicBezTo>
                    <a:cubicBezTo>
                      <a:pt x="32943" y="17631"/>
                      <a:pt x="33005" y="17618"/>
                      <a:pt x="33068" y="17587"/>
                    </a:cubicBezTo>
                    <a:cubicBezTo>
                      <a:pt x="33734" y="17240"/>
                      <a:pt x="33654" y="16654"/>
                      <a:pt x="33601" y="15961"/>
                    </a:cubicBezTo>
                    <a:cubicBezTo>
                      <a:pt x="33521" y="14629"/>
                      <a:pt x="33361" y="13323"/>
                      <a:pt x="33228" y="12018"/>
                    </a:cubicBezTo>
                    <a:cubicBezTo>
                      <a:pt x="32961" y="9593"/>
                      <a:pt x="32908" y="6928"/>
                      <a:pt x="32162" y="4584"/>
                    </a:cubicBezTo>
                    <a:cubicBezTo>
                      <a:pt x="32123" y="4448"/>
                      <a:pt x="32000" y="4355"/>
                      <a:pt x="31864" y="4355"/>
                    </a:cubicBezTo>
                    <a:cubicBezTo>
                      <a:pt x="31813" y="4355"/>
                      <a:pt x="31760" y="4368"/>
                      <a:pt x="31709" y="4397"/>
                    </a:cubicBezTo>
                    <a:cubicBezTo>
                      <a:pt x="31629" y="4317"/>
                      <a:pt x="31549" y="4290"/>
                      <a:pt x="31442" y="4290"/>
                    </a:cubicBezTo>
                    <a:cubicBezTo>
                      <a:pt x="31126" y="4283"/>
                      <a:pt x="30809" y="4280"/>
                      <a:pt x="30491" y="4280"/>
                    </a:cubicBezTo>
                    <a:cubicBezTo>
                      <a:pt x="28558" y="4280"/>
                      <a:pt x="26597" y="4401"/>
                      <a:pt x="24674" y="4424"/>
                    </a:cubicBezTo>
                    <a:cubicBezTo>
                      <a:pt x="22543" y="4424"/>
                      <a:pt x="20411" y="4424"/>
                      <a:pt x="18306" y="4504"/>
                    </a:cubicBezTo>
                    <a:cubicBezTo>
                      <a:pt x="18279" y="4450"/>
                      <a:pt x="18253" y="4370"/>
                      <a:pt x="18199" y="4317"/>
                    </a:cubicBezTo>
                    <a:cubicBezTo>
                      <a:pt x="17214" y="2958"/>
                      <a:pt x="16201" y="1599"/>
                      <a:pt x="15215" y="240"/>
                    </a:cubicBezTo>
                    <a:cubicBezTo>
                      <a:pt x="15122" y="80"/>
                      <a:pt x="14962" y="0"/>
                      <a:pt x="148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6584475" y="4474150"/>
                <a:ext cx="5043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20172" h="1260" extrusionOk="0">
                    <a:moveTo>
                      <a:pt x="18865" y="1"/>
                    </a:moveTo>
                    <a:cubicBezTo>
                      <a:pt x="17536" y="1"/>
                      <a:pt x="16172" y="147"/>
                      <a:pt x="14843" y="190"/>
                    </a:cubicBezTo>
                    <a:cubicBezTo>
                      <a:pt x="13271" y="243"/>
                      <a:pt x="11698" y="296"/>
                      <a:pt x="10126" y="350"/>
                    </a:cubicBezTo>
                    <a:cubicBezTo>
                      <a:pt x="6876" y="430"/>
                      <a:pt x="3625" y="483"/>
                      <a:pt x="401" y="563"/>
                    </a:cubicBezTo>
                    <a:cubicBezTo>
                      <a:pt x="1" y="563"/>
                      <a:pt x="1" y="1149"/>
                      <a:pt x="401" y="1149"/>
                    </a:cubicBezTo>
                    <a:cubicBezTo>
                      <a:pt x="1991" y="1225"/>
                      <a:pt x="3581" y="1259"/>
                      <a:pt x="5168" y="1259"/>
                    </a:cubicBezTo>
                    <a:cubicBezTo>
                      <a:pt x="6906" y="1259"/>
                      <a:pt x="8640" y="1219"/>
                      <a:pt x="10366" y="1149"/>
                    </a:cubicBezTo>
                    <a:cubicBezTo>
                      <a:pt x="13457" y="1043"/>
                      <a:pt x="16841" y="1122"/>
                      <a:pt x="19879" y="483"/>
                    </a:cubicBezTo>
                    <a:cubicBezTo>
                      <a:pt x="20172" y="430"/>
                      <a:pt x="20065" y="57"/>
                      <a:pt x="19825" y="30"/>
                    </a:cubicBezTo>
                    <a:cubicBezTo>
                      <a:pt x="19508" y="9"/>
                      <a:pt x="19188" y="1"/>
                      <a:pt x="18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7" name="Google Shape;557;p20"/>
            <p:cNvSpPr/>
            <p:nvPr/>
          </p:nvSpPr>
          <p:spPr>
            <a:xfrm flipH="1">
              <a:off x="1699838" y="1947000"/>
              <a:ext cx="117575" cy="491525"/>
            </a:xfrm>
            <a:custGeom>
              <a:avLst/>
              <a:gdLst/>
              <a:ahLst/>
              <a:cxnLst/>
              <a:rect l="l" t="t" r="r" b="b"/>
              <a:pathLst>
                <a:path w="4703" h="19661" extrusionOk="0">
                  <a:moveTo>
                    <a:pt x="1215" y="0"/>
                  </a:moveTo>
                  <a:cubicBezTo>
                    <a:pt x="1102" y="0"/>
                    <a:pt x="996" y="74"/>
                    <a:pt x="1009" y="220"/>
                  </a:cubicBezTo>
                  <a:cubicBezTo>
                    <a:pt x="1116" y="3258"/>
                    <a:pt x="1355" y="6242"/>
                    <a:pt x="1595" y="9253"/>
                  </a:cubicBezTo>
                  <a:cubicBezTo>
                    <a:pt x="1835" y="12157"/>
                    <a:pt x="1862" y="15062"/>
                    <a:pt x="1942" y="17966"/>
                  </a:cubicBezTo>
                  <a:cubicBezTo>
                    <a:pt x="1515" y="17273"/>
                    <a:pt x="1062" y="16581"/>
                    <a:pt x="636" y="15888"/>
                  </a:cubicBezTo>
                  <a:cubicBezTo>
                    <a:pt x="579" y="15790"/>
                    <a:pt x="492" y="15750"/>
                    <a:pt x="404" y="15750"/>
                  </a:cubicBezTo>
                  <a:cubicBezTo>
                    <a:pt x="205" y="15750"/>
                    <a:pt x="0" y="15959"/>
                    <a:pt x="130" y="16181"/>
                  </a:cubicBezTo>
                  <a:cubicBezTo>
                    <a:pt x="689" y="17273"/>
                    <a:pt x="1222" y="18393"/>
                    <a:pt x="1808" y="19458"/>
                  </a:cubicBezTo>
                  <a:cubicBezTo>
                    <a:pt x="1883" y="19593"/>
                    <a:pt x="2026" y="19661"/>
                    <a:pt x="2174" y="19661"/>
                  </a:cubicBezTo>
                  <a:cubicBezTo>
                    <a:pt x="2289" y="19661"/>
                    <a:pt x="2408" y="19620"/>
                    <a:pt x="2501" y="19538"/>
                  </a:cubicBezTo>
                  <a:cubicBezTo>
                    <a:pt x="3407" y="18659"/>
                    <a:pt x="4126" y="17567"/>
                    <a:pt x="4579" y="16394"/>
                  </a:cubicBezTo>
                  <a:cubicBezTo>
                    <a:pt x="4703" y="16077"/>
                    <a:pt x="4407" y="15830"/>
                    <a:pt x="4130" y="15830"/>
                  </a:cubicBezTo>
                  <a:cubicBezTo>
                    <a:pt x="3989" y="15830"/>
                    <a:pt x="3852" y="15894"/>
                    <a:pt x="3780" y="16048"/>
                  </a:cubicBezTo>
                  <a:cubicBezTo>
                    <a:pt x="3487" y="16661"/>
                    <a:pt x="3167" y="17273"/>
                    <a:pt x="2794" y="17833"/>
                  </a:cubicBezTo>
                  <a:cubicBezTo>
                    <a:pt x="2794" y="11918"/>
                    <a:pt x="2208" y="6082"/>
                    <a:pt x="1462" y="220"/>
                  </a:cubicBezTo>
                  <a:cubicBezTo>
                    <a:pt x="1449" y="74"/>
                    <a:pt x="1329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 txBox="1"/>
            <p:nvPr/>
          </p:nvSpPr>
          <p:spPr>
            <a:xfrm>
              <a:off x="943093" y="1288665"/>
              <a:ext cx="1647975" cy="262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</a:rPr>
                <a:t>Project overview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9" name="Google Shape;559;p20"/>
            <p:cNvSpPr txBox="1"/>
            <p:nvPr/>
          </p:nvSpPr>
          <p:spPr>
            <a:xfrm>
              <a:off x="1105675" y="3052417"/>
              <a:ext cx="1305900" cy="164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ko-KR" altLang="en" sz="1200" dirty="0">
                  <a:solidFill>
                    <a:schemeClr val="tx1"/>
                  </a:solidFill>
                  <a:latin typeface="Fira Sans Extra Condensed"/>
                  <a:ea typeface="Roboto"/>
                  <a:cs typeface="Roboto"/>
                </a:rPr>
                <a:t>팀원</a:t>
              </a:r>
              <a:r>
                <a:rPr lang="en" sz="1200" dirty="0">
                  <a:solidFill>
                    <a:schemeClr val="tx1"/>
                  </a:solidFill>
                  <a:latin typeface="Fira Sans Extra Condensed"/>
                  <a:ea typeface="Roboto"/>
                  <a:cs typeface="Roboto"/>
                </a:rPr>
                <a:t> </a:t>
              </a:r>
              <a:r>
                <a:rPr lang="ko-KR" altLang="en" sz="1200" dirty="0">
                  <a:solidFill>
                    <a:schemeClr val="tx1"/>
                  </a:solidFill>
                  <a:latin typeface="Fira Sans Extra Condensed"/>
                  <a:ea typeface="Roboto"/>
                  <a:cs typeface="Roboto"/>
                </a:rPr>
                <a:t>소개</a:t>
              </a:r>
              <a:r>
                <a:rPr lang="en" sz="1200" dirty="0">
                  <a:solidFill>
                    <a:schemeClr val="tx1"/>
                  </a:solidFill>
                  <a:latin typeface="Fira Sans Extra Condensed"/>
                  <a:ea typeface="Roboto"/>
                  <a:cs typeface="Roboto"/>
                </a:rPr>
                <a:t> </a:t>
              </a:r>
              <a:r>
                <a:rPr lang="ko-KR" altLang="en" sz="1200" dirty="0">
                  <a:solidFill>
                    <a:schemeClr val="tx1"/>
                  </a:solidFill>
                  <a:latin typeface="Fira Sans Extra Condensed"/>
                  <a:ea typeface="Roboto"/>
                  <a:cs typeface="Roboto"/>
                </a:rPr>
                <a:t>및</a:t>
              </a:r>
              <a:r>
                <a:rPr lang="en" sz="1200" dirty="0">
                  <a:solidFill>
                    <a:schemeClr val="tx1"/>
                  </a:solidFill>
                  <a:latin typeface="Fira Sans Extra Condensed"/>
                  <a:ea typeface="Roboto"/>
                  <a:cs typeface="Roboto"/>
                </a:rPr>
                <a:t> </a:t>
              </a:r>
              <a:r>
                <a:rPr lang="ko-KR" altLang="en" sz="1200" dirty="0">
                  <a:solidFill>
                    <a:schemeClr val="tx1"/>
                  </a:solidFill>
                  <a:latin typeface="Fira Sans Extra Condensed"/>
                  <a:ea typeface="Roboto"/>
                  <a:cs typeface="Roboto"/>
                </a:rPr>
                <a:t>업무</a:t>
              </a:r>
            </a:p>
            <a:p>
              <a:pPr algn="ctr">
                <a:buSzPts val="1100"/>
              </a:pPr>
              <a:endParaRPr lang="en" sz="1200" dirty="0">
                <a:solidFill>
                  <a:schemeClr val="tx1"/>
                </a:solidFill>
                <a:latin typeface="Fira Sans Extra Condensed"/>
                <a:ea typeface="Roboto"/>
                <a:cs typeface="Roboto"/>
              </a:endParaRPr>
            </a:p>
            <a:p>
              <a:pPr algn="ctr">
                <a:buSzPts val="1100"/>
              </a:pPr>
              <a:r>
                <a:rPr lang="ko-KR" altLang="en" sz="1200" dirty="0">
                  <a:solidFill>
                    <a:schemeClr val="tx1"/>
                  </a:solidFill>
                  <a:latin typeface="Fira Sans Extra Condensed"/>
                  <a:ea typeface="Roboto"/>
                  <a:cs typeface="Roboto"/>
                </a:rPr>
                <a:t>프로젝트 목표</a:t>
              </a:r>
            </a:p>
            <a:p>
              <a:pPr algn="ctr">
                <a:buSzPts val="1100"/>
              </a:pPr>
              <a:endParaRPr lang="ko-KR" altLang="en" sz="1200" dirty="0">
                <a:solidFill>
                  <a:schemeClr val="tx1"/>
                </a:solidFill>
                <a:latin typeface="Fira Sans Extra Condensed"/>
                <a:ea typeface="Roboto"/>
                <a:cs typeface="Roboto"/>
              </a:endParaRPr>
            </a:p>
            <a:p>
              <a:pPr algn="ctr">
                <a:buSzPts val="1100"/>
              </a:pPr>
              <a:r>
                <a:rPr lang="ko-KR" altLang="en" sz="1200" dirty="0">
                  <a:solidFill>
                    <a:schemeClr val="tx1"/>
                  </a:solidFill>
                  <a:latin typeface="Fira Sans Extra Condensed"/>
                  <a:ea typeface="Roboto"/>
                  <a:cs typeface="Roboto"/>
                </a:rPr>
                <a:t>개발환경</a:t>
              </a:r>
            </a:p>
            <a:p>
              <a:pPr algn="ctr">
                <a:buSzPts val="1100"/>
              </a:pPr>
              <a:endParaRPr lang="ko-KR" altLang="en" sz="1200" dirty="0">
                <a:solidFill>
                  <a:schemeClr val="tx1"/>
                </a:solidFill>
                <a:latin typeface="Fira Sans Extra Condensed"/>
                <a:ea typeface="Roboto"/>
                <a:cs typeface="Roboto"/>
              </a:endParaRPr>
            </a:p>
            <a:p>
              <a:pPr algn="ctr">
                <a:buSzPts val="1100"/>
              </a:pPr>
              <a:r>
                <a:rPr lang="ko-KR" altLang="en" sz="1200" dirty="0">
                  <a:solidFill>
                    <a:schemeClr val="tx1"/>
                  </a:solidFill>
                  <a:latin typeface="Fira Sans Extra Condensed"/>
                  <a:ea typeface="Roboto"/>
                  <a:cs typeface="Roboto"/>
                </a:rPr>
                <a:t>프로젝트 타임라인</a:t>
              </a:r>
            </a:p>
            <a:p>
              <a:pPr algn="ctr">
                <a:buSzPts val="1100"/>
              </a:pPr>
              <a:endParaRPr lang="ko-KR" altLang="en" sz="1200" dirty="0">
                <a:solidFill>
                  <a:schemeClr val="tx1"/>
                </a:solidFill>
                <a:latin typeface="Fira Sans Extra Condensed"/>
                <a:ea typeface="Roboto"/>
                <a:cs typeface="Roboto"/>
              </a:endParaRPr>
            </a:p>
            <a:p>
              <a:pPr algn="ctr">
                <a:buSzPts val="1100"/>
              </a:pPr>
              <a:r>
                <a:rPr lang="ko-KR" altLang="en" sz="1200" dirty="0">
                  <a:solidFill>
                    <a:schemeClr val="tx1"/>
                  </a:solidFill>
                  <a:latin typeface="Fira Sans Extra Condensed"/>
                  <a:ea typeface="Roboto"/>
                  <a:cs typeface="Roboto"/>
                </a:rPr>
                <a:t>ERD</a:t>
              </a:r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2736147" y="1217506"/>
            <a:ext cx="1804128" cy="3548667"/>
            <a:chOff x="2778487" y="1217488"/>
            <a:chExt cx="1719036" cy="3548667"/>
          </a:xfrm>
        </p:grpSpPr>
        <p:grpSp>
          <p:nvGrpSpPr>
            <p:cNvPr id="562" name="Google Shape;562;p20"/>
            <p:cNvGrpSpPr/>
            <p:nvPr/>
          </p:nvGrpSpPr>
          <p:grpSpPr>
            <a:xfrm rot="10800000">
              <a:off x="2778487" y="1217488"/>
              <a:ext cx="1719036" cy="524050"/>
              <a:chOff x="3102677" y="3947125"/>
              <a:chExt cx="1719036" cy="52405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3102677" y="3947125"/>
                <a:ext cx="1719036" cy="489200"/>
              </a:xfrm>
              <a:custGeom>
                <a:avLst/>
                <a:gdLst/>
                <a:ahLst/>
                <a:cxnLst/>
                <a:rect l="l" t="t" r="r" b="b"/>
                <a:pathLst>
                  <a:path w="33734" h="19568" extrusionOk="0">
                    <a:moveTo>
                      <a:pt x="14842" y="1287"/>
                    </a:moveTo>
                    <a:cubicBezTo>
                      <a:pt x="15748" y="2432"/>
                      <a:pt x="16627" y="3578"/>
                      <a:pt x="17480" y="4724"/>
                    </a:cubicBezTo>
                    <a:cubicBezTo>
                      <a:pt x="17533" y="4804"/>
                      <a:pt x="17613" y="4857"/>
                      <a:pt x="17720" y="4884"/>
                    </a:cubicBezTo>
                    <a:cubicBezTo>
                      <a:pt x="17746" y="4937"/>
                      <a:pt x="17800" y="4964"/>
                      <a:pt x="17880" y="4964"/>
                    </a:cubicBezTo>
                    <a:cubicBezTo>
                      <a:pt x="19896" y="5204"/>
                      <a:pt x="21935" y="5314"/>
                      <a:pt x="23975" y="5314"/>
                    </a:cubicBezTo>
                    <a:cubicBezTo>
                      <a:pt x="24199" y="5314"/>
                      <a:pt x="24423" y="5313"/>
                      <a:pt x="24648" y="5310"/>
                    </a:cubicBezTo>
                    <a:cubicBezTo>
                      <a:pt x="25060" y="5310"/>
                      <a:pt x="25472" y="5311"/>
                      <a:pt x="25885" y="5311"/>
                    </a:cubicBezTo>
                    <a:cubicBezTo>
                      <a:pt x="27744" y="5311"/>
                      <a:pt x="29611" y="5293"/>
                      <a:pt x="31442" y="5097"/>
                    </a:cubicBezTo>
                    <a:cubicBezTo>
                      <a:pt x="31469" y="5097"/>
                      <a:pt x="31496" y="5070"/>
                      <a:pt x="31522" y="5070"/>
                    </a:cubicBezTo>
                    <a:cubicBezTo>
                      <a:pt x="31522" y="6962"/>
                      <a:pt x="31922" y="8907"/>
                      <a:pt x="32109" y="10772"/>
                    </a:cubicBezTo>
                    <a:cubicBezTo>
                      <a:pt x="32215" y="11758"/>
                      <a:pt x="32295" y="12744"/>
                      <a:pt x="32402" y="13730"/>
                    </a:cubicBezTo>
                    <a:cubicBezTo>
                      <a:pt x="32455" y="14396"/>
                      <a:pt x="32828" y="15862"/>
                      <a:pt x="32615" y="16688"/>
                    </a:cubicBezTo>
                    <a:cubicBezTo>
                      <a:pt x="22170" y="18073"/>
                      <a:pt x="11458" y="16874"/>
                      <a:pt x="1093" y="18819"/>
                    </a:cubicBezTo>
                    <a:cubicBezTo>
                      <a:pt x="1439" y="16741"/>
                      <a:pt x="1279" y="14476"/>
                      <a:pt x="1253" y="12398"/>
                    </a:cubicBezTo>
                    <a:cubicBezTo>
                      <a:pt x="1226" y="11252"/>
                      <a:pt x="1199" y="10106"/>
                      <a:pt x="1146" y="8934"/>
                    </a:cubicBezTo>
                    <a:cubicBezTo>
                      <a:pt x="1066" y="8028"/>
                      <a:pt x="1093" y="7015"/>
                      <a:pt x="773" y="6136"/>
                    </a:cubicBezTo>
                    <a:lnTo>
                      <a:pt x="773" y="6136"/>
                    </a:lnTo>
                    <a:cubicBezTo>
                      <a:pt x="1516" y="6258"/>
                      <a:pt x="2273" y="6297"/>
                      <a:pt x="3031" y="6297"/>
                    </a:cubicBezTo>
                    <a:cubicBezTo>
                      <a:pt x="4093" y="6297"/>
                      <a:pt x="5156" y="6220"/>
                      <a:pt x="6182" y="6189"/>
                    </a:cubicBezTo>
                    <a:lnTo>
                      <a:pt x="6182" y="6163"/>
                    </a:lnTo>
                    <a:cubicBezTo>
                      <a:pt x="8021" y="6109"/>
                      <a:pt x="9966" y="6109"/>
                      <a:pt x="11778" y="5736"/>
                    </a:cubicBezTo>
                    <a:cubicBezTo>
                      <a:pt x="11964" y="5683"/>
                      <a:pt x="12098" y="5497"/>
                      <a:pt x="12071" y="5310"/>
                    </a:cubicBezTo>
                    <a:cubicBezTo>
                      <a:pt x="13137" y="4111"/>
                      <a:pt x="13989" y="2672"/>
                      <a:pt x="14842" y="1287"/>
                    </a:cubicBezTo>
                    <a:close/>
                    <a:moveTo>
                      <a:pt x="14802" y="1"/>
                    </a:moveTo>
                    <a:cubicBezTo>
                      <a:pt x="14642" y="1"/>
                      <a:pt x="14482" y="74"/>
                      <a:pt x="14389" y="221"/>
                    </a:cubicBezTo>
                    <a:cubicBezTo>
                      <a:pt x="13430" y="1740"/>
                      <a:pt x="12337" y="3285"/>
                      <a:pt x="11618" y="4937"/>
                    </a:cubicBezTo>
                    <a:cubicBezTo>
                      <a:pt x="11465" y="4933"/>
                      <a:pt x="11311" y="4931"/>
                      <a:pt x="11157" y="4931"/>
                    </a:cubicBezTo>
                    <a:cubicBezTo>
                      <a:pt x="9434" y="4931"/>
                      <a:pt x="7652" y="5186"/>
                      <a:pt x="5916" y="5283"/>
                    </a:cubicBezTo>
                    <a:cubicBezTo>
                      <a:pt x="4157" y="5390"/>
                      <a:pt x="2345" y="5310"/>
                      <a:pt x="587" y="5630"/>
                    </a:cubicBezTo>
                    <a:cubicBezTo>
                      <a:pt x="533" y="5656"/>
                      <a:pt x="480" y="5683"/>
                      <a:pt x="453" y="5736"/>
                    </a:cubicBezTo>
                    <a:cubicBezTo>
                      <a:pt x="347" y="5736"/>
                      <a:pt x="267" y="5816"/>
                      <a:pt x="240" y="5896"/>
                    </a:cubicBezTo>
                    <a:cubicBezTo>
                      <a:pt x="0" y="6882"/>
                      <a:pt x="160" y="7948"/>
                      <a:pt x="187" y="8934"/>
                    </a:cubicBezTo>
                    <a:cubicBezTo>
                      <a:pt x="240" y="10000"/>
                      <a:pt x="267" y="11066"/>
                      <a:pt x="293" y="12158"/>
                    </a:cubicBezTo>
                    <a:cubicBezTo>
                      <a:pt x="320" y="14343"/>
                      <a:pt x="54" y="16661"/>
                      <a:pt x="267" y="18846"/>
                    </a:cubicBezTo>
                    <a:cubicBezTo>
                      <a:pt x="267" y="18926"/>
                      <a:pt x="293" y="19006"/>
                      <a:pt x="347" y="19059"/>
                    </a:cubicBezTo>
                    <a:cubicBezTo>
                      <a:pt x="244" y="19264"/>
                      <a:pt x="339" y="19567"/>
                      <a:pt x="606" y="19567"/>
                    </a:cubicBezTo>
                    <a:cubicBezTo>
                      <a:pt x="617" y="19567"/>
                      <a:pt x="628" y="19567"/>
                      <a:pt x="640" y="19566"/>
                    </a:cubicBezTo>
                    <a:cubicBezTo>
                      <a:pt x="11272" y="18420"/>
                      <a:pt x="22010" y="19033"/>
                      <a:pt x="32615" y="17647"/>
                    </a:cubicBezTo>
                    <a:cubicBezTo>
                      <a:pt x="32668" y="17647"/>
                      <a:pt x="32721" y="17647"/>
                      <a:pt x="32775" y="17620"/>
                    </a:cubicBezTo>
                    <a:cubicBezTo>
                      <a:pt x="32796" y="17628"/>
                      <a:pt x="32819" y="17631"/>
                      <a:pt x="32844" y="17631"/>
                    </a:cubicBezTo>
                    <a:cubicBezTo>
                      <a:pt x="32912" y="17631"/>
                      <a:pt x="32990" y="17606"/>
                      <a:pt x="33068" y="17567"/>
                    </a:cubicBezTo>
                    <a:cubicBezTo>
                      <a:pt x="33734" y="17221"/>
                      <a:pt x="33627" y="16635"/>
                      <a:pt x="33601" y="15942"/>
                    </a:cubicBezTo>
                    <a:cubicBezTo>
                      <a:pt x="33521" y="14636"/>
                      <a:pt x="33361" y="13330"/>
                      <a:pt x="33228" y="12025"/>
                    </a:cubicBezTo>
                    <a:cubicBezTo>
                      <a:pt x="32961" y="9600"/>
                      <a:pt x="32881" y="6909"/>
                      <a:pt x="32162" y="4591"/>
                    </a:cubicBezTo>
                    <a:cubicBezTo>
                      <a:pt x="32122" y="4432"/>
                      <a:pt x="31994" y="4347"/>
                      <a:pt x="31854" y="4347"/>
                    </a:cubicBezTo>
                    <a:cubicBezTo>
                      <a:pt x="31806" y="4347"/>
                      <a:pt x="31757" y="4357"/>
                      <a:pt x="31709" y="4377"/>
                    </a:cubicBezTo>
                    <a:cubicBezTo>
                      <a:pt x="31629" y="4324"/>
                      <a:pt x="31549" y="4298"/>
                      <a:pt x="31442" y="4271"/>
                    </a:cubicBezTo>
                    <a:cubicBezTo>
                      <a:pt x="31163" y="4264"/>
                      <a:pt x="30882" y="4261"/>
                      <a:pt x="30601" y="4261"/>
                    </a:cubicBezTo>
                    <a:cubicBezTo>
                      <a:pt x="28632" y="4261"/>
                      <a:pt x="26630" y="4404"/>
                      <a:pt x="24648" y="4404"/>
                    </a:cubicBezTo>
                    <a:cubicBezTo>
                      <a:pt x="22543" y="4404"/>
                      <a:pt x="20411" y="4404"/>
                      <a:pt x="18279" y="4511"/>
                    </a:cubicBezTo>
                    <a:cubicBezTo>
                      <a:pt x="18279" y="4431"/>
                      <a:pt x="18253" y="4351"/>
                      <a:pt x="18199" y="4298"/>
                    </a:cubicBezTo>
                    <a:cubicBezTo>
                      <a:pt x="17214" y="2939"/>
                      <a:pt x="16201" y="1580"/>
                      <a:pt x="15215" y="221"/>
                    </a:cubicBezTo>
                    <a:cubicBezTo>
                      <a:pt x="15122" y="74"/>
                      <a:pt x="14962" y="1"/>
                      <a:pt x="14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3718725" y="4439850"/>
                <a:ext cx="502975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253" extrusionOk="0">
                    <a:moveTo>
                      <a:pt x="18663" y="0"/>
                    </a:moveTo>
                    <a:cubicBezTo>
                      <a:pt x="17381" y="0"/>
                      <a:pt x="16090" y="141"/>
                      <a:pt x="14816" y="203"/>
                    </a:cubicBezTo>
                    <a:cubicBezTo>
                      <a:pt x="13244" y="256"/>
                      <a:pt x="11671" y="310"/>
                      <a:pt x="10099" y="336"/>
                    </a:cubicBezTo>
                    <a:cubicBezTo>
                      <a:pt x="6849" y="443"/>
                      <a:pt x="3598" y="469"/>
                      <a:pt x="374" y="549"/>
                    </a:cubicBezTo>
                    <a:cubicBezTo>
                      <a:pt x="1" y="603"/>
                      <a:pt x="1" y="1109"/>
                      <a:pt x="374" y="1162"/>
                    </a:cubicBezTo>
                    <a:cubicBezTo>
                      <a:pt x="1947" y="1225"/>
                      <a:pt x="3521" y="1252"/>
                      <a:pt x="5092" y="1252"/>
                    </a:cubicBezTo>
                    <a:cubicBezTo>
                      <a:pt x="6846" y="1252"/>
                      <a:pt x="8596" y="1218"/>
                      <a:pt x="10339" y="1162"/>
                    </a:cubicBezTo>
                    <a:cubicBezTo>
                      <a:pt x="13430" y="1056"/>
                      <a:pt x="16814" y="1136"/>
                      <a:pt x="19852" y="496"/>
                    </a:cubicBezTo>
                    <a:cubicBezTo>
                      <a:pt x="20118" y="443"/>
                      <a:pt x="20038" y="43"/>
                      <a:pt x="19798" y="43"/>
                    </a:cubicBezTo>
                    <a:cubicBezTo>
                      <a:pt x="19421" y="13"/>
                      <a:pt x="19042" y="0"/>
                      <a:pt x="18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20"/>
            <p:cNvSpPr/>
            <p:nvPr/>
          </p:nvSpPr>
          <p:spPr>
            <a:xfrm>
              <a:off x="3553050" y="2636982"/>
              <a:ext cx="162550" cy="154400"/>
            </a:xfrm>
            <a:custGeom>
              <a:avLst/>
              <a:gdLst/>
              <a:ahLst/>
              <a:cxnLst/>
              <a:rect l="l" t="t" r="r" b="b"/>
              <a:pathLst>
                <a:path w="6502" h="6176" extrusionOk="0">
                  <a:moveTo>
                    <a:pt x="3016" y="1"/>
                  </a:moveTo>
                  <a:cubicBezTo>
                    <a:pt x="2492" y="1"/>
                    <a:pt x="1973" y="158"/>
                    <a:pt x="1519" y="471"/>
                  </a:cubicBezTo>
                  <a:cubicBezTo>
                    <a:pt x="480" y="1270"/>
                    <a:pt x="0" y="2603"/>
                    <a:pt x="320" y="3882"/>
                  </a:cubicBezTo>
                  <a:cubicBezTo>
                    <a:pt x="657" y="5231"/>
                    <a:pt x="1903" y="6175"/>
                    <a:pt x="3297" y="6175"/>
                  </a:cubicBezTo>
                  <a:cubicBezTo>
                    <a:pt x="3334" y="6175"/>
                    <a:pt x="3373" y="6175"/>
                    <a:pt x="3411" y="6173"/>
                  </a:cubicBezTo>
                  <a:cubicBezTo>
                    <a:pt x="5036" y="6173"/>
                    <a:pt x="6368" y="4894"/>
                    <a:pt x="6422" y="3269"/>
                  </a:cubicBezTo>
                  <a:cubicBezTo>
                    <a:pt x="6502" y="1830"/>
                    <a:pt x="5516" y="524"/>
                    <a:pt x="4104" y="231"/>
                  </a:cubicBezTo>
                  <a:cubicBezTo>
                    <a:pt x="3752" y="78"/>
                    <a:pt x="3383" y="1"/>
                    <a:pt x="3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6" name="Google Shape;566;p20"/>
            <p:cNvGrpSpPr/>
            <p:nvPr/>
          </p:nvGrpSpPr>
          <p:grpSpPr>
            <a:xfrm>
              <a:off x="2869575" y="3003551"/>
              <a:ext cx="1529500" cy="1762604"/>
              <a:chOff x="4524100" y="1270075"/>
              <a:chExt cx="1529500" cy="1401450"/>
            </a:xfrm>
          </p:grpSpPr>
          <p:sp>
            <p:nvSpPr>
              <p:cNvPr id="567" name="Google Shape;567;p20"/>
              <p:cNvSpPr/>
              <p:nvPr/>
            </p:nvSpPr>
            <p:spPr>
              <a:xfrm>
                <a:off x="4542075" y="1270075"/>
                <a:ext cx="1511525" cy="1344300"/>
              </a:xfrm>
              <a:custGeom>
                <a:avLst/>
                <a:gdLst/>
                <a:ahLst/>
                <a:cxnLst/>
                <a:rect l="l" t="t" r="r" b="b"/>
                <a:pathLst>
                  <a:path w="60461" h="53772" extrusionOk="0">
                    <a:moveTo>
                      <a:pt x="60460" y="0"/>
                    </a:moveTo>
                    <a:lnTo>
                      <a:pt x="21397" y="373"/>
                    </a:lnTo>
                    <a:lnTo>
                      <a:pt x="187" y="0"/>
                    </a:lnTo>
                    <a:lnTo>
                      <a:pt x="187" y="0"/>
                    </a:lnTo>
                    <a:lnTo>
                      <a:pt x="560" y="42234"/>
                    </a:lnTo>
                    <a:lnTo>
                      <a:pt x="1" y="53398"/>
                    </a:lnTo>
                    <a:lnTo>
                      <a:pt x="55264" y="53771"/>
                    </a:lnTo>
                    <a:lnTo>
                      <a:pt x="59554" y="53212"/>
                    </a:lnTo>
                    <a:lnTo>
                      <a:pt x="60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0"/>
              <p:cNvSpPr/>
              <p:nvPr/>
            </p:nvSpPr>
            <p:spPr>
              <a:xfrm>
                <a:off x="4524100" y="2647925"/>
                <a:ext cx="30977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944" extrusionOk="0">
                    <a:moveTo>
                      <a:pt x="2643" y="0"/>
                    </a:moveTo>
                    <a:cubicBezTo>
                      <a:pt x="1855" y="0"/>
                      <a:pt x="1070" y="25"/>
                      <a:pt x="293" y="96"/>
                    </a:cubicBezTo>
                    <a:cubicBezTo>
                      <a:pt x="80" y="96"/>
                      <a:pt x="0" y="443"/>
                      <a:pt x="240" y="469"/>
                    </a:cubicBezTo>
                    <a:cubicBezTo>
                      <a:pt x="2212" y="736"/>
                      <a:pt x="4237" y="709"/>
                      <a:pt x="6209" y="789"/>
                    </a:cubicBezTo>
                    <a:cubicBezTo>
                      <a:pt x="7467" y="823"/>
                      <a:pt x="8778" y="944"/>
                      <a:pt x="10062" y="944"/>
                    </a:cubicBezTo>
                    <a:cubicBezTo>
                      <a:pt x="10790" y="944"/>
                      <a:pt x="11509" y="905"/>
                      <a:pt x="12204" y="789"/>
                    </a:cubicBezTo>
                    <a:cubicBezTo>
                      <a:pt x="12391" y="709"/>
                      <a:pt x="12364" y="443"/>
                      <a:pt x="12177" y="363"/>
                    </a:cubicBezTo>
                    <a:cubicBezTo>
                      <a:pt x="11115" y="128"/>
                      <a:pt x="9970" y="86"/>
                      <a:pt x="8829" y="86"/>
                    </a:cubicBezTo>
                    <a:cubicBezTo>
                      <a:pt x="8192" y="86"/>
                      <a:pt x="7556" y="99"/>
                      <a:pt x="6936" y="99"/>
                    </a:cubicBezTo>
                    <a:cubicBezTo>
                      <a:pt x="6772" y="99"/>
                      <a:pt x="6610" y="98"/>
                      <a:pt x="6449" y="96"/>
                    </a:cubicBezTo>
                    <a:cubicBezTo>
                      <a:pt x="5184" y="63"/>
                      <a:pt x="3909" y="0"/>
                      <a:pt x="2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20"/>
            <p:cNvSpPr/>
            <p:nvPr/>
          </p:nvSpPr>
          <p:spPr>
            <a:xfrm flipH="1">
              <a:off x="3575538" y="1947000"/>
              <a:ext cx="117575" cy="491525"/>
            </a:xfrm>
            <a:custGeom>
              <a:avLst/>
              <a:gdLst/>
              <a:ahLst/>
              <a:cxnLst/>
              <a:rect l="l" t="t" r="r" b="b"/>
              <a:pathLst>
                <a:path w="4703" h="19661" extrusionOk="0">
                  <a:moveTo>
                    <a:pt x="1215" y="0"/>
                  </a:moveTo>
                  <a:cubicBezTo>
                    <a:pt x="1102" y="0"/>
                    <a:pt x="996" y="74"/>
                    <a:pt x="1009" y="220"/>
                  </a:cubicBezTo>
                  <a:cubicBezTo>
                    <a:pt x="1116" y="3258"/>
                    <a:pt x="1355" y="6242"/>
                    <a:pt x="1595" y="9253"/>
                  </a:cubicBezTo>
                  <a:cubicBezTo>
                    <a:pt x="1835" y="12157"/>
                    <a:pt x="1862" y="15062"/>
                    <a:pt x="1942" y="17966"/>
                  </a:cubicBezTo>
                  <a:cubicBezTo>
                    <a:pt x="1515" y="17273"/>
                    <a:pt x="1062" y="16581"/>
                    <a:pt x="636" y="15888"/>
                  </a:cubicBezTo>
                  <a:cubicBezTo>
                    <a:pt x="579" y="15790"/>
                    <a:pt x="492" y="15750"/>
                    <a:pt x="404" y="15750"/>
                  </a:cubicBezTo>
                  <a:cubicBezTo>
                    <a:pt x="205" y="15750"/>
                    <a:pt x="0" y="15959"/>
                    <a:pt x="130" y="16181"/>
                  </a:cubicBezTo>
                  <a:cubicBezTo>
                    <a:pt x="689" y="17273"/>
                    <a:pt x="1222" y="18393"/>
                    <a:pt x="1808" y="19458"/>
                  </a:cubicBezTo>
                  <a:cubicBezTo>
                    <a:pt x="1883" y="19593"/>
                    <a:pt x="2026" y="19661"/>
                    <a:pt x="2174" y="19661"/>
                  </a:cubicBezTo>
                  <a:cubicBezTo>
                    <a:pt x="2289" y="19661"/>
                    <a:pt x="2408" y="19620"/>
                    <a:pt x="2501" y="19538"/>
                  </a:cubicBezTo>
                  <a:cubicBezTo>
                    <a:pt x="3407" y="18659"/>
                    <a:pt x="4126" y="17567"/>
                    <a:pt x="4579" y="16394"/>
                  </a:cubicBezTo>
                  <a:cubicBezTo>
                    <a:pt x="4703" y="16077"/>
                    <a:pt x="4407" y="15830"/>
                    <a:pt x="4130" y="15830"/>
                  </a:cubicBezTo>
                  <a:cubicBezTo>
                    <a:pt x="3989" y="15830"/>
                    <a:pt x="3852" y="15894"/>
                    <a:pt x="3780" y="16048"/>
                  </a:cubicBezTo>
                  <a:cubicBezTo>
                    <a:pt x="3487" y="16661"/>
                    <a:pt x="3167" y="17273"/>
                    <a:pt x="2794" y="17833"/>
                  </a:cubicBezTo>
                  <a:cubicBezTo>
                    <a:pt x="2794" y="11918"/>
                    <a:pt x="2208" y="6082"/>
                    <a:pt x="1462" y="220"/>
                  </a:cubicBezTo>
                  <a:cubicBezTo>
                    <a:pt x="1449" y="74"/>
                    <a:pt x="1329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 txBox="1"/>
            <p:nvPr/>
          </p:nvSpPr>
          <p:spPr>
            <a:xfrm>
              <a:off x="2850930" y="1286611"/>
              <a:ext cx="1581745" cy="320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" sz="16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</a:rPr>
                <a:t>메인</a:t>
              </a:r>
              <a:r>
                <a:rPr lang="en" sz="16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</a:rPr>
                <a:t> </a:t>
              </a:r>
              <a:r>
                <a:rPr lang="ko-KR" altLang="en" sz="16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</a:rPr>
                <a:t>기능</a:t>
              </a:r>
              <a:endParaRPr lang="en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  <p:sp>
          <p:nvSpPr>
            <p:cNvPr id="571" name="Google Shape;571;p20"/>
            <p:cNvSpPr txBox="1"/>
            <p:nvPr/>
          </p:nvSpPr>
          <p:spPr>
            <a:xfrm>
              <a:off x="2940535" y="3489498"/>
              <a:ext cx="1428422" cy="1179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" sz="1200" dirty="0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</a:rPr>
                <a:t>가입</a:t>
              </a:r>
              <a:r>
                <a:rPr lang="en" sz="1200" dirty="0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</a:rPr>
                <a:t> 및 </a:t>
              </a:r>
              <a:r>
                <a:rPr lang="ko-KR" altLang="en" sz="1200" dirty="0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</a:rPr>
                <a:t>정보관리 </a:t>
              </a:r>
              <a:endParaRPr lang="en" altLang="ko-KR" sz="1200" dirty="0">
                <a:solidFill>
                  <a:schemeClr val="lt1"/>
                </a:solidFill>
                <a:latin typeface="Fira Sans Extra Condensed"/>
                <a:ea typeface="Roboto"/>
                <a:cs typeface="Roboto"/>
              </a:endParaRPr>
            </a:p>
            <a:p>
              <a:pPr algn="ctr">
                <a:buSzPts val="1100"/>
              </a:pPr>
              <a:r>
                <a:rPr lang="ko-KR" altLang="en" sz="1200" dirty="0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</a:rPr>
                <a:t>검색 및 위치 찾기</a:t>
              </a:r>
            </a:p>
            <a:p>
              <a:pPr algn="ctr">
                <a:buSzPts val="1100"/>
              </a:pPr>
              <a:r>
                <a:rPr lang="ko-KR" altLang="en" sz="1200" dirty="0" err="1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</a:rPr>
                <a:t>찜한</a:t>
              </a:r>
              <a:r>
                <a:rPr lang="ko-KR" altLang="en" sz="1200" dirty="0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</a:rPr>
                <a:t> 목록 </a:t>
              </a:r>
            </a:p>
            <a:p>
              <a:pPr algn="ctr">
                <a:buSzPts val="1100"/>
              </a:pPr>
              <a:endParaRPr lang="ko-KR" altLang="en" sz="1200" dirty="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  <a:p>
              <a:pPr algn="ctr">
                <a:buSzPts val="1100"/>
              </a:pPr>
              <a:endParaRPr lang="ko-KR" altLang="en" sz="1200" dirty="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2981375" y="3226276"/>
              <a:ext cx="13059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구매자</a:t>
              </a:r>
              <a:endParaRPr lang="en" sz="18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</p:grpSp>
      <p:grpSp>
        <p:nvGrpSpPr>
          <p:cNvPr id="573" name="Google Shape;573;p20"/>
          <p:cNvGrpSpPr/>
          <p:nvPr/>
        </p:nvGrpSpPr>
        <p:grpSpPr>
          <a:xfrm>
            <a:off x="4402265" y="1217502"/>
            <a:ext cx="2185204" cy="3548655"/>
            <a:chOff x="4469194" y="1217500"/>
            <a:chExt cx="2082138" cy="3548655"/>
          </a:xfrm>
        </p:grpSpPr>
        <p:grpSp>
          <p:nvGrpSpPr>
            <p:cNvPr id="574" name="Google Shape;574;p20"/>
            <p:cNvGrpSpPr/>
            <p:nvPr/>
          </p:nvGrpSpPr>
          <p:grpSpPr>
            <a:xfrm rot="10800000">
              <a:off x="4741817" y="1217500"/>
              <a:ext cx="1610008" cy="524050"/>
              <a:chOff x="1597275" y="3947125"/>
              <a:chExt cx="1610008" cy="524050"/>
            </a:xfrm>
          </p:grpSpPr>
          <p:sp>
            <p:nvSpPr>
              <p:cNvPr id="575" name="Google Shape;575;p20"/>
              <p:cNvSpPr/>
              <p:nvPr/>
            </p:nvSpPr>
            <p:spPr>
              <a:xfrm>
                <a:off x="1597275" y="3947125"/>
                <a:ext cx="1610008" cy="489200"/>
              </a:xfrm>
              <a:custGeom>
                <a:avLst/>
                <a:gdLst/>
                <a:ahLst/>
                <a:cxnLst/>
                <a:rect l="l" t="t" r="r" b="b"/>
                <a:pathLst>
                  <a:path w="33788" h="19568" extrusionOk="0">
                    <a:moveTo>
                      <a:pt x="14869" y="1287"/>
                    </a:moveTo>
                    <a:cubicBezTo>
                      <a:pt x="15748" y="2432"/>
                      <a:pt x="16627" y="3578"/>
                      <a:pt x="17507" y="4724"/>
                    </a:cubicBezTo>
                    <a:cubicBezTo>
                      <a:pt x="17560" y="4804"/>
                      <a:pt x="17640" y="4857"/>
                      <a:pt x="17720" y="4884"/>
                    </a:cubicBezTo>
                    <a:cubicBezTo>
                      <a:pt x="17773" y="4937"/>
                      <a:pt x="17826" y="4964"/>
                      <a:pt x="17880" y="4964"/>
                    </a:cubicBezTo>
                    <a:cubicBezTo>
                      <a:pt x="19920" y="5204"/>
                      <a:pt x="21961" y="5314"/>
                      <a:pt x="24002" y="5314"/>
                    </a:cubicBezTo>
                    <a:cubicBezTo>
                      <a:pt x="24226" y="5314"/>
                      <a:pt x="24450" y="5313"/>
                      <a:pt x="24674" y="5310"/>
                    </a:cubicBezTo>
                    <a:cubicBezTo>
                      <a:pt x="25081" y="5310"/>
                      <a:pt x="25491" y="5311"/>
                      <a:pt x="25902" y="5311"/>
                    </a:cubicBezTo>
                    <a:cubicBezTo>
                      <a:pt x="27753" y="5311"/>
                      <a:pt x="29638" y="5293"/>
                      <a:pt x="31469" y="5097"/>
                    </a:cubicBezTo>
                    <a:cubicBezTo>
                      <a:pt x="31496" y="5097"/>
                      <a:pt x="31522" y="5070"/>
                      <a:pt x="31522" y="5070"/>
                    </a:cubicBezTo>
                    <a:cubicBezTo>
                      <a:pt x="31522" y="6962"/>
                      <a:pt x="31922" y="8907"/>
                      <a:pt x="32135" y="10772"/>
                    </a:cubicBezTo>
                    <a:cubicBezTo>
                      <a:pt x="32242" y="11758"/>
                      <a:pt x="32322" y="12744"/>
                      <a:pt x="32402" y="13730"/>
                    </a:cubicBezTo>
                    <a:cubicBezTo>
                      <a:pt x="32482" y="14396"/>
                      <a:pt x="32828" y="15862"/>
                      <a:pt x="32615" y="16688"/>
                    </a:cubicBezTo>
                    <a:cubicBezTo>
                      <a:pt x="22170" y="18073"/>
                      <a:pt x="11485" y="16874"/>
                      <a:pt x="1120" y="18819"/>
                    </a:cubicBezTo>
                    <a:cubicBezTo>
                      <a:pt x="1466" y="16741"/>
                      <a:pt x="1306" y="14476"/>
                      <a:pt x="1279" y="12398"/>
                    </a:cubicBezTo>
                    <a:cubicBezTo>
                      <a:pt x="1253" y="11252"/>
                      <a:pt x="1226" y="10106"/>
                      <a:pt x="1146" y="8934"/>
                    </a:cubicBezTo>
                    <a:cubicBezTo>
                      <a:pt x="1093" y="8028"/>
                      <a:pt x="1120" y="7015"/>
                      <a:pt x="826" y="6136"/>
                    </a:cubicBezTo>
                    <a:lnTo>
                      <a:pt x="826" y="6136"/>
                    </a:lnTo>
                    <a:cubicBezTo>
                      <a:pt x="1547" y="6258"/>
                      <a:pt x="2291" y="6297"/>
                      <a:pt x="3043" y="6297"/>
                    </a:cubicBezTo>
                    <a:cubicBezTo>
                      <a:pt x="4097" y="6297"/>
                      <a:pt x="5167" y="6220"/>
                      <a:pt x="6209" y="6189"/>
                    </a:cubicBezTo>
                    <a:lnTo>
                      <a:pt x="6209" y="6163"/>
                    </a:lnTo>
                    <a:cubicBezTo>
                      <a:pt x="8047" y="6109"/>
                      <a:pt x="9993" y="6109"/>
                      <a:pt x="11805" y="5736"/>
                    </a:cubicBezTo>
                    <a:cubicBezTo>
                      <a:pt x="11991" y="5683"/>
                      <a:pt x="12124" y="5497"/>
                      <a:pt x="12071" y="5310"/>
                    </a:cubicBezTo>
                    <a:cubicBezTo>
                      <a:pt x="13163" y="4111"/>
                      <a:pt x="14016" y="2672"/>
                      <a:pt x="14869" y="1287"/>
                    </a:cubicBezTo>
                    <a:close/>
                    <a:moveTo>
                      <a:pt x="14819" y="1"/>
                    </a:moveTo>
                    <a:cubicBezTo>
                      <a:pt x="14662" y="1"/>
                      <a:pt x="14509" y="74"/>
                      <a:pt x="14416" y="221"/>
                    </a:cubicBezTo>
                    <a:cubicBezTo>
                      <a:pt x="13430" y="1740"/>
                      <a:pt x="12337" y="3285"/>
                      <a:pt x="11618" y="4937"/>
                    </a:cubicBezTo>
                    <a:cubicBezTo>
                      <a:pt x="11465" y="4933"/>
                      <a:pt x="11311" y="4931"/>
                      <a:pt x="11157" y="4931"/>
                    </a:cubicBezTo>
                    <a:cubicBezTo>
                      <a:pt x="9434" y="4931"/>
                      <a:pt x="7654" y="5186"/>
                      <a:pt x="5942" y="5283"/>
                    </a:cubicBezTo>
                    <a:cubicBezTo>
                      <a:pt x="4184" y="5390"/>
                      <a:pt x="2345" y="5310"/>
                      <a:pt x="613" y="5630"/>
                    </a:cubicBezTo>
                    <a:cubicBezTo>
                      <a:pt x="533" y="5656"/>
                      <a:pt x="507" y="5683"/>
                      <a:pt x="453" y="5736"/>
                    </a:cubicBezTo>
                    <a:cubicBezTo>
                      <a:pt x="373" y="5736"/>
                      <a:pt x="267" y="5816"/>
                      <a:pt x="267" y="5896"/>
                    </a:cubicBezTo>
                    <a:cubicBezTo>
                      <a:pt x="0" y="6882"/>
                      <a:pt x="160" y="7948"/>
                      <a:pt x="214" y="8934"/>
                    </a:cubicBezTo>
                    <a:cubicBezTo>
                      <a:pt x="240" y="10000"/>
                      <a:pt x="294" y="11066"/>
                      <a:pt x="320" y="12158"/>
                    </a:cubicBezTo>
                    <a:cubicBezTo>
                      <a:pt x="347" y="14343"/>
                      <a:pt x="54" y="16661"/>
                      <a:pt x="267" y="18846"/>
                    </a:cubicBezTo>
                    <a:cubicBezTo>
                      <a:pt x="267" y="18926"/>
                      <a:pt x="320" y="18979"/>
                      <a:pt x="347" y="19059"/>
                    </a:cubicBezTo>
                    <a:cubicBezTo>
                      <a:pt x="244" y="19264"/>
                      <a:pt x="339" y="19567"/>
                      <a:pt x="606" y="19567"/>
                    </a:cubicBezTo>
                    <a:cubicBezTo>
                      <a:pt x="617" y="19567"/>
                      <a:pt x="628" y="19567"/>
                      <a:pt x="640" y="19566"/>
                    </a:cubicBezTo>
                    <a:cubicBezTo>
                      <a:pt x="11272" y="18420"/>
                      <a:pt x="22010" y="19033"/>
                      <a:pt x="32615" y="17647"/>
                    </a:cubicBezTo>
                    <a:cubicBezTo>
                      <a:pt x="32668" y="17647"/>
                      <a:pt x="32721" y="17647"/>
                      <a:pt x="32775" y="17620"/>
                    </a:cubicBezTo>
                    <a:cubicBezTo>
                      <a:pt x="32803" y="17628"/>
                      <a:pt x="32832" y="17631"/>
                      <a:pt x="32860" y="17631"/>
                    </a:cubicBezTo>
                    <a:cubicBezTo>
                      <a:pt x="32937" y="17631"/>
                      <a:pt x="33009" y="17606"/>
                      <a:pt x="33068" y="17567"/>
                    </a:cubicBezTo>
                    <a:cubicBezTo>
                      <a:pt x="33787" y="17221"/>
                      <a:pt x="33654" y="16635"/>
                      <a:pt x="33627" y="15942"/>
                    </a:cubicBezTo>
                    <a:cubicBezTo>
                      <a:pt x="33521" y="14636"/>
                      <a:pt x="33388" y="13330"/>
                      <a:pt x="33254" y="12025"/>
                    </a:cubicBezTo>
                    <a:cubicBezTo>
                      <a:pt x="32988" y="9600"/>
                      <a:pt x="32908" y="6909"/>
                      <a:pt x="32189" y="4591"/>
                    </a:cubicBezTo>
                    <a:cubicBezTo>
                      <a:pt x="32129" y="4432"/>
                      <a:pt x="31996" y="4347"/>
                      <a:pt x="31854" y="4347"/>
                    </a:cubicBezTo>
                    <a:cubicBezTo>
                      <a:pt x="31806" y="4347"/>
                      <a:pt x="31757" y="4357"/>
                      <a:pt x="31709" y="4377"/>
                    </a:cubicBezTo>
                    <a:cubicBezTo>
                      <a:pt x="31656" y="4324"/>
                      <a:pt x="31549" y="4298"/>
                      <a:pt x="31469" y="4271"/>
                    </a:cubicBezTo>
                    <a:cubicBezTo>
                      <a:pt x="31186" y="4264"/>
                      <a:pt x="30903" y="4261"/>
                      <a:pt x="30620" y="4261"/>
                    </a:cubicBezTo>
                    <a:cubicBezTo>
                      <a:pt x="28638" y="4261"/>
                      <a:pt x="26656" y="4404"/>
                      <a:pt x="24674" y="4404"/>
                    </a:cubicBezTo>
                    <a:cubicBezTo>
                      <a:pt x="22543" y="4404"/>
                      <a:pt x="20438" y="4404"/>
                      <a:pt x="18306" y="4511"/>
                    </a:cubicBezTo>
                    <a:cubicBezTo>
                      <a:pt x="18306" y="4431"/>
                      <a:pt x="18279" y="4351"/>
                      <a:pt x="18226" y="4298"/>
                    </a:cubicBezTo>
                    <a:cubicBezTo>
                      <a:pt x="17240" y="2939"/>
                      <a:pt x="16228" y="1580"/>
                      <a:pt x="15242" y="221"/>
                    </a:cubicBezTo>
                    <a:cubicBezTo>
                      <a:pt x="15135" y="74"/>
                      <a:pt x="14975" y="1"/>
                      <a:pt x="14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0"/>
              <p:cNvSpPr/>
              <p:nvPr/>
            </p:nvSpPr>
            <p:spPr>
              <a:xfrm>
                <a:off x="2191250" y="4439850"/>
                <a:ext cx="503625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1253" extrusionOk="0">
                    <a:moveTo>
                      <a:pt x="18674" y="0"/>
                    </a:moveTo>
                    <a:cubicBezTo>
                      <a:pt x="17397" y="0"/>
                      <a:pt x="16090" y="141"/>
                      <a:pt x="14816" y="203"/>
                    </a:cubicBezTo>
                    <a:cubicBezTo>
                      <a:pt x="13244" y="256"/>
                      <a:pt x="11671" y="310"/>
                      <a:pt x="10099" y="336"/>
                    </a:cubicBezTo>
                    <a:cubicBezTo>
                      <a:pt x="6849" y="443"/>
                      <a:pt x="3598" y="469"/>
                      <a:pt x="374" y="549"/>
                    </a:cubicBezTo>
                    <a:cubicBezTo>
                      <a:pt x="1" y="603"/>
                      <a:pt x="1" y="1109"/>
                      <a:pt x="374" y="1162"/>
                    </a:cubicBezTo>
                    <a:cubicBezTo>
                      <a:pt x="1947" y="1225"/>
                      <a:pt x="3521" y="1252"/>
                      <a:pt x="5092" y="1252"/>
                    </a:cubicBezTo>
                    <a:cubicBezTo>
                      <a:pt x="6846" y="1252"/>
                      <a:pt x="8596" y="1218"/>
                      <a:pt x="10339" y="1162"/>
                    </a:cubicBezTo>
                    <a:cubicBezTo>
                      <a:pt x="13430" y="1056"/>
                      <a:pt x="16814" y="1136"/>
                      <a:pt x="19852" y="496"/>
                    </a:cubicBezTo>
                    <a:cubicBezTo>
                      <a:pt x="20145" y="443"/>
                      <a:pt x="20065" y="43"/>
                      <a:pt x="19798" y="43"/>
                    </a:cubicBezTo>
                    <a:cubicBezTo>
                      <a:pt x="19427" y="13"/>
                      <a:pt x="19052" y="0"/>
                      <a:pt x="18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7" name="Google Shape;577;p20"/>
            <p:cNvSpPr/>
            <p:nvPr/>
          </p:nvSpPr>
          <p:spPr>
            <a:xfrm>
              <a:off x="5429075" y="2636982"/>
              <a:ext cx="161900" cy="154400"/>
            </a:xfrm>
            <a:custGeom>
              <a:avLst/>
              <a:gdLst/>
              <a:ahLst/>
              <a:cxnLst/>
              <a:rect l="l" t="t" r="r" b="b"/>
              <a:pathLst>
                <a:path w="6476" h="6176" extrusionOk="0">
                  <a:moveTo>
                    <a:pt x="3003" y="1"/>
                  </a:moveTo>
                  <a:cubicBezTo>
                    <a:pt x="2480" y="1"/>
                    <a:pt x="1958" y="158"/>
                    <a:pt x="1519" y="471"/>
                  </a:cubicBezTo>
                  <a:cubicBezTo>
                    <a:pt x="480" y="1270"/>
                    <a:pt x="0" y="2603"/>
                    <a:pt x="294" y="3882"/>
                  </a:cubicBezTo>
                  <a:cubicBezTo>
                    <a:pt x="657" y="5231"/>
                    <a:pt x="1878" y="6175"/>
                    <a:pt x="3295" y="6175"/>
                  </a:cubicBezTo>
                  <a:cubicBezTo>
                    <a:pt x="3333" y="6175"/>
                    <a:pt x="3372" y="6175"/>
                    <a:pt x="3411" y="6173"/>
                  </a:cubicBezTo>
                  <a:cubicBezTo>
                    <a:pt x="5036" y="6173"/>
                    <a:pt x="6369" y="4894"/>
                    <a:pt x="6395" y="3269"/>
                  </a:cubicBezTo>
                  <a:cubicBezTo>
                    <a:pt x="6475" y="1830"/>
                    <a:pt x="5489" y="524"/>
                    <a:pt x="4077" y="231"/>
                  </a:cubicBezTo>
                  <a:cubicBezTo>
                    <a:pt x="3737" y="78"/>
                    <a:pt x="3370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8" name="Google Shape;578;p20"/>
            <p:cNvGrpSpPr/>
            <p:nvPr/>
          </p:nvGrpSpPr>
          <p:grpSpPr>
            <a:xfrm>
              <a:off x="4745275" y="3003551"/>
              <a:ext cx="1529500" cy="1762604"/>
              <a:chOff x="4524100" y="1270075"/>
              <a:chExt cx="1529500" cy="1401450"/>
            </a:xfrm>
          </p:grpSpPr>
          <p:sp>
            <p:nvSpPr>
              <p:cNvPr id="579" name="Google Shape;579;p20"/>
              <p:cNvSpPr/>
              <p:nvPr/>
            </p:nvSpPr>
            <p:spPr>
              <a:xfrm>
                <a:off x="4542075" y="1270075"/>
                <a:ext cx="1511525" cy="1344300"/>
              </a:xfrm>
              <a:custGeom>
                <a:avLst/>
                <a:gdLst/>
                <a:ahLst/>
                <a:cxnLst/>
                <a:rect l="l" t="t" r="r" b="b"/>
                <a:pathLst>
                  <a:path w="60461" h="53772" extrusionOk="0">
                    <a:moveTo>
                      <a:pt x="60460" y="0"/>
                    </a:moveTo>
                    <a:lnTo>
                      <a:pt x="21397" y="373"/>
                    </a:lnTo>
                    <a:lnTo>
                      <a:pt x="187" y="0"/>
                    </a:lnTo>
                    <a:lnTo>
                      <a:pt x="187" y="0"/>
                    </a:lnTo>
                    <a:lnTo>
                      <a:pt x="560" y="42234"/>
                    </a:lnTo>
                    <a:lnTo>
                      <a:pt x="1" y="53398"/>
                    </a:lnTo>
                    <a:lnTo>
                      <a:pt x="55264" y="53771"/>
                    </a:lnTo>
                    <a:lnTo>
                      <a:pt x="59554" y="53212"/>
                    </a:lnTo>
                    <a:lnTo>
                      <a:pt x="60460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0"/>
              <p:cNvSpPr/>
              <p:nvPr/>
            </p:nvSpPr>
            <p:spPr>
              <a:xfrm>
                <a:off x="4524100" y="2647925"/>
                <a:ext cx="30977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944" extrusionOk="0">
                    <a:moveTo>
                      <a:pt x="2643" y="0"/>
                    </a:moveTo>
                    <a:cubicBezTo>
                      <a:pt x="1855" y="0"/>
                      <a:pt x="1070" y="25"/>
                      <a:pt x="293" y="96"/>
                    </a:cubicBezTo>
                    <a:cubicBezTo>
                      <a:pt x="80" y="96"/>
                      <a:pt x="0" y="443"/>
                      <a:pt x="240" y="469"/>
                    </a:cubicBezTo>
                    <a:cubicBezTo>
                      <a:pt x="2212" y="736"/>
                      <a:pt x="4237" y="709"/>
                      <a:pt x="6209" y="789"/>
                    </a:cubicBezTo>
                    <a:cubicBezTo>
                      <a:pt x="7467" y="823"/>
                      <a:pt x="8778" y="944"/>
                      <a:pt x="10062" y="944"/>
                    </a:cubicBezTo>
                    <a:cubicBezTo>
                      <a:pt x="10790" y="944"/>
                      <a:pt x="11509" y="905"/>
                      <a:pt x="12204" y="789"/>
                    </a:cubicBezTo>
                    <a:cubicBezTo>
                      <a:pt x="12391" y="709"/>
                      <a:pt x="12364" y="443"/>
                      <a:pt x="12177" y="363"/>
                    </a:cubicBezTo>
                    <a:cubicBezTo>
                      <a:pt x="11115" y="128"/>
                      <a:pt x="9970" y="86"/>
                      <a:pt x="8829" y="86"/>
                    </a:cubicBezTo>
                    <a:cubicBezTo>
                      <a:pt x="8192" y="86"/>
                      <a:pt x="7556" y="99"/>
                      <a:pt x="6936" y="99"/>
                    </a:cubicBezTo>
                    <a:cubicBezTo>
                      <a:pt x="6772" y="99"/>
                      <a:pt x="6610" y="98"/>
                      <a:pt x="6449" y="96"/>
                    </a:cubicBezTo>
                    <a:cubicBezTo>
                      <a:pt x="5184" y="63"/>
                      <a:pt x="3909" y="0"/>
                      <a:pt x="2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1" name="Google Shape;581;p20"/>
            <p:cNvSpPr/>
            <p:nvPr/>
          </p:nvSpPr>
          <p:spPr>
            <a:xfrm flipH="1">
              <a:off x="5414445" y="1947000"/>
              <a:ext cx="154368" cy="491525"/>
            </a:xfrm>
            <a:custGeom>
              <a:avLst/>
              <a:gdLst/>
              <a:ahLst/>
              <a:cxnLst/>
              <a:rect l="l" t="t" r="r" b="b"/>
              <a:pathLst>
                <a:path w="4703" h="19661" extrusionOk="0">
                  <a:moveTo>
                    <a:pt x="1215" y="0"/>
                  </a:moveTo>
                  <a:cubicBezTo>
                    <a:pt x="1102" y="0"/>
                    <a:pt x="996" y="74"/>
                    <a:pt x="1009" y="220"/>
                  </a:cubicBezTo>
                  <a:cubicBezTo>
                    <a:pt x="1116" y="3258"/>
                    <a:pt x="1355" y="6242"/>
                    <a:pt x="1595" y="9253"/>
                  </a:cubicBezTo>
                  <a:cubicBezTo>
                    <a:pt x="1835" y="12157"/>
                    <a:pt x="1862" y="15062"/>
                    <a:pt x="1942" y="17966"/>
                  </a:cubicBezTo>
                  <a:cubicBezTo>
                    <a:pt x="1515" y="17273"/>
                    <a:pt x="1062" y="16581"/>
                    <a:pt x="636" y="15888"/>
                  </a:cubicBezTo>
                  <a:cubicBezTo>
                    <a:pt x="579" y="15790"/>
                    <a:pt x="492" y="15750"/>
                    <a:pt x="404" y="15750"/>
                  </a:cubicBezTo>
                  <a:cubicBezTo>
                    <a:pt x="205" y="15750"/>
                    <a:pt x="0" y="15959"/>
                    <a:pt x="130" y="16181"/>
                  </a:cubicBezTo>
                  <a:cubicBezTo>
                    <a:pt x="689" y="17273"/>
                    <a:pt x="1222" y="18393"/>
                    <a:pt x="1808" y="19458"/>
                  </a:cubicBezTo>
                  <a:cubicBezTo>
                    <a:pt x="1883" y="19593"/>
                    <a:pt x="2026" y="19661"/>
                    <a:pt x="2174" y="19661"/>
                  </a:cubicBezTo>
                  <a:cubicBezTo>
                    <a:pt x="2289" y="19661"/>
                    <a:pt x="2408" y="19620"/>
                    <a:pt x="2501" y="19538"/>
                  </a:cubicBezTo>
                  <a:cubicBezTo>
                    <a:pt x="3407" y="18659"/>
                    <a:pt x="4126" y="17567"/>
                    <a:pt x="4579" y="16394"/>
                  </a:cubicBezTo>
                  <a:cubicBezTo>
                    <a:pt x="4703" y="16077"/>
                    <a:pt x="4407" y="15830"/>
                    <a:pt x="4130" y="15830"/>
                  </a:cubicBezTo>
                  <a:cubicBezTo>
                    <a:pt x="3989" y="15830"/>
                    <a:pt x="3852" y="15894"/>
                    <a:pt x="3780" y="16048"/>
                  </a:cubicBezTo>
                  <a:cubicBezTo>
                    <a:pt x="3487" y="16661"/>
                    <a:pt x="3167" y="17273"/>
                    <a:pt x="2794" y="17833"/>
                  </a:cubicBezTo>
                  <a:cubicBezTo>
                    <a:pt x="2794" y="11918"/>
                    <a:pt x="2208" y="6082"/>
                    <a:pt x="1462" y="220"/>
                  </a:cubicBezTo>
                  <a:cubicBezTo>
                    <a:pt x="1449" y="74"/>
                    <a:pt x="1329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 txBox="1"/>
            <p:nvPr/>
          </p:nvSpPr>
          <p:spPr>
            <a:xfrm>
              <a:off x="4469194" y="1348395"/>
              <a:ext cx="2082138" cy="181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accent5"/>
                  </a:solidFill>
                  <a:latin typeface="Fira Sans Extra Condensed"/>
                </a:rPr>
                <a:t>메인 기능2</a:t>
              </a:r>
            </a:p>
          </p:txBody>
        </p:sp>
        <p:sp>
          <p:nvSpPr>
            <p:cNvPr id="583" name="Google Shape;583;p20"/>
            <p:cNvSpPr txBox="1"/>
            <p:nvPr/>
          </p:nvSpPr>
          <p:spPr>
            <a:xfrm>
              <a:off x="4857075" y="3489498"/>
              <a:ext cx="1448731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" sz="1200" dirty="0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</a:rPr>
                <a:t>가입</a:t>
              </a:r>
              <a:r>
                <a:rPr lang="en" sz="1200" dirty="0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</a:rPr>
                <a:t> </a:t>
              </a:r>
              <a:r>
                <a:rPr lang="ko-KR" altLang="en" sz="1200" dirty="0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</a:rPr>
                <a:t>및</a:t>
              </a:r>
              <a:r>
                <a:rPr lang="en" sz="1200" dirty="0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</a:rPr>
                <a:t> </a:t>
              </a:r>
              <a:r>
                <a:rPr lang="ko-KR" altLang="en" sz="1200" dirty="0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</a:rPr>
                <a:t>정보관리</a:t>
              </a:r>
              <a:endParaRPr lang="en" sz="1200" dirty="0">
                <a:solidFill>
                  <a:schemeClr val="lt1"/>
                </a:solidFill>
                <a:latin typeface="Fira Sans Extra Condensed"/>
                <a:ea typeface="Roboto"/>
                <a:cs typeface="Roboto"/>
              </a:endParaRPr>
            </a:p>
            <a:p>
              <a:pPr algn="ctr"/>
              <a:r>
                <a:rPr lang="ko-KR" altLang="en" sz="1200" dirty="0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</a:rPr>
                <a:t>이용권 티</a:t>
              </a:r>
              <a:r>
                <a:rPr lang="ko-KR" altLang="en-US" sz="1200" dirty="0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</a:rPr>
                <a:t>켓 </a:t>
              </a:r>
              <a:r>
                <a:rPr lang="ko-KR" altLang="en" sz="1200" dirty="0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</a:rPr>
                <a:t>등 등록</a:t>
              </a:r>
            </a:p>
            <a:p>
              <a:pPr algn="ctr"/>
              <a:endParaRPr lang="ko-KR" altLang="en" sz="1200" dirty="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endParaRPr lang="ko-KR" altLang="en" sz="1200" dirty="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84" name="Google Shape;584;p20"/>
            <p:cNvSpPr txBox="1"/>
            <p:nvPr/>
          </p:nvSpPr>
          <p:spPr>
            <a:xfrm>
              <a:off x="4857075" y="3226276"/>
              <a:ext cx="13059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판매자</a:t>
              </a:r>
              <a:endPara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</p:grpSp>
      <p:grpSp>
        <p:nvGrpSpPr>
          <p:cNvPr id="585" name="Google Shape;585;p20"/>
          <p:cNvGrpSpPr/>
          <p:nvPr/>
        </p:nvGrpSpPr>
        <p:grpSpPr>
          <a:xfrm>
            <a:off x="6583051" y="1217506"/>
            <a:ext cx="1605209" cy="3548667"/>
            <a:chOff x="6620976" y="1217488"/>
            <a:chExt cx="1529499" cy="3548667"/>
          </a:xfrm>
        </p:grpSpPr>
        <p:sp>
          <p:nvSpPr>
            <p:cNvPr id="586" name="Google Shape;586;p20"/>
            <p:cNvSpPr/>
            <p:nvPr/>
          </p:nvSpPr>
          <p:spPr>
            <a:xfrm>
              <a:off x="7304775" y="2636982"/>
              <a:ext cx="161900" cy="154400"/>
            </a:xfrm>
            <a:custGeom>
              <a:avLst/>
              <a:gdLst/>
              <a:ahLst/>
              <a:cxnLst/>
              <a:rect l="l" t="t" r="r" b="b"/>
              <a:pathLst>
                <a:path w="6476" h="6176" extrusionOk="0">
                  <a:moveTo>
                    <a:pt x="3017" y="1"/>
                  </a:moveTo>
                  <a:cubicBezTo>
                    <a:pt x="2493" y="1"/>
                    <a:pt x="1974" y="158"/>
                    <a:pt x="1519" y="471"/>
                  </a:cubicBezTo>
                  <a:cubicBezTo>
                    <a:pt x="480" y="1270"/>
                    <a:pt x="1" y="2603"/>
                    <a:pt x="320" y="3882"/>
                  </a:cubicBezTo>
                  <a:cubicBezTo>
                    <a:pt x="658" y="5231"/>
                    <a:pt x="1904" y="6175"/>
                    <a:pt x="3297" y="6175"/>
                  </a:cubicBezTo>
                  <a:cubicBezTo>
                    <a:pt x="3335" y="6175"/>
                    <a:pt x="3373" y="6175"/>
                    <a:pt x="3411" y="6173"/>
                  </a:cubicBezTo>
                  <a:cubicBezTo>
                    <a:pt x="5037" y="6173"/>
                    <a:pt x="6369" y="4894"/>
                    <a:pt x="6422" y="3269"/>
                  </a:cubicBezTo>
                  <a:cubicBezTo>
                    <a:pt x="6476" y="1830"/>
                    <a:pt x="5516" y="524"/>
                    <a:pt x="4104" y="231"/>
                  </a:cubicBezTo>
                  <a:cubicBezTo>
                    <a:pt x="3753" y="78"/>
                    <a:pt x="3384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 flipH="1">
              <a:off x="7326938" y="1947000"/>
              <a:ext cx="117575" cy="491525"/>
            </a:xfrm>
            <a:custGeom>
              <a:avLst/>
              <a:gdLst/>
              <a:ahLst/>
              <a:cxnLst/>
              <a:rect l="l" t="t" r="r" b="b"/>
              <a:pathLst>
                <a:path w="4703" h="19661" extrusionOk="0">
                  <a:moveTo>
                    <a:pt x="1215" y="0"/>
                  </a:moveTo>
                  <a:cubicBezTo>
                    <a:pt x="1102" y="0"/>
                    <a:pt x="996" y="74"/>
                    <a:pt x="1009" y="220"/>
                  </a:cubicBezTo>
                  <a:cubicBezTo>
                    <a:pt x="1116" y="3258"/>
                    <a:pt x="1355" y="6242"/>
                    <a:pt x="1595" y="9253"/>
                  </a:cubicBezTo>
                  <a:cubicBezTo>
                    <a:pt x="1835" y="12157"/>
                    <a:pt x="1862" y="15062"/>
                    <a:pt x="1942" y="17966"/>
                  </a:cubicBezTo>
                  <a:cubicBezTo>
                    <a:pt x="1515" y="17273"/>
                    <a:pt x="1062" y="16581"/>
                    <a:pt x="636" y="15888"/>
                  </a:cubicBezTo>
                  <a:cubicBezTo>
                    <a:pt x="579" y="15790"/>
                    <a:pt x="492" y="15750"/>
                    <a:pt x="404" y="15750"/>
                  </a:cubicBezTo>
                  <a:cubicBezTo>
                    <a:pt x="205" y="15750"/>
                    <a:pt x="0" y="15959"/>
                    <a:pt x="130" y="16181"/>
                  </a:cubicBezTo>
                  <a:cubicBezTo>
                    <a:pt x="689" y="17273"/>
                    <a:pt x="1222" y="18393"/>
                    <a:pt x="1808" y="19458"/>
                  </a:cubicBezTo>
                  <a:cubicBezTo>
                    <a:pt x="1883" y="19593"/>
                    <a:pt x="2026" y="19661"/>
                    <a:pt x="2174" y="19661"/>
                  </a:cubicBezTo>
                  <a:cubicBezTo>
                    <a:pt x="2289" y="19661"/>
                    <a:pt x="2408" y="19620"/>
                    <a:pt x="2501" y="19538"/>
                  </a:cubicBezTo>
                  <a:cubicBezTo>
                    <a:pt x="3407" y="18659"/>
                    <a:pt x="4126" y="17567"/>
                    <a:pt x="4579" y="16394"/>
                  </a:cubicBezTo>
                  <a:cubicBezTo>
                    <a:pt x="4703" y="16077"/>
                    <a:pt x="4407" y="15830"/>
                    <a:pt x="4130" y="15830"/>
                  </a:cubicBezTo>
                  <a:cubicBezTo>
                    <a:pt x="3989" y="15830"/>
                    <a:pt x="3852" y="15894"/>
                    <a:pt x="3780" y="16048"/>
                  </a:cubicBezTo>
                  <a:cubicBezTo>
                    <a:pt x="3487" y="16661"/>
                    <a:pt x="3167" y="17273"/>
                    <a:pt x="2794" y="17833"/>
                  </a:cubicBezTo>
                  <a:cubicBezTo>
                    <a:pt x="2794" y="11918"/>
                    <a:pt x="2208" y="6082"/>
                    <a:pt x="1462" y="220"/>
                  </a:cubicBezTo>
                  <a:cubicBezTo>
                    <a:pt x="1449" y="74"/>
                    <a:pt x="1329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p20"/>
            <p:cNvGrpSpPr/>
            <p:nvPr/>
          </p:nvGrpSpPr>
          <p:grpSpPr>
            <a:xfrm rot="10800000">
              <a:off x="6963375" y="1217488"/>
              <a:ext cx="844700" cy="524050"/>
              <a:chOff x="2016725" y="3947125"/>
              <a:chExt cx="844700" cy="524050"/>
            </a:xfrm>
          </p:grpSpPr>
          <p:sp>
            <p:nvSpPr>
              <p:cNvPr id="589" name="Google Shape;589;p20"/>
              <p:cNvSpPr/>
              <p:nvPr/>
            </p:nvSpPr>
            <p:spPr>
              <a:xfrm>
                <a:off x="2016725" y="3947125"/>
                <a:ext cx="844700" cy="489200"/>
              </a:xfrm>
              <a:custGeom>
                <a:avLst/>
                <a:gdLst/>
                <a:ahLst/>
                <a:cxnLst/>
                <a:rect l="l" t="t" r="r" b="b"/>
                <a:pathLst>
                  <a:path w="33788" h="19568" extrusionOk="0">
                    <a:moveTo>
                      <a:pt x="14869" y="1287"/>
                    </a:moveTo>
                    <a:cubicBezTo>
                      <a:pt x="15748" y="2432"/>
                      <a:pt x="16627" y="3578"/>
                      <a:pt x="17507" y="4724"/>
                    </a:cubicBezTo>
                    <a:cubicBezTo>
                      <a:pt x="17560" y="4804"/>
                      <a:pt x="17640" y="4857"/>
                      <a:pt x="17720" y="4884"/>
                    </a:cubicBezTo>
                    <a:cubicBezTo>
                      <a:pt x="17773" y="4937"/>
                      <a:pt x="17826" y="4964"/>
                      <a:pt x="17880" y="4964"/>
                    </a:cubicBezTo>
                    <a:cubicBezTo>
                      <a:pt x="19920" y="5204"/>
                      <a:pt x="21961" y="5314"/>
                      <a:pt x="24002" y="5314"/>
                    </a:cubicBezTo>
                    <a:cubicBezTo>
                      <a:pt x="24226" y="5314"/>
                      <a:pt x="24450" y="5313"/>
                      <a:pt x="24674" y="5310"/>
                    </a:cubicBezTo>
                    <a:cubicBezTo>
                      <a:pt x="25081" y="5310"/>
                      <a:pt x="25491" y="5311"/>
                      <a:pt x="25902" y="5311"/>
                    </a:cubicBezTo>
                    <a:cubicBezTo>
                      <a:pt x="27753" y="5311"/>
                      <a:pt x="29638" y="5293"/>
                      <a:pt x="31469" y="5097"/>
                    </a:cubicBezTo>
                    <a:cubicBezTo>
                      <a:pt x="31496" y="5097"/>
                      <a:pt x="31522" y="5070"/>
                      <a:pt x="31522" y="5070"/>
                    </a:cubicBezTo>
                    <a:cubicBezTo>
                      <a:pt x="31522" y="6962"/>
                      <a:pt x="31922" y="8907"/>
                      <a:pt x="32135" y="10772"/>
                    </a:cubicBezTo>
                    <a:cubicBezTo>
                      <a:pt x="32242" y="11758"/>
                      <a:pt x="32322" y="12744"/>
                      <a:pt x="32402" y="13730"/>
                    </a:cubicBezTo>
                    <a:cubicBezTo>
                      <a:pt x="32482" y="14396"/>
                      <a:pt x="32828" y="15862"/>
                      <a:pt x="32615" y="16688"/>
                    </a:cubicBezTo>
                    <a:cubicBezTo>
                      <a:pt x="22170" y="18073"/>
                      <a:pt x="11485" y="16874"/>
                      <a:pt x="1120" y="18819"/>
                    </a:cubicBezTo>
                    <a:cubicBezTo>
                      <a:pt x="1466" y="16741"/>
                      <a:pt x="1306" y="14476"/>
                      <a:pt x="1279" y="12398"/>
                    </a:cubicBezTo>
                    <a:cubicBezTo>
                      <a:pt x="1253" y="11252"/>
                      <a:pt x="1226" y="10106"/>
                      <a:pt x="1146" y="8934"/>
                    </a:cubicBezTo>
                    <a:cubicBezTo>
                      <a:pt x="1093" y="8028"/>
                      <a:pt x="1120" y="7015"/>
                      <a:pt x="826" y="6136"/>
                    </a:cubicBezTo>
                    <a:lnTo>
                      <a:pt x="826" y="6136"/>
                    </a:lnTo>
                    <a:cubicBezTo>
                      <a:pt x="1547" y="6258"/>
                      <a:pt x="2291" y="6297"/>
                      <a:pt x="3043" y="6297"/>
                    </a:cubicBezTo>
                    <a:cubicBezTo>
                      <a:pt x="4097" y="6297"/>
                      <a:pt x="5167" y="6220"/>
                      <a:pt x="6209" y="6189"/>
                    </a:cubicBezTo>
                    <a:lnTo>
                      <a:pt x="6209" y="6163"/>
                    </a:lnTo>
                    <a:cubicBezTo>
                      <a:pt x="8047" y="6109"/>
                      <a:pt x="9993" y="6109"/>
                      <a:pt x="11805" y="5736"/>
                    </a:cubicBezTo>
                    <a:cubicBezTo>
                      <a:pt x="11991" y="5683"/>
                      <a:pt x="12124" y="5497"/>
                      <a:pt x="12071" y="5310"/>
                    </a:cubicBezTo>
                    <a:cubicBezTo>
                      <a:pt x="13163" y="4111"/>
                      <a:pt x="14016" y="2672"/>
                      <a:pt x="14869" y="1287"/>
                    </a:cubicBezTo>
                    <a:close/>
                    <a:moveTo>
                      <a:pt x="14819" y="1"/>
                    </a:moveTo>
                    <a:cubicBezTo>
                      <a:pt x="14662" y="1"/>
                      <a:pt x="14509" y="74"/>
                      <a:pt x="14416" y="221"/>
                    </a:cubicBezTo>
                    <a:cubicBezTo>
                      <a:pt x="13430" y="1740"/>
                      <a:pt x="12337" y="3285"/>
                      <a:pt x="11618" y="4937"/>
                    </a:cubicBezTo>
                    <a:cubicBezTo>
                      <a:pt x="11465" y="4933"/>
                      <a:pt x="11311" y="4931"/>
                      <a:pt x="11157" y="4931"/>
                    </a:cubicBezTo>
                    <a:cubicBezTo>
                      <a:pt x="9434" y="4931"/>
                      <a:pt x="7654" y="5186"/>
                      <a:pt x="5942" y="5283"/>
                    </a:cubicBezTo>
                    <a:cubicBezTo>
                      <a:pt x="4184" y="5390"/>
                      <a:pt x="2345" y="5310"/>
                      <a:pt x="613" y="5630"/>
                    </a:cubicBezTo>
                    <a:cubicBezTo>
                      <a:pt x="533" y="5656"/>
                      <a:pt x="507" y="5683"/>
                      <a:pt x="453" y="5736"/>
                    </a:cubicBezTo>
                    <a:cubicBezTo>
                      <a:pt x="373" y="5736"/>
                      <a:pt x="267" y="5816"/>
                      <a:pt x="267" y="5896"/>
                    </a:cubicBezTo>
                    <a:cubicBezTo>
                      <a:pt x="0" y="6882"/>
                      <a:pt x="160" y="7948"/>
                      <a:pt x="214" y="8934"/>
                    </a:cubicBezTo>
                    <a:cubicBezTo>
                      <a:pt x="240" y="10000"/>
                      <a:pt x="294" y="11066"/>
                      <a:pt x="320" y="12158"/>
                    </a:cubicBezTo>
                    <a:cubicBezTo>
                      <a:pt x="347" y="14343"/>
                      <a:pt x="54" y="16661"/>
                      <a:pt x="267" y="18846"/>
                    </a:cubicBezTo>
                    <a:cubicBezTo>
                      <a:pt x="267" y="18926"/>
                      <a:pt x="320" y="18979"/>
                      <a:pt x="347" y="19059"/>
                    </a:cubicBezTo>
                    <a:cubicBezTo>
                      <a:pt x="244" y="19264"/>
                      <a:pt x="339" y="19567"/>
                      <a:pt x="606" y="19567"/>
                    </a:cubicBezTo>
                    <a:cubicBezTo>
                      <a:pt x="617" y="19567"/>
                      <a:pt x="628" y="19567"/>
                      <a:pt x="640" y="19566"/>
                    </a:cubicBezTo>
                    <a:cubicBezTo>
                      <a:pt x="11272" y="18420"/>
                      <a:pt x="22010" y="19033"/>
                      <a:pt x="32615" y="17647"/>
                    </a:cubicBezTo>
                    <a:cubicBezTo>
                      <a:pt x="32668" y="17647"/>
                      <a:pt x="32721" y="17647"/>
                      <a:pt x="32775" y="17620"/>
                    </a:cubicBezTo>
                    <a:cubicBezTo>
                      <a:pt x="32803" y="17628"/>
                      <a:pt x="32832" y="17631"/>
                      <a:pt x="32860" y="17631"/>
                    </a:cubicBezTo>
                    <a:cubicBezTo>
                      <a:pt x="32937" y="17631"/>
                      <a:pt x="33009" y="17606"/>
                      <a:pt x="33068" y="17567"/>
                    </a:cubicBezTo>
                    <a:cubicBezTo>
                      <a:pt x="33787" y="17221"/>
                      <a:pt x="33654" y="16635"/>
                      <a:pt x="33627" y="15942"/>
                    </a:cubicBezTo>
                    <a:cubicBezTo>
                      <a:pt x="33521" y="14636"/>
                      <a:pt x="33388" y="13330"/>
                      <a:pt x="33254" y="12025"/>
                    </a:cubicBezTo>
                    <a:cubicBezTo>
                      <a:pt x="32988" y="9600"/>
                      <a:pt x="32908" y="6909"/>
                      <a:pt x="32189" y="4591"/>
                    </a:cubicBezTo>
                    <a:cubicBezTo>
                      <a:pt x="32129" y="4432"/>
                      <a:pt x="31996" y="4347"/>
                      <a:pt x="31854" y="4347"/>
                    </a:cubicBezTo>
                    <a:cubicBezTo>
                      <a:pt x="31806" y="4347"/>
                      <a:pt x="31757" y="4357"/>
                      <a:pt x="31709" y="4377"/>
                    </a:cubicBezTo>
                    <a:cubicBezTo>
                      <a:pt x="31656" y="4324"/>
                      <a:pt x="31549" y="4298"/>
                      <a:pt x="31469" y="4271"/>
                    </a:cubicBezTo>
                    <a:cubicBezTo>
                      <a:pt x="31186" y="4264"/>
                      <a:pt x="30903" y="4261"/>
                      <a:pt x="30620" y="4261"/>
                    </a:cubicBezTo>
                    <a:cubicBezTo>
                      <a:pt x="28638" y="4261"/>
                      <a:pt x="26656" y="4404"/>
                      <a:pt x="24674" y="4404"/>
                    </a:cubicBezTo>
                    <a:cubicBezTo>
                      <a:pt x="22543" y="4404"/>
                      <a:pt x="20438" y="4404"/>
                      <a:pt x="18306" y="4511"/>
                    </a:cubicBezTo>
                    <a:cubicBezTo>
                      <a:pt x="18306" y="4431"/>
                      <a:pt x="18279" y="4351"/>
                      <a:pt x="18226" y="4298"/>
                    </a:cubicBezTo>
                    <a:cubicBezTo>
                      <a:pt x="17240" y="2939"/>
                      <a:pt x="16228" y="1580"/>
                      <a:pt x="15242" y="221"/>
                    </a:cubicBezTo>
                    <a:cubicBezTo>
                      <a:pt x="15135" y="74"/>
                      <a:pt x="14975" y="1"/>
                      <a:pt x="14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0"/>
              <p:cNvSpPr/>
              <p:nvPr/>
            </p:nvSpPr>
            <p:spPr>
              <a:xfrm>
                <a:off x="2191250" y="4439850"/>
                <a:ext cx="503625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1253" extrusionOk="0">
                    <a:moveTo>
                      <a:pt x="18674" y="0"/>
                    </a:moveTo>
                    <a:cubicBezTo>
                      <a:pt x="17397" y="0"/>
                      <a:pt x="16090" y="141"/>
                      <a:pt x="14816" y="203"/>
                    </a:cubicBezTo>
                    <a:cubicBezTo>
                      <a:pt x="13244" y="256"/>
                      <a:pt x="11671" y="310"/>
                      <a:pt x="10099" y="336"/>
                    </a:cubicBezTo>
                    <a:cubicBezTo>
                      <a:pt x="6849" y="443"/>
                      <a:pt x="3598" y="469"/>
                      <a:pt x="374" y="549"/>
                    </a:cubicBezTo>
                    <a:cubicBezTo>
                      <a:pt x="1" y="603"/>
                      <a:pt x="1" y="1109"/>
                      <a:pt x="374" y="1162"/>
                    </a:cubicBezTo>
                    <a:cubicBezTo>
                      <a:pt x="1947" y="1225"/>
                      <a:pt x="3521" y="1252"/>
                      <a:pt x="5092" y="1252"/>
                    </a:cubicBezTo>
                    <a:cubicBezTo>
                      <a:pt x="6846" y="1252"/>
                      <a:pt x="8596" y="1218"/>
                      <a:pt x="10339" y="1162"/>
                    </a:cubicBezTo>
                    <a:cubicBezTo>
                      <a:pt x="13430" y="1056"/>
                      <a:pt x="16814" y="1136"/>
                      <a:pt x="19852" y="496"/>
                    </a:cubicBezTo>
                    <a:cubicBezTo>
                      <a:pt x="20145" y="443"/>
                      <a:pt x="20065" y="43"/>
                      <a:pt x="19798" y="43"/>
                    </a:cubicBezTo>
                    <a:cubicBezTo>
                      <a:pt x="19427" y="13"/>
                      <a:pt x="19052" y="0"/>
                      <a:pt x="18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20"/>
            <p:cNvGrpSpPr/>
            <p:nvPr/>
          </p:nvGrpSpPr>
          <p:grpSpPr>
            <a:xfrm>
              <a:off x="6620976" y="3003551"/>
              <a:ext cx="1529499" cy="1762604"/>
              <a:chOff x="4524101" y="1270075"/>
              <a:chExt cx="1529499" cy="1401450"/>
            </a:xfrm>
          </p:grpSpPr>
          <p:sp>
            <p:nvSpPr>
              <p:cNvPr id="592" name="Google Shape;592;p20"/>
              <p:cNvSpPr/>
              <p:nvPr/>
            </p:nvSpPr>
            <p:spPr>
              <a:xfrm>
                <a:off x="4542075" y="1270075"/>
                <a:ext cx="1511525" cy="1344300"/>
              </a:xfrm>
              <a:custGeom>
                <a:avLst/>
                <a:gdLst/>
                <a:ahLst/>
                <a:cxnLst/>
                <a:rect l="l" t="t" r="r" b="b"/>
                <a:pathLst>
                  <a:path w="60461" h="53772" extrusionOk="0">
                    <a:moveTo>
                      <a:pt x="60460" y="0"/>
                    </a:moveTo>
                    <a:lnTo>
                      <a:pt x="21397" y="373"/>
                    </a:lnTo>
                    <a:lnTo>
                      <a:pt x="187" y="0"/>
                    </a:lnTo>
                    <a:lnTo>
                      <a:pt x="187" y="0"/>
                    </a:lnTo>
                    <a:lnTo>
                      <a:pt x="560" y="42234"/>
                    </a:lnTo>
                    <a:lnTo>
                      <a:pt x="1" y="53398"/>
                    </a:lnTo>
                    <a:lnTo>
                      <a:pt x="55264" y="53771"/>
                    </a:lnTo>
                    <a:lnTo>
                      <a:pt x="59554" y="53212"/>
                    </a:lnTo>
                    <a:lnTo>
                      <a:pt x="6046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>
                <a:off x="4524100" y="2647925"/>
                <a:ext cx="30977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944" extrusionOk="0">
                    <a:moveTo>
                      <a:pt x="2643" y="0"/>
                    </a:moveTo>
                    <a:cubicBezTo>
                      <a:pt x="1855" y="0"/>
                      <a:pt x="1070" y="25"/>
                      <a:pt x="293" y="96"/>
                    </a:cubicBezTo>
                    <a:cubicBezTo>
                      <a:pt x="80" y="96"/>
                      <a:pt x="0" y="443"/>
                      <a:pt x="240" y="469"/>
                    </a:cubicBezTo>
                    <a:cubicBezTo>
                      <a:pt x="2212" y="736"/>
                      <a:pt x="4237" y="709"/>
                      <a:pt x="6209" y="789"/>
                    </a:cubicBezTo>
                    <a:cubicBezTo>
                      <a:pt x="7467" y="823"/>
                      <a:pt x="8778" y="944"/>
                      <a:pt x="10062" y="944"/>
                    </a:cubicBezTo>
                    <a:cubicBezTo>
                      <a:pt x="10790" y="944"/>
                      <a:pt x="11509" y="905"/>
                      <a:pt x="12204" y="789"/>
                    </a:cubicBezTo>
                    <a:cubicBezTo>
                      <a:pt x="12391" y="709"/>
                      <a:pt x="12364" y="443"/>
                      <a:pt x="12177" y="363"/>
                    </a:cubicBezTo>
                    <a:cubicBezTo>
                      <a:pt x="11115" y="128"/>
                      <a:pt x="9970" y="86"/>
                      <a:pt x="8829" y="86"/>
                    </a:cubicBezTo>
                    <a:cubicBezTo>
                      <a:pt x="8192" y="86"/>
                      <a:pt x="7556" y="99"/>
                      <a:pt x="6936" y="99"/>
                    </a:cubicBezTo>
                    <a:cubicBezTo>
                      <a:pt x="6772" y="99"/>
                      <a:pt x="6610" y="98"/>
                      <a:pt x="6449" y="96"/>
                    </a:cubicBezTo>
                    <a:cubicBezTo>
                      <a:pt x="5184" y="63"/>
                      <a:pt x="3909" y="0"/>
                      <a:pt x="2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4" name="Google Shape;594;p20"/>
            <p:cNvSpPr txBox="1"/>
            <p:nvPr/>
          </p:nvSpPr>
          <p:spPr>
            <a:xfrm>
              <a:off x="7036734" y="1317503"/>
              <a:ext cx="698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</a:rPr>
                <a:t>Q&amp;A</a:t>
              </a:r>
            </a:p>
          </p:txBody>
        </p:sp>
        <p:sp>
          <p:nvSpPr>
            <p:cNvPr id="595" name="Google Shape;595;p20"/>
            <p:cNvSpPr txBox="1"/>
            <p:nvPr/>
          </p:nvSpPr>
          <p:spPr>
            <a:xfrm>
              <a:off x="6732775" y="3489498"/>
              <a:ext cx="13059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>
                <a:solidFill>
                  <a:schemeClr val="lt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96" name="Google Shape;596;p20"/>
            <p:cNvSpPr txBox="1"/>
            <p:nvPr/>
          </p:nvSpPr>
          <p:spPr>
            <a:xfrm>
              <a:off x="6732775" y="3226276"/>
              <a:ext cx="13059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Q&amp;A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latin typeface="Arial Black"/>
                <a:ea typeface="맑은 고딕"/>
              </a:rPr>
              <a:t>팀원 소개</a:t>
            </a:r>
            <a:endParaRPr lang="en" altLang="ko-KR">
              <a:latin typeface="Arial Black"/>
            </a:endParaRPr>
          </a:p>
        </p:txBody>
      </p:sp>
      <p:sp>
        <p:nvSpPr>
          <p:cNvPr id="435" name="Google Shape;435;p19"/>
          <p:cNvSpPr/>
          <p:nvPr/>
        </p:nvSpPr>
        <p:spPr>
          <a:xfrm>
            <a:off x="1615725" y="2856521"/>
            <a:ext cx="1409969" cy="15288"/>
          </a:xfrm>
          <a:custGeom>
            <a:avLst/>
            <a:gdLst/>
            <a:ahLst/>
            <a:cxnLst/>
            <a:rect l="l" t="t" r="r" b="b"/>
            <a:pathLst>
              <a:path w="67592" h="735" fill="none" extrusionOk="0">
                <a:moveTo>
                  <a:pt x="0" y="0"/>
                </a:moveTo>
                <a:cubicBezTo>
                  <a:pt x="6784" y="0"/>
                  <a:pt x="35876" y="140"/>
                  <a:pt x="39897" y="140"/>
                </a:cubicBezTo>
                <a:cubicBezTo>
                  <a:pt x="43919" y="140"/>
                  <a:pt x="51856" y="455"/>
                  <a:pt x="56227" y="490"/>
                </a:cubicBezTo>
                <a:cubicBezTo>
                  <a:pt x="59479" y="525"/>
                  <a:pt x="63290" y="734"/>
                  <a:pt x="67591" y="490"/>
                </a:cubicBezTo>
              </a:path>
            </a:pathLst>
          </a:custGeom>
          <a:noFill/>
          <a:ln w="21850" cap="rnd" cmpd="sng">
            <a:solidFill>
              <a:srgbClr val="020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9"/>
          <p:cNvSpPr/>
          <p:nvPr/>
        </p:nvSpPr>
        <p:spPr>
          <a:xfrm>
            <a:off x="3865807" y="2856521"/>
            <a:ext cx="1409260" cy="15288"/>
          </a:xfrm>
          <a:custGeom>
            <a:avLst/>
            <a:gdLst/>
            <a:ahLst/>
            <a:cxnLst/>
            <a:rect l="l" t="t" r="r" b="b"/>
            <a:pathLst>
              <a:path w="67558" h="735" fill="none" extrusionOk="0">
                <a:moveTo>
                  <a:pt x="1" y="0"/>
                </a:moveTo>
                <a:cubicBezTo>
                  <a:pt x="11960" y="594"/>
                  <a:pt x="35842" y="140"/>
                  <a:pt x="39863" y="140"/>
                </a:cubicBezTo>
                <a:cubicBezTo>
                  <a:pt x="43885" y="140"/>
                  <a:pt x="51857" y="455"/>
                  <a:pt x="56193" y="490"/>
                </a:cubicBezTo>
                <a:cubicBezTo>
                  <a:pt x="59480" y="525"/>
                  <a:pt x="63291" y="734"/>
                  <a:pt x="67557" y="490"/>
                </a:cubicBezTo>
              </a:path>
            </a:pathLst>
          </a:custGeom>
          <a:noFill/>
          <a:ln w="21850" cap="rnd" cmpd="sng">
            <a:solidFill>
              <a:srgbClr val="020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9"/>
          <p:cNvSpPr/>
          <p:nvPr/>
        </p:nvSpPr>
        <p:spPr>
          <a:xfrm>
            <a:off x="6115176" y="2859412"/>
            <a:ext cx="1412159" cy="20384"/>
          </a:xfrm>
          <a:custGeom>
            <a:avLst/>
            <a:gdLst/>
            <a:ahLst/>
            <a:cxnLst/>
            <a:rect l="l" t="t" r="r" b="b"/>
            <a:pathLst>
              <a:path w="67697" h="980" fill="none" extrusionOk="0">
                <a:moveTo>
                  <a:pt x="0" y="980"/>
                </a:moveTo>
                <a:cubicBezTo>
                  <a:pt x="6784" y="980"/>
                  <a:pt x="35981" y="1"/>
                  <a:pt x="40002" y="1"/>
                </a:cubicBezTo>
                <a:cubicBezTo>
                  <a:pt x="44023" y="1"/>
                  <a:pt x="51961" y="316"/>
                  <a:pt x="56332" y="351"/>
                </a:cubicBezTo>
                <a:cubicBezTo>
                  <a:pt x="59584" y="386"/>
                  <a:pt x="63430" y="595"/>
                  <a:pt x="67696" y="351"/>
                </a:cubicBezTo>
              </a:path>
            </a:pathLst>
          </a:custGeom>
          <a:noFill/>
          <a:ln w="21850" cap="rnd" cmpd="sng">
            <a:solidFill>
              <a:srgbClr val="020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19"/>
          <p:cNvGrpSpPr/>
          <p:nvPr/>
        </p:nvGrpSpPr>
        <p:grpSpPr>
          <a:xfrm>
            <a:off x="582342" y="1247439"/>
            <a:ext cx="1478293" cy="3660145"/>
            <a:chOff x="460547" y="1219332"/>
            <a:chExt cx="1478293" cy="3545845"/>
          </a:xfrm>
        </p:grpSpPr>
        <p:sp>
          <p:nvSpPr>
            <p:cNvPr id="439" name="Google Shape;439;p19"/>
            <p:cNvSpPr/>
            <p:nvPr/>
          </p:nvSpPr>
          <p:spPr>
            <a:xfrm>
              <a:off x="1195305" y="4172209"/>
              <a:ext cx="1666" cy="33488"/>
            </a:xfrm>
            <a:custGeom>
              <a:avLst/>
              <a:gdLst/>
              <a:ahLst/>
              <a:cxnLst/>
              <a:rect l="l" t="t" r="r" b="b"/>
              <a:pathLst>
                <a:path w="71" h="1610" fill="none" extrusionOk="0">
                  <a:moveTo>
                    <a:pt x="1" y="1"/>
                  </a:moveTo>
                  <a:cubicBezTo>
                    <a:pt x="1" y="840"/>
                    <a:pt x="71" y="770"/>
                    <a:pt x="1" y="1609"/>
                  </a:cubicBezTo>
                </a:path>
              </a:pathLst>
            </a:custGeom>
            <a:noFill/>
            <a:ln w="21850" cap="rnd" cmpd="sng">
              <a:solidFill>
                <a:srgbClr val="020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" name="Google Shape;440;p19"/>
            <p:cNvGrpSpPr/>
            <p:nvPr/>
          </p:nvGrpSpPr>
          <p:grpSpPr>
            <a:xfrm>
              <a:off x="460578" y="2737576"/>
              <a:ext cx="1478262" cy="2027601"/>
              <a:chOff x="464575" y="2737576"/>
              <a:chExt cx="1478262" cy="2027601"/>
            </a:xfrm>
          </p:grpSpPr>
          <p:sp>
            <p:nvSpPr>
              <p:cNvPr id="441" name="Google Shape;441;p19"/>
              <p:cNvSpPr/>
              <p:nvPr/>
            </p:nvSpPr>
            <p:spPr>
              <a:xfrm>
                <a:off x="1814782" y="3944574"/>
                <a:ext cx="7067" cy="177486"/>
              </a:xfrm>
              <a:custGeom>
                <a:avLst/>
                <a:gdLst/>
                <a:ahLst/>
                <a:cxnLst/>
                <a:rect l="l" t="t" r="r" b="b"/>
                <a:pathLst>
                  <a:path w="280" h="8533" fill="none" extrusionOk="0">
                    <a:moveTo>
                      <a:pt x="280" y="0"/>
                    </a:moveTo>
                    <a:cubicBezTo>
                      <a:pt x="0" y="3392"/>
                      <a:pt x="280" y="3042"/>
                      <a:pt x="280" y="8532"/>
                    </a:cubicBezTo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464575" y="2857513"/>
                <a:ext cx="1426121" cy="1883937"/>
              </a:xfrm>
              <a:custGeom>
                <a:avLst/>
                <a:gdLst/>
                <a:ahLst/>
                <a:cxnLst/>
                <a:rect l="l" t="t" r="r" b="b"/>
                <a:pathLst>
                  <a:path w="56508" h="74865" extrusionOk="0">
                    <a:moveTo>
                      <a:pt x="7543" y="1"/>
                    </a:moveTo>
                    <a:cubicBezTo>
                      <a:pt x="4445" y="1"/>
                      <a:pt x="2145" y="148"/>
                      <a:pt x="1609" y="590"/>
                    </a:cubicBezTo>
                    <a:cubicBezTo>
                      <a:pt x="385" y="1569"/>
                      <a:pt x="735" y="10835"/>
                      <a:pt x="560" y="19996"/>
                    </a:cubicBezTo>
                    <a:cubicBezTo>
                      <a:pt x="420" y="29158"/>
                      <a:pt x="420" y="51082"/>
                      <a:pt x="560" y="55383"/>
                    </a:cubicBezTo>
                    <a:cubicBezTo>
                      <a:pt x="735" y="59684"/>
                      <a:pt x="1" y="72132"/>
                      <a:pt x="1050" y="73566"/>
                    </a:cubicBezTo>
                    <a:cubicBezTo>
                      <a:pt x="1893" y="74718"/>
                      <a:pt x="9832" y="74831"/>
                      <a:pt x="14458" y="74831"/>
                    </a:cubicBezTo>
                    <a:cubicBezTo>
                      <a:pt x="15586" y="74831"/>
                      <a:pt x="16517" y="74824"/>
                      <a:pt x="17100" y="74824"/>
                    </a:cubicBezTo>
                    <a:cubicBezTo>
                      <a:pt x="18515" y="74824"/>
                      <a:pt x="21706" y="74864"/>
                      <a:pt x="25009" y="74864"/>
                    </a:cubicBezTo>
                    <a:cubicBezTo>
                      <a:pt x="28641" y="74864"/>
                      <a:pt x="32408" y="74816"/>
                      <a:pt x="34093" y="74615"/>
                    </a:cubicBezTo>
                    <a:cubicBezTo>
                      <a:pt x="34780" y="74540"/>
                      <a:pt x="36094" y="74520"/>
                      <a:pt x="37746" y="74520"/>
                    </a:cubicBezTo>
                    <a:cubicBezTo>
                      <a:pt x="39762" y="74520"/>
                      <a:pt x="42281" y="74550"/>
                      <a:pt x="44774" y="74550"/>
                    </a:cubicBezTo>
                    <a:cubicBezTo>
                      <a:pt x="49816" y="74550"/>
                      <a:pt x="54753" y="74425"/>
                      <a:pt x="55214" y="73671"/>
                    </a:cubicBezTo>
                    <a:cubicBezTo>
                      <a:pt x="56123" y="72237"/>
                      <a:pt x="55948" y="59334"/>
                      <a:pt x="55913" y="51991"/>
                    </a:cubicBezTo>
                    <a:cubicBezTo>
                      <a:pt x="55878" y="42270"/>
                      <a:pt x="56263" y="28808"/>
                      <a:pt x="56402" y="21990"/>
                    </a:cubicBezTo>
                    <a:cubicBezTo>
                      <a:pt x="56507" y="15136"/>
                      <a:pt x="56228" y="1464"/>
                      <a:pt x="55493" y="555"/>
                    </a:cubicBezTo>
                    <a:cubicBezTo>
                      <a:pt x="55184" y="190"/>
                      <a:pt x="51861" y="61"/>
                      <a:pt x="47651" y="61"/>
                    </a:cubicBezTo>
                    <a:cubicBezTo>
                      <a:pt x="41383" y="61"/>
                      <a:pt x="33147" y="346"/>
                      <a:pt x="29967" y="555"/>
                    </a:cubicBezTo>
                    <a:cubicBezTo>
                      <a:pt x="29477" y="587"/>
                      <a:pt x="28849" y="601"/>
                      <a:pt x="28111" y="601"/>
                    </a:cubicBezTo>
                    <a:cubicBezTo>
                      <a:pt x="23291" y="601"/>
                      <a:pt x="13792" y="1"/>
                      <a:pt x="75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508715" y="2800289"/>
                <a:ext cx="1434122" cy="1964888"/>
              </a:xfrm>
              <a:custGeom>
                <a:avLst/>
                <a:gdLst/>
                <a:ahLst/>
                <a:cxnLst/>
                <a:rect l="l" t="t" r="r" b="b"/>
                <a:pathLst>
                  <a:path w="56542" h="74846" extrusionOk="0">
                    <a:moveTo>
                      <a:pt x="7410" y="0"/>
                    </a:moveTo>
                    <a:cubicBezTo>
                      <a:pt x="4378" y="0"/>
                      <a:pt x="2137" y="143"/>
                      <a:pt x="1609" y="567"/>
                    </a:cubicBezTo>
                    <a:cubicBezTo>
                      <a:pt x="385" y="1546"/>
                      <a:pt x="734" y="10813"/>
                      <a:pt x="560" y="19974"/>
                    </a:cubicBezTo>
                    <a:cubicBezTo>
                      <a:pt x="420" y="29135"/>
                      <a:pt x="420" y="51094"/>
                      <a:pt x="560" y="55395"/>
                    </a:cubicBezTo>
                    <a:cubicBezTo>
                      <a:pt x="734" y="59696"/>
                      <a:pt x="0" y="72110"/>
                      <a:pt x="1049" y="73543"/>
                    </a:cubicBezTo>
                    <a:cubicBezTo>
                      <a:pt x="1892" y="74696"/>
                      <a:pt x="9832" y="74809"/>
                      <a:pt x="14457" y="74809"/>
                    </a:cubicBezTo>
                    <a:cubicBezTo>
                      <a:pt x="15585" y="74809"/>
                      <a:pt x="16516" y="74802"/>
                      <a:pt x="17099" y="74802"/>
                    </a:cubicBezTo>
                    <a:cubicBezTo>
                      <a:pt x="18585" y="74802"/>
                      <a:pt x="22038" y="74846"/>
                      <a:pt x="25522" y="74846"/>
                    </a:cubicBezTo>
                    <a:cubicBezTo>
                      <a:pt x="29005" y="74846"/>
                      <a:pt x="32519" y="74802"/>
                      <a:pt x="34128" y="74627"/>
                    </a:cubicBezTo>
                    <a:cubicBezTo>
                      <a:pt x="34853" y="74540"/>
                      <a:pt x="36280" y="74518"/>
                      <a:pt x="38064" y="74518"/>
                    </a:cubicBezTo>
                    <a:cubicBezTo>
                      <a:pt x="40026" y="74518"/>
                      <a:pt x="42419" y="74545"/>
                      <a:pt x="44789" y="74545"/>
                    </a:cubicBezTo>
                    <a:cubicBezTo>
                      <a:pt x="49823" y="74545"/>
                      <a:pt x="54753" y="74421"/>
                      <a:pt x="55213" y="73648"/>
                    </a:cubicBezTo>
                    <a:cubicBezTo>
                      <a:pt x="56122" y="72214"/>
                      <a:pt x="55947" y="59312"/>
                      <a:pt x="55947" y="51969"/>
                    </a:cubicBezTo>
                    <a:cubicBezTo>
                      <a:pt x="55912" y="42283"/>
                      <a:pt x="56297" y="28786"/>
                      <a:pt x="56402" y="21967"/>
                    </a:cubicBezTo>
                    <a:cubicBezTo>
                      <a:pt x="56542" y="15114"/>
                      <a:pt x="56227" y="1477"/>
                      <a:pt x="55493" y="532"/>
                    </a:cubicBezTo>
                    <a:cubicBezTo>
                      <a:pt x="55198" y="167"/>
                      <a:pt x="51877" y="39"/>
                      <a:pt x="47668" y="39"/>
                    </a:cubicBezTo>
                    <a:cubicBezTo>
                      <a:pt x="41400" y="39"/>
                      <a:pt x="33160" y="323"/>
                      <a:pt x="30002" y="532"/>
                    </a:cubicBezTo>
                    <a:cubicBezTo>
                      <a:pt x="29462" y="571"/>
                      <a:pt x="28758" y="588"/>
                      <a:pt x="27926" y="588"/>
                    </a:cubicBezTo>
                    <a:cubicBezTo>
                      <a:pt x="22992" y="588"/>
                      <a:pt x="13570" y="0"/>
                      <a:pt x="7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464575" y="2737576"/>
                <a:ext cx="1426121" cy="1999791"/>
              </a:xfrm>
              <a:custGeom>
                <a:avLst/>
                <a:gdLst/>
                <a:ahLst/>
                <a:cxnLst/>
                <a:rect l="l" t="t" r="r" b="b"/>
                <a:pathLst>
                  <a:path w="56508" h="75984" fill="none" extrusionOk="0">
                    <a:moveTo>
                      <a:pt x="1609" y="1469"/>
                    </a:moveTo>
                    <a:cubicBezTo>
                      <a:pt x="385" y="2448"/>
                      <a:pt x="735" y="11714"/>
                      <a:pt x="560" y="20875"/>
                    </a:cubicBezTo>
                    <a:cubicBezTo>
                      <a:pt x="420" y="30037"/>
                      <a:pt x="420" y="51961"/>
                      <a:pt x="560" y="56262"/>
                    </a:cubicBezTo>
                    <a:cubicBezTo>
                      <a:pt x="735" y="60563"/>
                      <a:pt x="1" y="73011"/>
                      <a:pt x="1050" y="74445"/>
                    </a:cubicBezTo>
                    <a:cubicBezTo>
                      <a:pt x="2099" y="75878"/>
                      <a:pt x="14127" y="75703"/>
                      <a:pt x="17100" y="75703"/>
                    </a:cubicBezTo>
                    <a:cubicBezTo>
                      <a:pt x="20072" y="75703"/>
                      <a:pt x="30877" y="75878"/>
                      <a:pt x="34093" y="75494"/>
                    </a:cubicBezTo>
                    <a:cubicBezTo>
                      <a:pt x="37310" y="75144"/>
                      <a:pt x="54339" y="75983"/>
                      <a:pt x="55214" y="74550"/>
                    </a:cubicBezTo>
                    <a:cubicBezTo>
                      <a:pt x="56123" y="73116"/>
                      <a:pt x="55948" y="60213"/>
                      <a:pt x="55913" y="52870"/>
                    </a:cubicBezTo>
                    <a:cubicBezTo>
                      <a:pt x="55878" y="43149"/>
                      <a:pt x="56263" y="29687"/>
                      <a:pt x="56402" y="22869"/>
                    </a:cubicBezTo>
                    <a:cubicBezTo>
                      <a:pt x="56507" y="16015"/>
                      <a:pt x="56228" y="2343"/>
                      <a:pt x="55493" y="1434"/>
                    </a:cubicBezTo>
                    <a:cubicBezTo>
                      <a:pt x="54724" y="525"/>
                      <a:pt x="35282" y="1084"/>
                      <a:pt x="29967" y="1434"/>
                    </a:cubicBezTo>
                    <a:cubicBezTo>
                      <a:pt x="24687" y="1784"/>
                      <a:pt x="3392" y="0"/>
                      <a:pt x="1609" y="1469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19"/>
            <p:cNvGrpSpPr/>
            <p:nvPr/>
          </p:nvGrpSpPr>
          <p:grpSpPr>
            <a:xfrm>
              <a:off x="874456" y="1219332"/>
              <a:ext cx="643364" cy="641326"/>
              <a:chOff x="1244906" y="1219332"/>
              <a:chExt cx="643364" cy="641326"/>
            </a:xfrm>
          </p:grpSpPr>
          <p:sp>
            <p:nvSpPr>
              <p:cNvPr id="446" name="Google Shape;446;p19"/>
              <p:cNvSpPr/>
              <p:nvPr/>
            </p:nvSpPr>
            <p:spPr>
              <a:xfrm>
                <a:off x="1244906" y="1221787"/>
                <a:ext cx="616371" cy="611936"/>
              </a:xfrm>
              <a:custGeom>
                <a:avLst/>
                <a:gdLst/>
                <a:ahLst/>
                <a:cxnLst/>
                <a:rect l="l" t="t" r="r" b="b"/>
                <a:pathLst>
                  <a:path w="29548" h="29420" extrusionOk="0">
                    <a:moveTo>
                      <a:pt x="15435" y="0"/>
                    </a:moveTo>
                    <a:cubicBezTo>
                      <a:pt x="15198" y="0"/>
                      <a:pt x="14960" y="8"/>
                      <a:pt x="14722" y="23"/>
                    </a:cubicBezTo>
                    <a:cubicBezTo>
                      <a:pt x="11260" y="23"/>
                      <a:pt x="7169" y="1666"/>
                      <a:pt x="4861" y="3799"/>
                    </a:cubicBezTo>
                    <a:cubicBezTo>
                      <a:pt x="2588" y="5932"/>
                      <a:pt x="1" y="9569"/>
                      <a:pt x="71" y="13240"/>
                    </a:cubicBezTo>
                    <a:cubicBezTo>
                      <a:pt x="106" y="16912"/>
                      <a:pt x="350" y="19709"/>
                      <a:pt x="3043" y="23695"/>
                    </a:cubicBezTo>
                    <a:cubicBezTo>
                      <a:pt x="4477" y="25968"/>
                      <a:pt x="6679" y="27646"/>
                      <a:pt x="9302" y="28381"/>
                    </a:cubicBezTo>
                    <a:cubicBezTo>
                      <a:pt x="10223" y="28713"/>
                      <a:pt x="12565" y="29420"/>
                      <a:pt x="15124" y="29420"/>
                    </a:cubicBezTo>
                    <a:cubicBezTo>
                      <a:pt x="16065" y="29420"/>
                      <a:pt x="17034" y="29324"/>
                      <a:pt x="17974" y="29080"/>
                    </a:cubicBezTo>
                    <a:cubicBezTo>
                      <a:pt x="21470" y="28136"/>
                      <a:pt x="24163" y="26877"/>
                      <a:pt x="25981" y="24185"/>
                    </a:cubicBezTo>
                    <a:cubicBezTo>
                      <a:pt x="27800" y="21492"/>
                      <a:pt x="29548" y="18870"/>
                      <a:pt x="29443" y="14709"/>
                    </a:cubicBezTo>
                    <a:cubicBezTo>
                      <a:pt x="29338" y="10583"/>
                      <a:pt x="27904" y="7610"/>
                      <a:pt x="26681" y="6142"/>
                    </a:cubicBezTo>
                    <a:cubicBezTo>
                      <a:pt x="25457" y="4638"/>
                      <a:pt x="23429" y="2610"/>
                      <a:pt x="21121" y="1456"/>
                    </a:cubicBezTo>
                    <a:cubicBezTo>
                      <a:pt x="19371" y="519"/>
                      <a:pt x="17426" y="0"/>
                      <a:pt x="15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1271899" y="1248868"/>
                <a:ext cx="616371" cy="611790"/>
              </a:xfrm>
              <a:custGeom>
                <a:avLst/>
                <a:gdLst/>
                <a:ahLst/>
                <a:cxnLst/>
                <a:rect l="l" t="t" r="r" b="b"/>
                <a:pathLst>
                  <a:path w="29548" h="29413" extrusionOk="0">
                    <a:moveTo>
                      <a:pt x="15315" y="0"/>
                    </a:moveTo>
                    <a:cubicBezTo>
                      <a:pt x="15117" y="0"/>
                      <a:pt x="14920" y="5"/>
                      <a:pt x="14722" y="14"/>
                    </a:cubicBezTo>
                    <a:cubicBezTo>
                      <a:pt x="11260" y="14"/>
                      <a:pt x="7169" y="1658"/>
                      <a:pt x="4896" y="3791"/>
                    </a:cubicBezTo>
                    <a:cubicBezTo>
                      <a:pt x="2588" y="5924"/>
                      <a:pt x="1" y="9560"/>
                      <a:pt x="105" y="13232"/>
                    </a:cubicBezTo>
                    <a:cubicBezTo>
                      <a:pt x="175" y="16903"/>
                      <a:pt x="420" y="19701"/>
                      <a:pt x="3078" y="23687"/>
                    </a:cubicBezTo>
                    <a:cubicBezTo>
                      <a:pt x="4476" y="25960"/>
                      <a:pt x="6714" y="27638"/>
                      <a:pt x="9302" y="28407"/>
                    </a:cubicBezTo>
                    <a:cubicBezTo>
                      <a:pt x="10196" y="28714"/>
                      <a:pt x="12563" y="29412"/>
                      <a:pt x="15137" y="29412"/>
                    </a:cubicBezTo>
                    <a:cubicBezTo>
                      <a:pt x="16087" y="29412"/>
                      <a:pt x="17066" y="29317"/>
                      <a:pt x="18009" y="29072"/>
                    </a:cubicBezTo>
                    <a:cubicBezTo>
                      <a:pt x="21505" y="28128"/>
                      <a:pt x="24198" y="26869"/>
                      <a:pt x="26016" y="24176"/>
                    </a:cubicBezTo>
                    <a:cubicBezTo>
                      <a:pt x="27799" y="21484"/>
                      <a:pt x="29548" y="18861"/>
                      <a:pt x="29478" y="14700"/>
                    </a:cubicBezTo>
                    <a:cubicBezTo>
                      <a:pt x="29373" y="10574"/>
                      <a:pt x="27904" y="7602"/>
                      <a:pt x="26680" y="6134"/>
                    </a:cubicBezTo>
                    <a:cubicBezTo>
                      <a:pt x="25456" y="4665"/>
                      <a:pt x="23463" y="2602"/>
                      <a:pt x="21121" y="1448"/>
                    </a:cubicBezTo>
                    <a:cubicBezTo>
                      <a:pt x="19336" y="492"/>
                      <a:pt x="17347" y="0"/>
                      <a:pt x="153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1362348" y="1282419"/>
                <a:ext cx="449345" cy="453939"/>
              </a:xfrm>
              <a:custGeom>
                <a:avLst/>
                <a:gdLst/>
                <a:ahLst/>
                <a:cxnLst/>
                <a:rect l="l" t="t" r="r" b="b"/>
                <a:pathLst>
                  <a:path w="21541" h="21824" extrusionOk="0">
                    <a:moveTo>
                      <a:pt x="10477" y="0"/>
                    </a:moveTo>
                    <a:cubicBezTo>
                      <a:pt x="9959" y="0"/>
                      <a:pt x="9417" y="37"/>
                      <a:pt x="8847" y="115"/>
                    </a:cubicBezTo>
                    <a:cubicBezTo>
                      <a:pt x="3637" y="814"/>
                      <a:pt x="0" y="4486"/>
                      <a:pt x="0" y="10535"/>
                    </a:cubicBezTo>
                    <a:cubicBezTo>
                      <a:pt x="0" y="17248"/>
                      <a:pt x="5910" y="21095"/>
                      <a:pt x="9232" y="21619"/>
                    </a:cubicBezTo>
                    <a:cubicBezTo>
                      <a:pt x="9993" y="21740"/>
                      <a:pt x="10896" y="21823"/>
                      <a:pt x="11854" y="21823"/>
                    </a:cubicBezTo>
                    <a:cubicBezTo>
                      <a:pt x="15074" y="21823"/>
                      <a:pt x="18913" y="20879"/>
                      <a:pt x="20071" y="17213"/>
                    </a:cubicBezTo>
                    <a:cubicBezTo>
                      <a:pt x="21540" y="12458"/>
                      <a:pt x="21155" y="7108"/>
                      <a:pt x="18323" y="3961"/>
                    </a:cubicBezTo>
                    <a:cubicBezTo>
                      <a:pt x="16286" y="1650"/>
                      <a:pt x="13931" y="0"/>
                      <a:pt x="10477" y="0"/>
                    </a:cubicBezTo>
                    <a:close/>
                  </a:path>
                </a:pathLst>
              </a:custGeom>
              <a:solidFill>
                <a:srgbClr val="231F20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1342656" y="1392159"/>
                <a:ext cx="344399" cy="179213"/>
              </a:xfrm>
              <a:custGeom>
                <a:avLst/>
                <a:gdLst/>
                <a:ahLst/>
                <a:cxnLst/>
                <a:rect l="l" t="t" r="r" b="b"/>
                <a:pathLst>
                  <a:path w="16510" h="8616" extrusionOk="0">
                    <a:moveTo>
                      <a:pt x="16482" y="0"/>
                    </a:moveTo>
                    <a:cubicBezTo>
                      <a:pt x="16055" y="0"/>
                      <a:pt x="10073" y="2115"/>
                      <a:pt x="7833" y="2951"/>
                    </a:cubicBezTo>
                    <a:cubicBezTo>
                      <a:pt x="6574" y="3406"/>
                      <a:pt x="0" y="6098"/>
                      <a:pt x="140" y="6238"/>
                    </a:cubicBezTo>
                    <a:cubicBezTo>
                      <a:pt x="140" y="6238"/>
                      <a:pt x="2028" y="7112"/>
                      <a:pt x="2623" y="7392"/>
                    </a:cubicBezTo>
                    <a:cubicBezTo>
                      <a:pt x="3462" y="7741"/>
                      <a:pt x="5315" y="8616"/>
                      <a:pt x="5665" y="8616"/>
                    </a:cubicBezTo>
                    <a:cubicBezTo>
                      <a:pt x="6015" y="8616"/>
                      <a:pt x="7868" y="6867"/>
                      <a:pt x="9931" y="5329"/>
                    </a:cubicBezTo>
                    <a:cubicBezTo>
                      <a:pt x="12239" y="3580"/>
                      <a:pt x="16400" y="259"/>
                      <a:pt x="16505" y="14"/>
                    </a:cubicBezTo>
                    <a:cubicBezTo>
                      <a:pt x="16509" y="5"/>
                      <a:pt x="16501" y="0"/>
                      <a:pt x="164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1527914" y="1392430"/>
                <a:ext cx="159037" cy="258232"/>
              </a:xfrm>
              <a:custGeom>
                <a:avLst/>
                <a:gdLst/>
                <a:ahLst/>
                <a:cxnLst/>
                <a:rect l="l" t="t" r="r" b="b"/>
                <a:pathLst>
                  <a:path w="7624" h="12415" extrusionOk="0">
                    <a:moveTo>
                      <a:pt x="7624" y="1"/>
                    </a:moveTo>
                    <a:lnTo>
                      <a:pt x="7624" y="1"/>
                    </a:lnTo>
                    <a:cubicBezTo>
                      <a:pt x="6854" y="1015"/>
                      <a:pt x="5386" y="2973"/>
                      <a:pt x="4861" y="3567"/>
                    </a:cubicBezTo>
                    <a:cubicBezTo>
                      <a:pt x="4372" y="4197"/>
                      <a:pt x="2519" y="6714"/>
                      <a:pt x="2239" y="7099"/>
                    </a:cubicBezTo>
                    <a:cubicBezTo>
                      <a:pt x="1924" y="7484"/>
                      <a:pt x="1" y="9582"/>
                      <a:pt x="246" y="9792"/>
                    </a:cubicBezTo>
                    <a:cubicBezTo>
                      <a:pt x="1050" y="10316"/>
                      <a:pt x="1924" y="10806"/>
                      <a:pt x="2868" y="11190"/>
                    </a:cubicBezTo>
                    <a:cubicBezTo>
                      <a:pt x="3952" y="11680"/>
                      <a:pt x="5736" y="12414"/>
                      <a:pt x="5875" y="12414"/>
                    </a:cubicBezTo>
                    <a:cubicBezTo>
                      <a:pt x="5876" y="12414"/>
                      <a:pt x="5877" y="12414"/>
                      <a:pt x="5878" y="12414"/>
                    </a:cubicBezTo>
                    <a:cubicBezTo>
                      <a:pt x="6020" y="12414"/>
                      <a:pt x="6401" y="9892"/>
                      <a:pt x="6505" y="9197"/>
                    </a:cubicBezTo>
                    <a:cubicBezTo>
                      <a:pt x="6680" y="8078"/>
                      <a:pt x="7029" y="5141"/>
                      <a:pt x="7169" y="4057"/>
                    </a:cubicBezTo>
                    <a:cubicBezTo>
                      <a:pt x="7414" y="2448"/>
                      <a:pt x="7484" y="1295"/>
                      <a:pt x="76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1342656" y="1388083"/>
                <a:ext cx="346485" cy="183290"/>
              </a:xfrm>
              <a:custGeom>
                <a:avLst/>
                <a:gdLst/>
                <a:ahLst/>
                <a:cxnLst/>
                <a:rect l="l" t="t" r="r" b="b"/>
                <a:pathLst>
                  <a:path w="16610" h="8812" fill="none" extrusionOk="0">
                    <a:moveTo>
                      <a:pt x="140" y="6434"/>
                    </a:moveTo>
                    <a:cubicBezTo>
                      <a:pt x="0" y="6294"/>
                      <a:pt x="6574" y="3602"/>
                      <a:pt x="7833" y="3147"/>
                    </a:cubicBezTo>
                    <a:cubicBezTo>
                      <a:pt x="10176" y="2273"/>
                      <a:pt x="16610" y="0"/>
                      <a:pt x="16505" y="210"/>
                    </a:cubicBezTo>
                    <a:cubicBezTo>
                      <a:pt x="16400" y="455"/>
                      <a:pt x="12239" y="3776"/>
                      <a:pt x="9931" y="5525"/>
                    </a:cubicBezTo>
                    <a:cubicBezTo>
                      <a:pt x="7868" y="7063"/>
                      <a:pt x="6015" y="8812"/>
                      <a:pt x="5665" y="8812"/>
                    </a:cubicBezTo>
                    <a:cubicBezTo>
                      <a:pt x="5315" y="8812"/>
                      <a:pt x="3462" y="7937"/>
                      <a:pt x="2623" y="7588"/>
                    </a:cubicBezTo>
                    <a:cubicBezTo>
                      <a:pt x="2028" y="7308"/>
                      <a:pt x="140" y="6434"/>
                      <a:pt x="140" y="6434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1527914" y="1392430"/>
                <a:ext cx="159037" cy="258939"/>
              </a:xfrm>
              <a:custGeom>
                <a:avLst/>
                <a:gdLst/>
                <a:ahLst/>
                <a:cxnLst/>
                <a:rect l="l" t="t" r="r" b="b"/>
                <a:pathLst>
                  <a:path w="7624" h="12449" fill="none" extrusionOk="0">
                    <a:moveTo>
                      <a:pt x="7624" y="1"/>
                    </a:moveTo>
                    <a:cubicBezTo>
                      <a:pt x="6854" y="1015"/>
                      <a:pt x="5386" y="2973"/>
                      <a:pt x="4861" y="3567"/>
                    </a:cubicBezTo>
                    <a:cubicBezTo>
                      <a:pt x="4372" y="4197"/>
                      <a:pt x="2519" y="6714"/>
                      <a:pt x="2239" y="7099"/>
                    </a:cubicBezTo>
                    <a:cubicBezTo>
                      <a:pt x="1924" y="7484"/>
                      <a:pt x="1" y="9582"/>
                      <a:pt x="246" y="9792"/>
                    </a:cubicBezTo>
                    <a:cubicBezTo>
                      <a:pt x="1050" y="10316"/>
                      <a:pt x="1924" y="10806"/>
                      <a:pt x="2868" y="11190"/>
                    </a:cubicBezTo>
                    <a:cubicBezTo>
                      <a:pt x="3952" y="11680"/>
                      <a:pt x="5736" y="12414"/>
                      <a:pt x="5875" y="12414"/>
                    </a:cubicBezTo>
                    <a:cubicBezTo>
                      <a:pt x="6015" y="12449"/>
                      <a:pt x="6400" y="9896"/>
                      <a:pt x="6505" y="9197"/>
                    </a:cubicBezTo>
                    <a:cubicBezTo>
                      <a:pt x="6680" y="8078"/>
                      <a:pt x="7029" y="5141"/>
                      <a:pt x="7169" y="4057"/>
                    </a:cubicBezTo>
                    <a:cubicBezTo>
                      <a:pt x="7414" y="2448"/>
                      <a:pt x="7484" y="1295"/>
                      <a:pt x="7624" y="1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1460807" y="1571351"/>
                <a:ext cx="96311" cy="119309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736" fill="none" extrusionOk="0">
                    <a:moveTo>
                      <a:pt x="1" y="1"/>
                    </a:moveTo>
                    <a:cubicBezTo>
                      <a:pt x="36" y="1469"/>
                      <a:pt x="1260" y="3602"/>
                      <a:pt x="1435" y="4127"/>
                    </a:cubicBezTo>
                    <a:cubicBezTo>
                      <a:pt x="1644" y="4686"/>
                      <a:pt x="1889" y="5211"/>
                      <a:pt x="2169" y="5735"/>
                    </a:cubicBezTo>
                    <a:cubicBezTo>
                      <a:pt x="2169" y="5735"/>
                      <a:pt x="3288" y="4127"/>
                      <a:pt x="3533" y="3707"/>
                    </a:cubicBezTo>
                    <a:cubicBezTo>
                      <a:pt x="3987" y="3043"/>
                      <a:pt x="4512" y="2169"/>
                      <a:pt x="4617" y="1924"/>
                    </a:cubicBezTo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1506032" y="1596083"/>
                <a:ext cx="26284" cy="94578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4547" fill="none" extrusionOk="0">
                    <a:moveTo>
                      <a:pt x="1260" y="1"/>
                    </a:moveTo>
                    <a:cubicBezTo>
                      <a:pt x="1015" y="875"/>
                      <a:pt x="735" y="1749"/>
                      <a:pt x="630" y="2029"/>
                    </a:cubicBezTo>
                    <a:cubicBezTo>
                      <a:pt x="386" y="2833"/>
                      <a:pt x="176" y="3672"/>
                      <a:pt x="1" y="4546"/>
                    </a:cubicBezTo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1506032" y="1597539"/>
                <a:ext cx="50356" cy="90938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372" extrusionOk="0">
                    <a:moveTo>
                      <a:pt x="1260" y="0"/>
                    </a:moveTo>
                    <a:cubicBezTo>
                      <a:pt x="1120" y="770"/>
                      <a:pt x="910" y="1539"/>
                      <a:pt x="700" y="2308"/>
                    </a:cubicBezTo>
                    <a:cubicBezTo>
                      <a:pt x="524" y="2786"/>
                      <a:pt x="421" y="3317"/>
                      <a:pt x="247" y="3812"/>
                    </a:cubicBezTo>
                    <a:lnTo>
                      <a:pt x="247" y="3812"/>
                    </a:lnTo>
                    <a:cubicBezTo>
                      <a:pt x="350" y="3624"/>
                      <a:pt x="468" y="3451"/>
                      <a:pt x="595" y="3287"/>
                    </a:cubicBezTo>
                    <a:cubicBezTo>
                      <a:pt x="805" y="2903"/>
                      <a:pt x="1085" y="2553"/>
                      <a:pt x="1295" y="2168"/>
                    </a:cubicBezTo>
                    <a:cubicBezTo>
                      <a:pt x="1539" y="1574"/>
                      <a:pt x="1924" y="1049"/>
                      <a:pt x="2414" y="665"/>
                    </a:cubicBezTo>
                    <a:cubicBezTo>
                      <a:pt x="2099" y="525"/>
                      <a:pt x="1714" y="175"/>
                      <a:pt x="1365" y="105"/>
                    </a:cubicBezTo>
                    <a:lnTo>
                      <a:pt x="1260" y="0"/>
                    </a:lnTo>
                    <a:close/>
                    <a:moveTo>
                      <a:pt x="247" y="3812"/>
                    </a:moveTo>
                    <a:lnTo>
                      <a:pt x="247" y="3812"/>
                    </a:lnTo>
                    <a:cubicBezTo>
                      <a:pt x="151" y="3985"/>
                      <a:pt x="68" y="4170"/>
                      <a:pt x="1" y="4371"/>
                    </a:cubicBezTo>
                    <a:cubicBezTo>
                      <a:pt x="99" y="4194"/>
                      <a:pt x="178" y="4006"/>
                      <a:pt x="247" y="3812"/>
                    </a:cubicBezTo>
                    <a:close/>
                  </a:path>
                </a:pathLst>
              </a:custGeom>
              <a:solidFill>
                <a:srgbClr val="020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1244906" y="1219332"/>
                <a:ext cx="616371" cy="626246"/>
              </a:xfrm>
              <a:custGeom>
                <a:avLst/>
                <a:gdLst/>
                <a:ahLst/>
                <a:cxnLst/>
                <a:rect l="l" t="t" r="r" b="b"/>
                <a:pathLst>
                  <a:path w="29548" h="30108" fill="none" extrusionOk="0">
                    <a:moveTo>
                      <a:pt x="14722" y="141"/>
                    </a:moveTo>
                    <a:cubicBezTo>
                      <a:pt x="11260" y="141"/>
                      <a:pt x="7169" y="1784"/>
                      <a:pt x="4861" y="3917"/>
                    </a:cubicBezTo>
                    <a:cubicBezTo>
                      <a:pt x="2588" y="6050"/>
                      <a:pt x="1" y="9687"/>
                      <a:pt x="71" y="13358"/>
                    </a:cubicBezTo>
                    <a:cubicBezTo>
                      <a:pt x="106" y="17030"/>
                      <a:pt x="350" y="19827"/>
                      <a:pt x="3043" y="23813"/>
                    </a:cubicBezTo>
                    <a:cubicBezTo>
                      <a:pt x="4477" y="26086"/>
                      <a:pt x="6679" y="27764"/>
                      <a:pt x="9302" y="28499"/>
                    </a:cubicBezTo>
                    <a:cubicBezTo>
                      <a:pt x="10561" y="28953"/>
                      <a:pt x="14477" y="30107"/>
                      <a:pt x="17974" y="29198"/>
                    </a:cubicBezTo>
                    <a:cubicBezTo>
                      <a:pt x="21470" y="28254"/>
                      <a:pt x="24163" y="26995"/>
                      <a:pt x="25981" y="24303"/>
                    </a:cubicBezTo>
                    <a:cubicBezTo>
                      <a:pt x="27800" y="21610"/>
                      <a:pt x="29548" y="18988"/>
                      <a:pt x="29443" y="14827"/>
                    </a:cubicBezTo>
                    <a:cubicBezTo>
                      <a:pt x="29338" y="10701"/>
                      <a:pt x="27904" y="7728"/>
                      <a:pt x="26681" y="6260"/>
                    </a:cubicBezTo>
                    <a:cubicBezTo>
                      <a:pt x="25457" y="4756"/>
                      <a:pt x="23429" y="2728"/>
                      <a:pt x="21121" y="1574"/>
                    </a:cubicBezTo>
                    <a:cubicBezTo>
                      <a:pt x="19163" y="525"/>
                      <a:pt x="16960" y="1"/>
                      <a:pt x="14722" y="141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19"/>
            <p:cNvSpPr/>
            <p:nvPr/>
          </p:nvSpPr>
          <p:spPr>
            <a:xfrm>
              <a:off x="1194667" y="1840462"/>
              <a:ext cx="2941" cy="275662"/>
            </a:xfrm>
            <a:custGeom>
              <a:avLst/>
              <a:gdLst/>
              <a:ahLst/>
              <a:cxnLst/>
              <a:rect l="l" t="t" r="r" b="b"/>
              <a:pathLst>
                <a:path w="141" h="13253" fill="none" extrusionOk="0">
                  <a:moveTo>
                    <a:pt x="1" y="0"/>
                  </a:moveTo>
                  <a:cubicBezTo>
                    <a:pt x="1" y="1924"/>
                    <a:pt x="141" y="3357"/>
                    <a:pt x="141" y="4231"/>
                  </a:cubicBezTo>
                  <a:cubicBezTo>
                    <a:pt x="141" y="5106"/>
                    <a:pt x="1" y="11190"/>
                    <a:pt x="141" y="13253"/>
                  </a:cubicBezTo>
                </a:path>
              </a:pathLst>
            </a:custGeom>
            <a:noFill/>
            <a:ln w="21850" cap="rnd" cmpd="sng">
              <a:solidFill>
                <a:srgbClr val="020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8" name="Google Shape;458;p19"/>
            <p:cNvGrpSpPr/>
            <p:nvPr/>
          </p:nvGrpSpPr>
          <p:grpSpPr>
            <a:xfrm>
              <a:off x="460547" y="2109575"/>
              <a:ext cx="1471183" cy="436717"/>
              <a:chOff x="457250" y="2109575"/>
              <a:chExt cx="1471183" cy="436717"/>
            </a:xfrm>
          </p:grpSpPr>
          <p:sp>
            <p:nvSpPr>
              <p:cNvPr id="459" name="Google Shape;459;p19"/>
              <p:cNvSpPr/>
              <p:nvPr/>
            </p:nvSpPr>
            <p:spPr>
              <a:xfrm>
                <a:off x="457250" y="2115753"/>
                <a:ext cx="1438358" cy="399069"/>
              </a:xfrm>
              <a:custGeom>
                <a:avLst/>
                <a:gdLst/>
                <a:ahLst/>
                <a:cxnLst/>
                <a:rect l="l" t="t" r="r" b="b"/>
                <a:pathLst>
                  <a:path w="61298" h="19186" extrusionOk="0">
                    <a:moveTo>
                      <a:pt x="43282" y="0"/>
                    </a:moveTo>
                    <a:cubicBezTo>
                      <a:pt x="39300" y="0"/>
                      <a:pt x="35144" y="46"/>
                      <a:pt x="31436" y="123"/>
                    </a:cubicBezTo>
                    <a:cubicBezTo>
                      <a:pt x="29652" y="167"/>
                      <a:pt x="27584" y="182"/>
                      <a:pt x="25380" y="182"/>
                    </a:cubicBezTo>
                    <a:cubicBezTo>
                      <a:pt x="21431" y="182"/>
                      <a:pt x="17048" y="136"/>
                      <a:pt x="13099" y="136"/>
                    </a:cubicBezTo>
                    <a:cubicBezTo>
                      <a:pt x="7200" y="136"/>
                      <a:pt x="2268" y="239"/>
                      <a:pt x="1190" y="752"/>
                    </a:cubicBezTo>
                    <a:cubicBezTo>
                      <a:pt x="1" y="1312"/>
                      <a:pt x="141" y="7815"/>
                      <a:pt x="281" y="10438"/>
                    </a:cubicBezTo>
                    <a:cubicBezTo>
                      <a:pt x="315" y="11417"/>
                      <a:pt x="106" y="16103"/>
                      <a:pt x="980" y="18375"/>
                    </a:cubicBezTo>
                    <a:cubicBezTo>
                      <a:pt x="1226" y="19016"/>
                      <a:pt x="4460" y="19186"/>
                      <a:pt x="9072" y="19186"/>
                    </a:cubicBezTo>
                    <a:cubicBezTo>
                      <a:pt x="14274" y="19186"/>
                      <a:pt x="21230" y="18970"/>
                      <a:pt x="27625" y="18970"/>
                    </a:cubicBezTo>
                    <a:cubicBezTo>
                      <a:pt x="31844" y="18970"/>
                      <a:pt x="39110" y="19079"/>
                      <a:pt x="45749" y="19079"/>
                    </a:cubicBezTo>
                    <a:cubicBezTo>
                      <a:pt x="52642" y="19079"/>
                      <a:pt x="58859" y="18961"/>
                      <a:pt x="60284" y="18480"/>
                    </a:cubicBezTo>
                    <a:cubicBezTo>
                      <a:pt x="61263" y="18166"/>
                      <a:pt x="61088" y="13585"/>
                      <a:pt x="61053" y="11137"/>
                    </a:cubicBezTo>
                    <a:cubicBezTo>
                      <a:pt x="61018" y="7885"/>
                      <a:pt x="61298" y="1836"/>
                      <a:pt x="60424" y="822"/>
                    </a:cubicBezTo>
                    <a:cubicBezTo>
                      <a:pt x="59943" y="221"/>
                      <a:pt x="52032" y="0"/>
                      <a:pt x="432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490896" y="2143063"/>
                <a:ext cx="1437536" cy="403229"/>
              </a:xfrm>
              <a:custGeom>
                <a:avLst/>
                <a:gdLst/>
                <a:ahLst/>
                <a:cxnLst/>
                <a:rect l="l" t="t" r="r" b="b"/>
                <a:pathLst>
                  <a:path w="61263" h="19386" extrusionOk="0">
                    <a:moveTo>
                      <a:pt x="43319" y="1"/>
                    </a:moveTo>
                    <a:cubicBezTo>
                      <a:pt x="39318" y="1"/>
                      <a:pt x="35137" y="51"/>
                      <a:pt x="31401" y="138"/>
                    </a:cubicBezTo>
                    <a:cubicBezTo>
                      <a:pt x="29624" y="183"/>
                      <a:pt x="27560" y="198"/>
                      <a:pt x="25361" y="198"/>
                    </a:cubicBezTo>
                    <a:cubicBezTo>
                      <a:pt x="21419" y="198"/>
                      <a:pt x="17041" y="151"/>
                      <a:pt x="13095" y="151"/>
                    </a:cubicBezTo>
                    <a:cubicBezTo>
                      <a:pt x="7200" y="151"/>
                      <a:pt x="2268" y="254"/>
                      <a:pt x="1189" y="768"/>
                    </a:cubicBezTo>
                    <a:cubicBezTo>
                      <a:pt x="0" y="1362"/>
                      <a:pt x="140" y="7901"/>
                      <a:pt x="280" y="10559"/>
                    </a:cubicBezTo>
                    <a:cubicBezTo>
                      <a:pt x="315" y="11538"/>
                      <a:pt x="105" y="16223"/>
                      <a:pt x="979" y="18531"/>
                    </a:cubicBezTo>
                    <a:cubicBezTo>
                      <a:pt x="1210" y="19207"/>
                      <a:pt x="4462" y="19385"/>
                      <a:pt x="9098" y="19385"/>
                    </a:cubicBezTo>
                    <a:cubicBezTo>
                      <a:pt x="14300" y="19385"/>
                      <a:pt x="21246" y="19160"/>
                      <a:pt x="27624" y="19160"/>
                    </a:cubicBezTo>
                    <a:cubicBezTo>
                      <a:pt x="31844" y="19160"/>
                      <a:pt x="39110" y="19270"/>
                      <a:pt x="45748" y="19270"/>
                    </a:cubicBezTo>
                    <a:cubicBezTo>
                      <a:pt x="52642" y="19270"/>
                      <a:pt x="58858" y="19152"/>
                      <a:pt x="60283" y="18671"/>
                    </a:cubicBezTo>
                    <a:cubicBezTo>
                      <a:pt x="61228" y="18356"/>
                      <a:pt x="61088" y="13741"/>
                      <a:pt x="61053" y="11258"/>
                    </a:cubicBezTo>
                    <a:cubicBezTo>
                      <a:pt x="61018" y="7971"/>
                      <a:pt x="61263" y="1852"/>
                      <a:pt x="60423" y="838"/>
                    </a:cubicBezTo>
                    <a:cubicBezTo>
                      <a:pt x="59920" y="238"/>
                      <a:pt x="52050" y="1"/>
                      <a:pt x="43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457250" y="2109575"/>
                <a:ext cx="1438358" cy="416770"/>
              </a:xfrm>
              <a:custGeom>
                <a:avLst/>
                <a:gdLst/>
                <a:ahLst/>
                <a:cxnLst/>
                <a:rect l="l" t="t" r="r" b="b"/>
                <a:pathLst>
                  <a:path w="61298" h="20037" fill="none" extrusionOk="0">
                    <a:moveTo>
                      <a:pt x="1190" y="1049"/>
                    </a:moveTo>
                    <a:cubicBezTo>
                      <a:pt x="1" y="1609"/>
                      <a:pt x="141" y="8112"/>
                      <a:pt x="281" y="10735"/>
                    </a:cubicBezTo>
                    <a:cubicBezTo>
                      <a:pt x="315" y="11714"/>
                      <a:pt x="106" y="16400"/>
                      <a:pt x="980" y="18672"/>
                    </a:cubicBezTo>
                    <a:cubicBezTo>
                      <a:pt x="1504" y="20036"/>
                      <a:pt x="15561" y="19267"/>
                      <a:pt x="27625" y="19267"/>
                    </a:cubicBezTo>
                    <a:cubicBezTo>
                      <a:pt x="36227" y="19267"/>
                      <a:pt x="57486" y="19721"/>
                      <a:pt x="60284" y="18777"/>
                    </a:cubicBezTo>
                    <a:cubicBezTo>
                      <a:pt x="61263" y="18463"/>
                      <a:pt x="61088" y="13882"/>
                      <a:pt x="61053" y="11434"/>
                    </a:cubicBezTo>
                    <a:cubicBezTo>
                      <a:pt x="61018" y="8182"/>
                      <a:pt x="61298" y="2133"/>
                      <a:pt x="60424" y="1119"/>
                    </a:cubicBezTo>
                    <a:cubicBezTo>
                      <a:pt x="59724" y="245"/>
                      <a:pt x="43290" y="175"/>
                      <a:pt x="31436" y="420"/>
                    </a:cubicBezTo>
                    <a:cubicBezTo>
                      <a:pt x="21680" y="664"/>
                      <a:pt x="3393" y="0"/>
                      <a:pt x="1190" y="1049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9"/>
            <p:cNvGrpSpPr/>
            <p:nvPr/>
          </p:nvGrpSpPr>
          <p:grpSpPr>
            <a:xfrm>
              <a:off x="1108234" y="2764876"/>
              <a:ext cx="175808" cy="188240"/>
              <a:chOff x="1481980" y="2764876"/>
              <a:chExt cx="175808" cy="188240"/>
            </a:xfrm>
          </p:grpSpPr>
          <p:sp>
            <p:nvSpPr>
              <p:cNvPr id="463" name="Google Shape;463;p19"/>
              <p:cNvSpPr/>
              <p:nvPr/>
            </p:nvSpPr>
            <p:spPr>
              <a:xfrm>
                <a:off x="1481980" y="2785718"/>
                <a:ext cx="155157" cy="147035"/>
              </a:xfrm>
              <a:custGeom>
                <a:avLst/>
                <a:gdLst/>
                <a:ahLst/>
                <a:cxnLst/>
                <a:rect l="l" t="t" r="r" b="b"/>
                <a:pathLst>
                  <a:path w="7438" h="7069" extrusionOk="0">
                    <a:moveTo>
                      <a:pt x="4514" y="1"/>
                    </a:moveTo>
                    <a:cubicBezTo>
                      <a:pt x="3820" y="1"/>
                      <a:pt x="3052" y="234"/>
                      <a:pt x="2273" y="747"/>
                    </a:cubicBezTo>
                    <a:cubicBezTo>
                      <a:pt x="0" y="2250"/>
                      <a:pt x="664" y="6446"/>
                      <a:pt x="3287" y="6971"/>
                    </a:cubicBezTo>
                    <a:cubicBezTo>
                      <a:pt x="3621" y="7037"/>
                      <a:pt x="3940" y="7069"/>
                      <a:pt x="4240" y="7069"/>
                    </a:cubicBezTo>
                    <a:cubicBezTo>
                      <a:pt x="6174" y="7069"/>
                      <a:pt x="7383" y="5734"/>
                      <a:pt x="7413" y="3404"/>
                    </a:cubicBezTo>
                    <a:cubicBezTo>
                      <a:pt x="7438" y="1353"/>
                      <a:pt x="6188" y="1"/>
                      <a:pt x="4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1502402" y="2806081"/>
                <a:ext cx="155386" cy="147035"/>
              </a:xfrm>
              <a:custGeom>
                <a:avLst/>
                <a:gdLst/>
                <a:ahLst/>
                <a:cxnLst/>
                <a:rect l="l" t="t" r="r" b="b"/>
                <a:pathLst>
                  <a:path w="7449" h="7069" extrusionOk="0">
                    <a:moveTo>
                      <a:pt x="4528" y="1"/>
                    </a:moveTo>
                    <a:cubicBezTo>
                      <a:pt x="3837" y="1"/>
                      <a:pt x="3077" y="234"/>
                      <a:pt x="2308" y="747"/>
                    </a:cubicBezTo>
                    <a:cubicBezTo>
                      <a:pt x="0" y="2250"/>
                      <a:pt x="699" y="6446"/>
                      <a:pt x="3322" y="6971"/>
                    </a:cubicBezTo>
                    <a:cubicBezTo>
                      <a:pt x="3656" y="7037"/>
                      <a:pt x="3975" y="7069"/>
                      <a:pt x="4276" y="7069"/>
                    </a:cubicBezTo>
                    <a:cubicBezTo>
                      <a:pt x="6209" y="7069"/>
                      <a:pt x="7418" y="5734"/>
                      <a:pt x="7448" y="3404"/>
                    </a:cubicBezTo>
                    <a:cubicBezTo>
                      <a:pt x="7448" y="1353"/>
                      <a:pt x="6191" y="1"/>
                      <a:pt x="45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1481980" y="2764876"/>
                <a:ext cx="155365" cy="17603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8463" fill="none" extrusionOk="0">
                    <a:moveTo>
                      <a:pt x="2273" y="1749"/>
                    </a:moveTo>
                    <a:cubicBezTo>
                      <a:pt x="0" y="3252"/>
                      <a:pt x="664" y="7448"/>
                      <a:pt x="3287" y="7973"/>
                    </a:cubicBezTo>
                    <a:cubicBezTo>
                      <a:pt x="5770" y="8462"/>
                      <a:pt x="7378" y="7098"/>
                      <a:pt x="7413" y="4406"/>
                    </a:cubicBezTo>
                    <a:cubicBezTo>
                      <a:pt x="7448" y="1504"/>
                      <a:pt x="4930" y="0"/>
                      <a:pt x="2273" y="1749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6" name="Google Shape;466;p19"/>
            <p:cNvSpPr txBox="1"/>
            <p:nvPr/>
          </p:nvSpPr>
          <p:spPr>
            <a:xfrm>
              <a:off x="543188" y="2153207"/>
              <a:ext cx="130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" sz="180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구본혁</a:t>
              </a:r>
            </a:p>
          </p:txBody>
        </p:sp>
        <p:sp>
          <p:nvSpPr>
            <p:cNvPr id="467" name="Google Shape;467;p19"/>
            <p:cNvSpPr txBox="1"/>
            <p:nvPr/>
          </p:nvSpPr>
          <p:spPr>
            <a:xfrm>
              <a:off x="543188" y="2796377"/>
              <a:ext cx="1305900" cy="1940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페이지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ko-KR" alt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구성</a:t>
              </a:r>
            </a:p>
            <a:p>
              <a:pPr algn="ctr"/>
              <a:endPara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r>
                <a:rPr lang="ko-KR" alt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기능 구현</a:t>
              </a:r>
            </a:p>
            <a:p>
              <a:pPr algn="ctr"/>
              <a:endParaRPr lang="ko-KR" altLang="en" sz="1200" dirty="0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r>
                <a:rPr lang="ko-KR" alt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DB 구축</a:t>
              </a:r>
            </a:p>
            <a:p>
              <a:pPr algn="ctr"/>
              <a:endParaRPr lang="ko-KR" altLang="en" sz="1200" dirty="0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r>
                <a:rPr lang="ko-KR" alt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페이지 구성</a:t>
              </a:r>
            </a:p>
            <a:p>
              <a:pPr algn="ctr"/>
              <a:endParaRPr lang="ko-KR" altLang="en" sz="1200" dirty="0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r>
                <a:rPr lang="ko-KR" alt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판매기능구현</a:t>
              </a:r>
            </a:p>
            <a:p>
              <a:pPr algn="ctr"/>
              <a:endParaRPr lang="ko-KR" altLang="en" sz="1200" dirty="0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468" name="Google Shape;468;p19"/>
          <p:cNvGrpSpPr/>
          <p:nvPr/>
        </p:nvGrpSpPr>
        <p:grpSpPr>
          <a:xfrm>
            <a:off x="2642900" y="1219332"/>
            <a:ext cx="1540120" cy="3717212"/>
            <a:chOff x="2642900" y="1219332"/>
            <a:chExt cx="1540120" cy="3545762"/>
          </a:xfrm>
        </p:grpSpPr>
        <p:sp>
          <p:nvSpPr>
            <p:cNvPr id="469" name="Google Shape;469;p19"/>
            <p:cNvSpPr/>
            <p:nvPr/>
          </p:nvSpPr>
          <p:spPr>
            <a:xfrm>
              <a:off x="3368068" y="2785739"/>
              <a:ext cx="155365" cy="147534"/>
            </a:xfrm>
            <a:custGeom>
              <a:avLst/>
              <a:gdLst/>
              <a:ahLst/>
              <a:cxnLst/>
              <a:rect l="l" t="t" r="r" b="b"/>
              <a:pathLst>
                <a:path w="7448" h="7093" extrusionOk="0">
                  <a:moveTo>
                    <a:pt x="4524" y="1"/>
                  </a:moveTo>
                  <a:cubicBezTo>
                    <a:pt x="3835" y="1"/>
                    <a:pt x="3076" y="234"/>
                    <a:pt x="2308" y="746"/>
                  </a:cubicBezTo>
                  <a:cubicBezTo>
                    <a:pt x="0" y="2249"/>
                    <a:pt x="699" y="6445"/>
                    <a:pt x="3322" y="7005"/>
                  </a:cubicBezTo>
                  <a:cubicBezTo>
                    <a:pt x="3643" y="7063"/>
                    <a:pt x="3950" y="7092"/>
                    <a:pt x="4240" y="7092"/>
                  </a:cubicBezTo>
                  <a:cubicBezTo>
                    <a:pt x="6195" y="7092"/>
                    <a:pt x="7418" y="5782"/>
                    <a:pt x="7448" y="3438"/>
                  </a:cubicBezTo>
                  <a:cubicBezTo>
                    <a:pt x="7448" y="1361"/>
                    <a:pt x="6189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368172" y="2806081"/>
              <a:ext cx="155157" cy="147035"/>
            </a:xfrm>
            <a:custGeom>
              <a:avLst/>
              <a:gdLst/>
              <a:ahLst/>
              <a:cxnLst/>
              <a:rect l="l" t="t" r="r" b="b"/>
              <a:pathLst>
                <a:path w="7438" h="7069" extrusionOk="0">
                  <a:moveTo>
                    <a:pt x="4515" y="1"/>
                  </a:moveTo>
                  <a:cubicBezTo>
                    <a:pt x="3820" y="1"/>
                    <a:pt x="3052" y="234"/>
                    <a:pt x="2273" y="747"/>
                  </a:cubicBezTo>
                  <a:cubicBezTo>
                    <a:pt x="0" y="2250"/>
                    <a:pt x="664" y="6446"/>
                    <a:pt x="3322" y="6971"/>
                  </a:cubicBezTo>
                  <a:cubicBezTo>
                    <a:pt x="3651" y="7037"/>
                    <a:pt x="3966" y="7069"/>
                    <a:pt x="4265" y="7069"/>
                  </a:cubicBezTo>
                  <a:cubicBezTo>
                    <a:pt x="6182" y="7069"/>
                    <a:pt x="7413" y="5734"/>
                    <a:pt x="7413" y="3404"/>
                  </a:cubicBezTo>
                  <a:cubicBezTo>
                    <a:pt x="7438" y="1353"/>
                    <a:pt x="6188" y="1"/>
                    <a:pt x="4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19"/>
            <p:cNvGrpSpPr/>
            <p:nvPr/>
          </p:nvGrpSpPr>
          <p:grpSpPr>
            <a:xfrm>
              <a:off x="2709689" y="2781643"/>
              <a:ext cx="1472122" cy="1983451"/>
              <a:chOff x="2690925" y="2781643"/>
              <a:chExt cx="1472122" cy="1983451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2690925" y="2853461"/>
                <a:ext cx="1427957" cy="1887850"/>
              </a:xfrm>
              <a:custGeom>
                <a:avLst/>
                <a:gdLst/>
                <a:ahLst/>
                <a:cxnLst/>
                <a:rect l="l" t="t" r="r" b="b"/>
                <a:pathLst>
                  <a:path w="56508" h="74865" extrusionOk="0">
                    <a:moveTo>
                      <a:pt x="7536" y="1"/>
                    </a:moveTo>
                    <a:cubicBezTo>
                      <a:pt x="4442" y="1"/>
                      <a:pt x="2145" y="148"/>
                      <a:pt x="1609" y="590"/>
                    </a:cubicBezTo>
                    <a:cubicBezTo>
                      <a:pt x="350" y="1569"/>
                      <a:pt x="735" y="10835"/>
                      <a:pt x="560" y="19996"/>
                    </a:cubicBezTo>
                    <a:cubicBezTo>
                      <a:pt x="385" y="29158"/>
                      <a:pt x="420" y="51082"/>
                      <a:pt x="560" y="55383"/>
                    </a:cubicBezTo>
                    <a:cubicBezTo>
                      <a:pt x="700" y="59684"/>
                      <a:pt x="1" y="72097"/>
                      <a:pt x="1015" y="73566"/>
                    </a:cubicBezTo>
                    <a:cubicBezTo>
                      <a:pt x="1830" y="74718"/>
                      <a:pt x="9786" y="74831"/>
                      <a:pt x="14419" y="74831"/>
                    </a:cubicBezTo>
                    <a:cubicBezTo>
                      <a:pt x="15549" y="74831"/>
                      <a:pt x="16482" y="74824"/>
                      <a:pt x="17065" y="74824"/>
                    </a:cubicBezTo>
                    <a:cubicBezTo>
                      <a:pt x="18480" y="74824"/>
                      <a:pt x="21679" y="74864"/>
                      <a:pt x="24990" y="74864"/>
                    </a:cubicBezTo>
                    <a:cubicBezTo>
                      <a:pt x="28632" y="74864"/>
                      <a:pt x="32408" y="74816"/>
                      <a:pt x="34093" y="74615"/>
                    </a:cubicBezTo>
                    <a:cubicBezTo>
                      <a:pt x="34780" y="74540"/>
                      <a:pt x="36092" y="74520"/>
                      <a:pt x="37742" y="74520"/>
                    </a:cubicBezTo>
                    <a:cubicBezTo>
                      <a:pt x="39756" y="74520"/>
                      <a:pt x="42271" y="74550"/>
                      <a:pt x="44762" y="74550"/>
                    </a:cubicBezTo>
                    <a:cubicBezTo>
                      <a:pt x="49799" y="74550"/>
                      <a:pt x="54735" y="74425"/>
                      <a:pt x="55213" y="73671"/>
                    </a:cubicBezTo>
                    <a:cubicBezTo>
                      <a:pt x="56088" y="72237"/>
                      <a:pt x="55948" y="59334"/>
                      <a:pt x="55913" y="51991"/>
                    </a:cubicBezTo>
                    <a:cubicBezTo>
                      <a:pt x="55878" y="42270"/>
                      <a:pt x="56262" y="28808"/>
                      <a:pt x="56367" y="21990"/>
                    </a:cubicBezTo>
                    <a:cubicBezTo>
                      <a:pt x="56507" y="15136"/>
                      <a:pt x="56193" y="1464"/>
                      <a:pt x="55458" y="555"/>
                    </a:cubicBezTo>
                    <a:cubicBezTo>
                      <a:pt x="55163" y="190"/>
                      <a:pt x="51843" y="61"/>
                      <a:pt x="47634" y="61"/>
                    </a:cubicBezTo>
                    <a:cubicBezTo>
                      <a:pt x="41366" y="61"/>
                      <a:pt x="33126" y="346"/>
                      <a:pt x="29967" y="555"/>
                    </a:cubicBezTo>
                    <a:cubicBezTo>
                      <a:pt x="29474" y="587"/>
                      <a:pt x="28843" y="601"/>
                      <a:pt x="28103" y="601"/>
                    </a:cubicBezTo>
                    <a:cubicBezTo>
                      <a:pt x="23269" y="601"/>
                      <a:pt x="13779" y="1"/>
                      <a:pt x="75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2735090" y="2806166"/>
                <a:ext cx="1427957" cy="1958928"/>
              </a:xfrm>
              <a:custGeom>
                <a:avLst/>
                <a:gdLst/>
                <a:ahLst/>
                <a:cxnLst/>
                <a:rect l="l" t="t" r="r" b="b"/>
                <a:pathLst>
                  <a:path w="56508" h="74849" extrusionOk="0">
                    <a:moveTo>
                      <a:pt x="7513" y="1"/>
                    </a:moveTo>
                    <a:cubicBezTo>
                      <a:pt x="4431" y="1"/>
                      <a:pt x="2144" y="144"/>
                      <a:pt x="1609" y="574"/>
                    </a:cubicBezTo>
                    <a:cubicBezTo>
                      <a:pt x="351" y="1553"/>
                      <a:pt x="735" y="10820"/>
                      <a:pt x="560" y="19981"/>
                    </a:cubicBezTo>
                    <a:cubicBezTo>
                      <a:pt x="386" y="29142"/>
                      <a:pt x="421" y="51101"/>
                      <a:pt x="560" y="55402"/>
                    </a:cubicBezTo>
                    <a:cubicBezTo>
                      <a:pt x="700" y="59703"/>
                      <a:pt x="1" y="72117"/>
                      <a:pt x="1015" y="73550"/>
                    </a:cubicBezTo>
                    <a:cubicBezTo>
                      <a:pt x="1830" y="74703"/>
                      <a:pt x="9787" y="74816"/>
                      <a:pt x="14420" y="74816"/>
                    </a:cubicBezTo>
                    <a:cubicBezTo>
                      <a:pt x="15550" y="74816"/>
                      <a:pt x="16482" y="74809"/>
                      <a:pt x="17065" y="74809"/>
                    </a:cubicBezTo>
                    <a:cubicBezTo>
                      <a:pt x="18480" y="74809"/>
                      <a:pt x="21680" y="74849"/>
                      <a:pt x="24990" y="74849"/>
                    </a:cubicBezTo>
                    <a:cubicBezTo>
                      <a:pt x="28632" y="74849"/>
                      <a:pt x="32409" y="74801"/>
                      <a:pt x="34094" y="74599"/>
                    </a:cubicBezTo>
                    <a:cubicBezTo>
                      <a:pt x="34780" y="74525"/>
                      <a:pt x="36093" y="74504"/>
                      <a:pt x="37743" y="74504"/>
                    </a:cubicBezTo>
                    <a:cubicBezTo>
                      <a:pt x="39756" y="74504"/>
                      <a:pt x="42271" y="74535"/>
                      <a:pt x="44762" y="74535"/>
                    </a:cubicBezTo>
                    <a:cubicBezTo>
                      <a:pt x="49799" y="74535"/>
                      <a:pt x="54735" y="74410"/>
                      <a:pt x="55214" y="73655"/>
                    </a:cubicBezTo>
                    <a:cubicBezTo>
                      <a:pt x="56088" y="72221"/>
                      <a:pt x="55948" y="59319"/>
                      <a:pt x="55913" y="51976"/>
                    </a:cubicBezTo>
                    <a:cubicBezTo>
                      <a:pt x="55878" y="42255"/>
                      <a:pt x="56263" y="28793"/>
                      <a:pt x="56368" y="21974"/>
                    </a:cubicBezTo>
                    <a:cubicBezTo>
                      <a:pt x="56508" y="15121"/>
                      <a:pt x="56193" y="1449"/>
                      <a:pt x="55459" y="539"/>
                    </a:cubicBezTo>
                    <a:cubicBezTo>
                      <a:pt x="55164" y="174"/>
                      <a:pt x="51843" y="46"/>
                      <a:pt x="47634" y="46"/>
                    </a:cubicBezTo>
                    <a:cubicBezTo>
                      <a:pt x="41366" y="46"/>
                      <a:pt x="33126" y="330"/>
                      <a:pt x="29968" y="539"/>
                    </a:cubicBezTo>
                    <a:cubicBezTo>
                      <a:pt x="29465" y="573"/>
                      <a:pt x="28819" y="587"/>
                      <a:pt x="28061" y="587"/>
                    </a:cubicBezTo>
                    <a:cubicBezTo>
                      <a:pt x="23208" y="587"/>
                      <a:pt x="13738" y="1"/>
                      <a:pt x="75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2690925" y="2781643"/>
                <a:ext cx="1427957" cy="1955724"/>
              </a:xfrm>
              <a:custGeom>
                <a:avLst/>
                <a:gdLst/>
                <a:ahLst/>
                <a:cxnLst/>
                <a:rect l="l" t="t" r="r" b="b"/>
                <a:pathLst>
                  <a:path w="56508" h="75984" fill="none" extrusionOk="0">
                    <a:moveTo>
                      <a:pt x="1609" y="1469"/>
                    </a:moveTo>
                    <a:cubicBezTo>
                      <a:pt x="350" y="2448"/>
                      <a:pt x="735" y="11714"/>
                      <a:pt x="560" y="20875"/>
                    </a:cubicBezTo>
                    <a:cubicBezTo>
                      <a:pt x="385" y="30037"/>
                      <a:pt x="420" y="51961"/>
                      <a:pt x="560" y="56262"/>
                    </a:cubicBezTo>
                    <a:cubicBezTo>
                      <a:pt x="700" y="60563"/>
                      <a:pt x="1" y="72976"/>
                      <a:pt x="1015" y="74445"/>
                    </a:cubicBezTo>
                    <a:cubicBezTo>
                      <a:pt x="2029" y="75878"/>
                      <a:pt x="14092" y="75703"/>
                      <a:pt x="17065" y="75703"/>
                    </a:cubicBezTo>
                    <a:cubicBezTo>
                      <a:pt x="20037" y="75703"/>
                      <a:pt x="30876" y="75878"/>
                      <a:pt x="34093" y="75494"/>
                    </a:cubicBezTo>
                    <a:cubicBezTo>
                      <a:pt x="37310" y="75144"/>
                      <a:pt x="54304" y="75983"/>
                      <a:pt x="55213" y="74550"/>
                    </a:cubicBezTo>
                    <a:cubicBezTo>
                      <a:pt x="56088" y="73116"/>
                      <a:pt x="55948" y="60213"/>
                      <a:pt x="55913" y="52870"/>
                    </a:cubicBezTo>
                    <a:cubicBezTo>
                      <a:pt x="55878" y="43149"/>
                      <a:pt x="56262" y="29687"/>
                      <a:pt x="56367" y="22869"/>
                    </a:cubicBezTo>
                    <a:cubicBezTo>
                      <a:pt x="56507" y="16015"/>
                      <a:pt x="56193" y="2343"/>
                      <a:pt x="55458" y="1434"/>
                    </a:cubicBezTo>
                    <a:cubicBezTo>
                      <a:pt x="54724" y="525"/>
                      <a:pt x="35247" y="1084"/>
                      <a:pt x="29967" y="1434"/>
                    </a:cubicBezTo>
                    <a:cubicBezTo>
                      <a:pt x="24652" y="1784"/>
                      <a:pt x="3392" y="0"/>
                      <a:pt x="1609" y="1469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19"/>
            <p:cNvGrpSpPr/>
            <p:nvPr/>
          </p:nvGrpSpPr>
          <p:grpSpPr>
            <a:xfrm>
              <a:off x="3124069" y="1219332"/>
              <a:ext cx="643364" cy="641638"/>
              <a:chOff x="3247534" y="1219332"/>
              <a:chExt cx="643364" cy="641638"/>
            </a:xfrm>
          </p:grpSpPr>
          <p:sp>
            <p:nvSpPr>
              <p:cNvPr id="476" name="Google Shape;476;p19"/>
              <p:cNvSpPr/>
              <p:nvPr/>
            </p:nvSpPr>
            <p:spPr>
              <a:xfrm>
                <a:off x="3247534" y="1221787"/>
                <a:ext cx="615641" cy="611936"/>
              </a:xfrm>
              <a:custGeom>
                <a:avLst/>
                <a:gdLst/>
                <a:ahLst/>
                <a:cxnLst/>
                <a:rect l="l" t="t" r="r" b="b"/>
                <a:pathLst>
                  <a:path w="29513" h="29420" extrusionOk="0">
                    <a:moveTo>
                      <a:pt x="15425" y="0"/>
                    </a:moveTo>
                    <a:cubicBezTo>
                      <a:pt x="15191" y="0"/>
                      <a:pt x="14956" y="8"/>
                      <a:pt x="14722" y="23"/>
                    </a:cubicBezTo>
                    <a:cubicBezTo>
                      <a:pt x="11260" y="23"/>
                      <a:pt x="7134" y="1666"/>
                      <a:pt x="4861" y="3799"/>
                    </a:cubicBezTo>
                    <a:cubicBezTo>
                      <a:pt x="2588" y="5932"/>
                      <a:pt x="1" y="9569"/>
                      <a:pt x="71" y="13240"/>
                    </a:cubicBezTo>
                    <a:cubicBezTo>
                      <a:pt x="176" y="16912"/>
                      <a:pt x="385" y="19709"/>
                      <a:pt x="3043" y="23695"/>
                    </a:cubicBezTo>
                    <a:cubicBezTo>
                      <a:pt x="4476" y="25968"/>
                      <a:pt x="6679" y="27646"/>
                      <a:pt x="9267" y="28381"/>
                    </a:cubicBezTo>
                    <a:cubicBezTo>
                      <a:pt x="10188" y="28713"/>
                      <a:pt x="12548" y="29420"/>
                      <a:pt x="15118" y="29420"/>
                    </a:cubicBezTo>
                    <a:cubicBezTo>
                      <a:pt x="16062" y="29420"/>
                      <a:pt x="17034" y="29324"/>
                      <a:pt x="17974" y="29080"/>
                    </a:cubicBezTo>
                    <a:cubicBezTo>
                      <a:pt x="21435" y="28136"/>
                      <a:pt x="24163" y="26877"/>
                      <a:pt x="25981" y="24185"/>
                    </a:cubicBezTo>
                    <a:cubicBezTo>
                      <a:pt x="27764" y="21492"/>
                      <a:pt x="29513" y="18870"/>
                      <a:pt x="29443" y="14709"/>
                    </a:cubicBezTo>
                    <a:cubicBezTo>
                      <a:pt x="29338" y="10548"/>
                      <a:pt x="27869" y="7610"/>
                      <a:pt x="26646" y="6142"/>
                    </a:cubicBezTo>
                    <a:cubicBezTo>
                      <a:pt x="25422" y="4638"/>
                      <a:pt x="23429" y="2610"/>
                      <a:pt x="21086" y="1456"/>
                    </a:cubicBezTo>
                    <a:cubicBezTo>
                      <a:pt x="19336" y="519"/>
                      <a:pt x="17391" y="0"/>
                      <a:pt x="154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3274526" y="1248868"/>
                <a:ext cx="616371" cy="612102"/>
              </a:xfrm>
              <a:custGeom>
                <a:avLst/>
                <a:gdLst/>
                <a:ahLst/>
                <a:cxnLst/>
                <a:rect l="l" t="t" r="r" b="b"/>
                <a:pathLst>
                  <a:path w="29548" h="29428" extrusionOk="0">
                    <a:moveTo>
                      <a:pt x="15307" y="0"/>
                    </a:moveTo>
                    <a:cubicBezTo>
                      <a:pt x="15112" y="0"/>
                      <a:pt x="14916" y="5"/>
                      <a:pt x="14722" y="14"/>
                    </a:cubicBezTo>
                    <a:cubicBezTo>
                      <a:pt x="11260" y="14"/>
                      <a:pt x="7134" y="1693"/>
                      <a:pt x="4861" y="3791"/>
                    </a:cubicBezTo>
                    <a:cubicBezTo>
                      <a:pt x="2588" y="5924"/>
                      <a:pt x="1" y="9595"/>
                      <a:pt x="70" y="13232"/>
                    </a:cubicBezTo>
                    <a:cubicBezTo>
                      <a:pt x="175" y="16903"/>
                      <a:pt x="385" y="19701"/>
                      <a:pt x="3043" y="23687"/>
                    </a:cubicBezTo>
                    <a:cubicBezTo>
                      <a:pt x="4476" y="25960"/>
                      <a:pt x="6679" y="27638"/>
                      <a:pt x="9267" y="28407"/>
                    </a:cubicBezTo>
                    <a:cubicBezTo>
                      <a:pt x="10184" y="28713"/>
                      <a:pt x="12530" y="29427"/>
                      <a:pt x="15089" y="29427"/>
                    </a:cubicBezTo>
                    <a:cubicBezTo>
                      <a:pt x="16042" y="29427"/>
                      <a:pt x="17024" y="29328"/>
                      <a:pt x="17974" y="29072"/>
                    </a:cubicBezTo>
                    <a:cubicBezTo>
                      <a:pt x="21435" y="28163"/>
                      <a:pt x="24163" y="26904"/>
                      <a:pt x="25981" y="24211"/>
                    </a:cubicBezTo>
                    <a:cubicBezTo>
                      <a:pt x="27764" y="21519"/>
                      <a:pt x="29548" y="18896"/>
                      <a:pt x="29443" y="14735"/>
                    </a:cubicBezTo>
                    <a:cubicBezTo>
                      <a:pt x="29338" y="10574"/>
                      <a:pt x="27869" y="7602"/>
                      <a:pt x="26680" y="6134"/>
                    </a:cubicBezTo>
                    <a:cubicBezTo>
                      <a:pt x="25456" y="4665"/>
                      <a:pt x="23428" y="2602"/>
                      <a:pt x="21121" y="1448"/>
                    </a:cubicBezTo>
                    <a:cubicBezTo>
                      <a:pt x="19336" y="492"/>
                      <a:pt x="17318" y="0"/>
                      <a:pt x="15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3364975" y="1282419"/>
                <a:ext cx="449345" cy="453939"/>
              </a:xfrm>
              <a:custGeom>
                <a:avLst/>
                <a:gdLst/>
                <a:ahLst/>
                <a:cxnLst/>
                <a:rect l="l" t="t" r="r" b="b"/>
                <a:pathLst>
                  <a:path w="21541" h="21824" extrusionOk="0">
                    <a:moveTo>
                      <a:pt x="10453" y="0"/>
                    </a:moveTo>
                    <a:cubicBezTo>
                      <a:pt x="9932" y="0"/>
                      <a:pt x="9386" y="37"/>
                      <a:pt x="8812" y="115"/>
                    </a:cubicBezTo>
                    <a:cubicBezTo>
                      <a:pt x="3637" y="814"/>
                      <a:pt x="0" y="4486"/>
                      <a:pt x="0" y="10535"/>
                    </a:cubicBezTo>
                    <a:cubicBezTo>
                      <a:pt x="0" y="17248"/>
                      <a:pt x="5875" y="21095"/>
                      <a:pt x="9197" y="21619"/>
                    </a:cubicBezTo>
                    <a:cubicBezTo>
                      <a:pt x="9958" y="21740"/>
                      <a:pt x="10863" y="21823"/>
                      <a:pt x="11823" y="21823"/>
                    </a:cubicBezTo>
                    <a:cubicBezTo>
                      <a:pt x="15051" y="21823"/>
                      <a:pt x="18904" y="20879"/>
                      <a:pt x="20036" y="17213"/>
                    </a:cubicBezTo>
                    <a:cubicBezTo>
                      <a:pt x="21540" y="12458"/>
                      <a:pt x="21120" y="7108"/>
                      <a:pt x="18288" y="3961"/>
                    </a:cubicBezTo>
                    <a:cubicBezTo>
                      <a:pt x="16251" y="1650"/>
                      <a:pt x="13923" y="0"/>
                      <a:pt x="10453" y="0"/>
                    </a:cubicBezTo>
                    <a:close/>
                  </a:path>
                </a:pathLst>
              </a:custGeom>
              <a:solidFill>
                <a:srgbClr val="231F20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3373007" y="1369737"/>
                <a:ext cx="361066" cy="350147"/>
              </a:xfrm>
              <a:custGeom>
                <a:avLst/>
                <a:gdLst/>
                <a:ahLst/>
                <a:cxnLst/>
                <a:rect l="l" t="t" r="r" b="b"/>
                <a:pathLst>
                  <a:path w="17309" h="16834" extrusionOk="0">
                    <a:moveTo>
                      <a:pt x="13816" y="1"/>
                    </a:moveTo>
                    <a:cubicBezTo>
                      <a:pt x="13103" y="1"/>
                      <a:pt x="12523" y="456"/>
                      <a:pt x="12413" y="1372"/>
                    </a:cubicBezTo>
                    <a:cubicBezTo>
                      <a:pt x="12323" y="2091"/>
                      <a:pt x="11848" y="2990"/>
                      <a:pt x="11208" y="2990"/>
                    </a:cubicBezTo>
                    <a:cubicBezTo>
                      <a:pt x="11101" y="2990"/>
                      <a:pt x="10990" y="2965"/>
                      <a:pt x="10875" y="2910"/>
                    </a:cubicBezTo>
                    <a:cubicBezTo>
                      <a:pt x="10121" y="2550"/>
                      <a:pt x="8601" y="716"/>
                      <a:pt x="8095" y="716"/>
                    </a:cubicBezTo>
                    <a:cubicBezTo>
                      <a:pt x="8061" y="716"/>
                      <a:pt x="8032" y="724"/>
                      <a:pt x="8007" y="742"/>
                    </a:cubicBezTo>
                    <a:cubicBezTo>
                      <a:pt x="7588" y="1022"/>
                      <a:pt x="5595" y="2665"/>
                      <a:pt x="5350" y="3400"/>
                    </a:cubicBezTo>
                    <a:cubicBezTo>
                      <a:pt x="5117" y="4065"/>
                      <a:pt x="5866" y="5333"/>
                      <a:pt x="7115" y="5333"/>
                    </a:cubicBezTo>
                    <a:cubicBezTo>
                      <a:pt x="7178" y="5333"/>
                      <a:pt x="7242" y="5330"/>
                      <a:pt x="7308" y="5323"/>
                    </a:cubicBezTo>
                    <a:cubicBezTo>
                      <a:pt x="7342" y="5319"/>
                      <a:pt x="7376" y="5317"/>
                      <a:pt x="7410" y="5317"/>
                    </a:cubicBezTo>
                    <a:cubicBezTo>
                      <a:pt x="8673" y="5317"/>
                      <a:pt x="9331" y="7833"/>
                      <a:pt x="7833" y="8889"/>
                    </a:cubicBezTo>
                    <a:cubicBezTo>
                      <a:pt x="7468" y="9154"/>
                      <a:pt x="7017" y="9276"/>
                      <a:pt x="6578" y="9276"/>
                    </a:cubicBezTo>
                    <a:cubicBezTo>
                      <a:pt x="5628" y="9276"/>
                      <a:pt x="4739" y="8704"/>
                      <a:pt x="4930" y="7770"/>
                    </a:cubicBezTo>
                    <a:cubicBezTo>
                      <a:pt x="5182" y="6608"/>
                      <a:pt x="3994" y="5305"/>
                      <a:pt x="3319" y="5305"/>
                    </a:cubicBezTo>
                    <a:cubicBezTo>
                      <a:pt x="3243" y="5305"/>
                      <a:pt x="3173" y="5322"/>
                      <a:pt x="3112" y="5358"/>
                    </a:cubicBezTo>
                    <a:cubicBezTo>
                      <a:pt x="2553" y="5742"/>
                      <a:pt x="0" y="7945"/>
                      <a:pt x="35" y="8750"/>
                    </a:cubicBezTo>
                    <a:cubicBezTo>
                      <a:pt x="35" y="9064"/>
                      <a:pt x="1678" y="10708"/>
                      <a:pt x="2308" y="11477"/>
                    </a:cubicBezTo>
                    <a:cubicBezTo>
                      <a:pt x="2762" y="12001"/>
                      <a:pt x="5315" y="14169"/>
                      <a:pt x="6294" y="15288"/>
                    </a:cubicBezTo>
                    <a:cubicBezTo>
                      <a:pt x="7212" y="16338"/>
                      <a:pt x="8284" y="16833"/>
                      <a:pt x="8587" y="16833"/>
                    </a:cubicBezTo>
                    <a:cubicBezTo>
                      <a:pt x="8607" y="16833"/>
                      <a:pt x="8624" y="16831"/>
                      <a:pt x="8637" y="16827"/>
                    </a:cubicBezTo>
                    <a:cubicBezTo>
                      <a:pt x="9231" y="16652"/>
                      <a:pt x="10980" y="14729"/>
                      <a:pt x="12169" y="13715"/>
                    </a:cubicBezTo>
                    <a:cubicBezTo>
                      <a:pt x="13322" y="12701"/>
                      <a:pt x="16330" y="9868"/>
                      <a:pt x="16819" y="9134"/>
                    </a:cubicBezTo>
                    <a:cubicBezTo>
                      <a:pt x="17309" y="8400"/>
                      <a:pt x="15071" y="6721"/>
                      <a:pt x="14162" y="5812"/>
                    </a:cubicBezTo>
                    <a:cubicBezTo>
                      <a:pt x="13253" y="4903"/>
                      <a:pt x="14057" y="4099"/>
                      <a:pt x="15071" y="3994"/>
                    </a:cubicBezTo>
                    <a:cubicBezTo>
                      <a:pt x="16050" y="3924"/>
                      <a:pt x="17134" y="2700"/>
                      <a:pt x="15840" y="1127"/>
                    </a:cubicBezTo>
                    <a:cubicBezTo>
                      <a:pt x="15224" y="377"/>
                      <a:pt x="14465" y="1"/>
                      <a:pt x="138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3373007" y="1360439"/>
                <a:ext cx="361066" cy="360755"/>
              </a:xfrm>
              <a:custGeom>
                <a:avLst/>
                <a:gdLst/>
                <a:ahLst/>
                <a:cxnLst/>
                <a:rect l="l" t="t" r="r" b="b"/>
                <a:pathLst>
                  <a:path w="17309" h="17344" fill="none" extrusionOk="0">
                    <a:moveTo>
                      <a:pt x="2308" y="11924"/>
                    </a:moveTo>
                    <a:cubicBezTo>
                      <a:pt x="2762" y="12448"/>
                      <a:pt x="5315" y="14616"/>
                      <a:pt x="6294" y="15735"/>
                    </a:cubicBezTo>
                    <a:cubicBezTo>
                      <a:pt x="7273" y="16854"/>
                      <a:pt x="8427" y="17344"/>
                      <a:pt x="8637" y="17274"/>
                    </a:cubicBezTo>
                    <a:cubicBezTo>
                      <a:pt x="9231" y="17099"/>
                      <a:pt x="10980" y="15176"/>
                      <a:pt x="12169" y="14162"/>
                    </a:cubicBezTo>
                    <a:cubicBezTo>
                      <a:pt x="13322" y="13148"/>
                      <a:pt x="16330" y="10315"/>
                      <a:pt x="16819" y="9581"/>
                    </a:cubicBezTo>
                    <a:cubicBezTo>
                      <a:pt x="17309" y="8847"/>
                      <a:pt x="15071" y="7168"/>
                      <a:pt x="14162" y="6259"/>
                    </a:cubicBezTo>
                    <a:cubicBezTo>
                      <a:pt x="13253" y="5350"/>
                      <a:pt x="14057" y="4546"/>
                      <a:pt x="15071" y="4441"/>
                    </a:cubicBezTo>
                    <a:cubicBezTo>
                      <a:pt x="16050" y="4371"/>
                      <a:pt x="17134" y="3147"/>
                      <a:pt x="15840" y="1574"/>
                    </a:cubicBezTo>
                    <a:cubicBezTo>
                      <a:pt x="14546" y="0"/>
                      <a:pt x="12623" y="70"/>
                      <a:pt x="12413" y="1819"/>
                    </a:cubicBezTo>
                    <a:cubicBezTo>
                      <a:pt x="12308" y="2658"/>
                      <a:pt x="11679" y="3742"/>
                      <a:pt x="10875" y="3357"/>
                    </a:cubicBezTo>
                    <a:cubicBezTo>
                      <a:pt x="10071" y="2972"/>
                      <a:pt x="8392" y="909"/>
                      <a:pt x="8007" y="1189"/>
                    </a:cubicBezTo>
                    <a:cubicBezTo>
                      <a:pt x="7588" y="1469"/>
                      <a:pt x="5595" y="3112"/>
                      <a:pt x="5350" y="3847"/>
                    </a:cubicBezTo>
                    <a:cubicBezTo>
                      <a:pt x="5105" y="4546"/>
                      <a:pt x="5944" y="5910"/>
                      <a:pt x="7308" y="5770"/>
                    </a:cubicBezTo>
                    <a:cubicBezTo>
                      <a:pt x="8637" y="5630"/>
                      <a:pt x="9371" y="8252"/>
                      <a:pt x="7833" y="9336"/>
                    </a:cubicBezTo>
                    <a:cubicBezTo>
                      <a:pt x="6679" y="10176"/>
                      <a:pt x="4651" y="9581"/>
                      <a:pt x="4930" y="8217"/>
                    </a:cubicBezTo>
                    <a:cubicBezTo>
                      <a:pt x="5210" y="6924"/>
                      <a:pt x="3707" y="5455"/>
                      <a:pt x="3112" y="5805"/>
                    </a:cubicBezTo>
                    <a:cubicBezTo>
                      <a:pt x="2553" y="6189"/>
                      <a:pt x="0" y="8392"/>
                      <a:pt x="35" y="9197"/>
                    </a:cubicBezTo>
                    <a:cubicBezTo>
                      <a:pt x="35" y="9511"/>
                      <a:pt x="1678" y="11155"/>
                      <a:pt x="2308" y="11924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3247534" y="1219332"/>
                <a:ext cx="615641" cy="626246"/>
              </a:xfrm>
              <a:custGeom>
                <a:avLst/>
                <a:gdLst/>
                <a:ahLst/>
                <a:cxnLst/>
                <a:rect l="l" t="t" r="r" b="b"/>
                <a:pathLst>
                  <a:path w="29513" h="30108" fill="none" extrusionOk="0">
                    <a:moveTo>
                      <a:pt x="14722" y="141"/>
                    </a:moveTo>
                    <a:cubicBezTo>
                      <a:pt x="11260" y="141"/>
                      <a:pt x="7134" y="1784"/>
                      <a:pt x="4861" y="3917"/>
                    </a:cubicBezTo>
                    <a:cubicBezTo>
                      <a:pt x="2588" y="6050"/>
                      <a:pt x="1" y="9687"/>
                      <a:pt x="71" y="13358"/>
                    </a:cubicBezTo>
                    <a:cubicBezTo>
                      <a:pt x="176" y="17030"/>
                      <a:pt x="385" y="19827"/>
                      <a:pt x="3043" y="23813"/>
                    </a:cubicBezTo>
                    <a:cubicBezTo>
                      <a:pt x="4476" y="26086"/>
                      <a:pt x="6679" y="27764"/>
                      <a:pt x="9267" y="28499"/>
                    </a:cubicBezTo>
                    <a:cubicBezTo>
                      <a:pt x="10526" y="28953"/>
                      <a:pt x="14477" y="30107"/>
                      <a:pt x="17974" y="29198"/>
                    </a:cubicBezTo>
                    <a:cubicBezTo>
                      <a:pt x="21435" y="28254"/>
                      <a:pt x="24163" y="26995"/>
                      <a:pt x="25981" y="24303"/>
                    </a:cubicBezTo>
                    <a:cubicBezTo>
                      <a:pt x="27764" y="21610"/>
                      <a:pt x="29513" y="18988"/>
                      <a:pt x="29443" y="14827"/>
                    </a:cubicBezTo>
                    <a:cubicBezTo>
                      <a:pt x="29338" y="10666"/>
                      <a:pt x="27869" y="7728"/>
                      <a:pt x="26646" y="6260"/>
                    </a:cubicBezTo>
                    <a:cubicBezTo>
                      <a:pt x="25422" y="4756"/>
                      <a:pt x="23429" y="2728"/>
                      <a:pt x="21086" y="1574"/>
                    </a:cubicBezTo>
                    <a:cubicBezTo>
                      <a:pt x="19128" y="525"/>
                      <a:pt x="16925" y="1"/>
                      <a:pt x="14722" y="141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19"/>
            <p:cNvSpPr/>
            <p:nvPr/>
          </p:nvSpPr>
          <p:spPr>
            <a:xfrm>
              <a:off x="3443915" y="1840462"/>
              <a:ext cx="3671" cy="275662"/>
            </a:xfrm>
            <a:custGeom>
              <a:avLst/>
              <a:gdLst/>
              <a:ahLst/>
              <a:cxnLst/>
              <a:rect l="l" t="t" r="r" b="b"/>
              <a:pathLst>
                <a:path w="176" h="13253" fill="none" extrusionOk="0">
                  <a:moveTo>
                    <a:pt x="1" y="0"/>
                  </a:moveTo>
                  <a:cubicBezTo>
                    <a:pt x="1" y="1924"/>
                    <a:pt x="141" y="3357"/>
                    <a:pt x="176" y="4231"/>
                  </a:cubicBezTo>
                  <a:cubicBezTo>
                    <a:pt x="176" y="5106"/>
                    <a:pt x="1" y="11190"/>
                    <a:pt x="176" y="13253"/>
                  </a:cubicBezTo>
                </a:path>
              </a:pathLst>
            </a:custGeom>
            <a:noFill/>
            <a:ln w="21850" cap="rnd" cmpd="sng">
              <a:solidFill>
                <a:srgbClr val="020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483;p19"/>
            <p:cNvGrpSpPr/>
            <p:nvPr/>
          </p:nvGrpSpPr>
          <p:grpSpPr>
            <a:xfrm>
              <a:off x="2710159" y="2109575"/>
              <a:ext cx="1471183" cy="436717"/>
              <a:chOff x="2709793" y="2109575"/>
              <a:chExt cx="1471183" cy="436717"/>
            </a:xfrm>
          </p:grpSpPr>
          <p:sp>
            <p:nvSpPr>
              <p:cNvPr id="484" name="Google Shape;484;p19"/>
              <p:cNvSpPr/>
              <p:nvPr/>
            </p:nvSpPr>
            <p:spPr>
              <a:xfrm>
                <a:off x="2709793" y="2115753"/>
                <a:ext cx="1437536" cy="399069"/>
              </a:xfrm>
              <a:custGeom>
                <a:avLst/>
                <a:gdLst/>
                <a:ahLst/>
                <a:cxnLst/>
                <a:rect l="l" t="t" r="r" b="b"/>
                <a:pathLst>
                  <a:path w="61263" h="19186" extrusionOk="0">
                    <a:moveTo>
                      <a:pt x="43264" y="0"/>
                    </a:moveTo>
                    <a:cubicBezTo>
                      <a:pt x="39280" y="0"/>
                      <a:pt x="35120" y="46"/>
                      <a:pt x="31401" y="123"/>
                    </a:cubicBezTo>
                    <a:cubicBezTo>
                      <a:pt x="29617" y="167"/>
                      <a:pt x="27550" y="182"/>
                      <a:pt x="25348" y="182"/>
                    </a:cubicBezTo>
                    <a:cubicBezTo>
                      <a:pt x="21402" y="182"/>
                      <a:pt x="17026" y="136"/>
                      <a:pt x="13082" y="136"/>
                    </a:cubicBezTo>
                    <a:cubicBezTo>
                      <a:pt x="7192" y="136"/>
                      <a:pt x="2268" y="239"/>
                      <a:pt x="1190" y="752"/>
                    </a:cubicBezTo>
                    <a:cubicBezTo>
                      <a:pt x="1" y="1312"/>
                      <a:pt x="141" y="7815"/>
                      <a:pt x="280" y="10438"/>
                    </a:cubicBezTo>
                    <a:cubicBezTo>
                      <a:pt x="315" y="11417"/>
                      <a:pt x="106" y="16103"/>
                      <a:pt x="945" y="18375"/>
                    </a:cubicBezTo>
                    <a:cubicBezTo>
                      <a:pt x="1191" y="19016"/>
                      <a:pt x="4433" y="19186"/>
                      <a:pt x="9053" y="19186"/>
                    </a:cubicBezTo>
                    <a:cubicBezTo>
                      <a:pt x="14264" y="19186"/>
                      <a:pt x="21229" y="18970"/>
                      <a:pt x="27625" y="18970"/>
                    </a:cubicBezTo>
                    <a:cubicBezTo>
                      <a:pt x="31827" y="18970"/>
                      <a:pt x="39093" y="19079"/>
                      <a:pt x="45735" y="19079"/>
                    </a:cubicBezTo>
                    <a:cubicBezTo>
                      <a:pt x="52633" y="19079"/>
                      <a:pt x="58859" y="18961"/>
                      <a:pt x="60284" y="18480"/>
                    </a:cubicBezTo>
                    <a:cubicBezTo>
                      <a:pt x="61228" y="18166"/>
                      <a:pt x="61088" y="13585"/>
                      <a:pt x="61053" y="11137"/>
                    </a:cubicBezTo>
                    <a:cubicBezTo>
                      <a:pt x="60983" y="7885"/>
                      <a:pt x="61263" y="1836"/>
                      <a:pt x="60424" y="822"/>
                    </a:cubicBezTo>
                    <a:cubicBezTo>
                      <a:pt x="59919" y="221"/>
                      <a:pt x="52016" y="0"/>
                      <a:pt x="432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2743440" y="2143063"/>
                <a:ext cx="1437536" cy="403229"/>
              </a:xfrm>
              <a:custGeom>
                <a:avLst/>
                <a:gdLst/>
                <a:ahLst/>
                <a:cxnLst/>
                <a:rect l="l" t="t" r="r" b="b"/>
                <a:pathLst>
                  <a:path w="61263" h="19386" extrusionOk="0">
                    <a:moveTo>
                      <a:pt x="43318" y="1"/>
                    </a:moveTo>
                    <a:cubicBezTo>
                      <a:pt x="39318" y="1"/>
                      <a:pt x="35137" y="51"/>
                      <a:pt x="31401" y="138"/>
                    </a:cubicBezTo>
                    <a:cubicBezTo>
                      <a:pt x="29624" y="183"/>
                      <a:pt x="27560" y="198"/>
                      <a:pt x="25361" y="198"/>
                    </a:cubicBezTo>
                    <a:cubicBezTo>
                      <a:pt x="21419" y="198"/>
                      <a:pt x="17041" y="151"/>
                      <a:pt x="13095" y="151"/>
                    </a:cubicBezTo>
                    <a:cubicBezTo>
                      <a:pt x="7200" y="151"/>
                      <a:pt x="2268" y="254"/>
                      <a:pt x="1189" y="768"/>
                    </a:cubicBezTo>
                    <a:cubicBezTo>
                      <a:pt x="0" y="1362"/>
                      <a:pt x="105" y="7901"/>
                      <a:pt x="245" y="10559"/>
                    </a:cubicBezTo>
                    <a:cubicBezTo>
                      <a:pt x="315" y="11538"/>
                      <a:pt x="105" y="16223"/>
                      <a:pt x="944" y="18531"/>
                    </a:cubicBezTo>
                    <a:cubicBezTo>
                      <a:pt x="1192" y="19207"/>
                      <a:pt x="4452" y="19385"/>
                      <a:pt x="9093" y="19385"/>
                    </a:cubicBezTo>
                    <a:cubicBezTo>
                      <a:pt x="14300" y="19385"/>
                      <a:pt x="21246" y="19160"/>
                      <a:pt x="27624" y="19160"/>
                    </a:cubicBezTo>
                    <a:cubicBezTo>
                      <a:pt x="31827" y="19160"/>
                      <a:pt x="39084" y="19270"/>
                      <a:pt x="45722" y="19270"/>
                    </a:cubicBezTo>
                    <a:cubicBezTo>
                      <a:pt x="52615" y="19270"/>
                      <a:pt x="58841" y="19152"/>
                      <a:pt x="60283" y="18671"/>
                    </a:cubicBezTo>
                    <a:cubicBezTo>
                      <a:pt x="61228" y="18356"/>
                      <a:pt x="61053" y="13741"/>
                      <a:pt x="61018" y="11258"/>
                    </a:cubicBezTo>
                    <a:cubicBezTo>
                      <a:pt x="60983" y="7971"/>
                      <a:pt x="61262" y="1852"/>
                      <a:pt x="60388" y="838"/>
                    </a:cubicBezTo>
                    <a:cubicBezTo>
                      <a:pt x="59909" y="238"/>
                      <a:pt x="52046" y="1"/>
                      <a:pt x="433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2709793" y="2109575"/>
                <a:ext cx="1437536" cy="416770"/>
              </a:xfrm>
              <a:custGeom>
                <a:avLst/>
                <a:gdLst/>
                <a:ahLst/>
                <a:cxnLst/>
                <a:rect l="l" t="t" r="r" b="b"/>
                <a:pathLst>
                  <a:path w="61263" h="20037" fill="none" extrusionOk="0">
                    <a:moveTo>
                      <a:pt x="1190" y="1049"/>
                    </a:moveTo>
                    <a:cubicBezTo>
                      <a:pt x="1" y="1609"/>
                      <a:pt x="141" y="8112"/>
                      <a:pt x="280" y="10735"/>
                    </a:cubicBezTo>
                    <a:cubicBezTo>
                      <a:pt x="315" y="11714"/>
                      <a:pt x="106" y="16400"/>
                      <a:pt x="945" y="18672"/>
                    </a:cubicBezTo>
                    <a:cubicBezTo>
                      <a:pt x="1469" y="20036"/>
                      <a:pt x="15561" y="19267"/>
                      <a:pt x="27625" y="19267"/>
                    </a:cubicBezTo>
                    <a:cubicBezTo>
                      <a:pt x="36192" y="19267"/>
                      <a:pt x="57486" y="19721"/>
                      <a:pt x="60284" y="18777"/>
                    </a:cubicBezTo>
                    <a:cubicBezTo>
                      <a:pt x="61228" y="18463"/>
                      <a:pt x="61088" y="13882"/>
                      <a:pt x="61053" y="11434"/>
                    </a:cubicBezTo>
                    <a:cubicBezTo>
                      <a:pt x="60983" y="8182"/>
                      <a:pt x="61263" y="2133"/>
                      <a:pt x="60424" y="1119"/>
                    </a:cubicBezTo>
                    <a:cubicBezTo>
                      <a:pt x="59689" y="245"/>
                      <a:pt x="43290" y="175"/>
                      <a:pt x="31401" y="420"/>
                    </a:cubicBezTo>
                    <a:cubicBezTo>
                      <a:pt x="21645" y="664"/>
                      <a:pt x="3393" y="0"/>
                      <a:pt x="1190" y="1049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19"/>
            <p:cNvSpPr/>
            <p:nvPr/>
          </p:nvSpPr>
          <p:spPr>
            <a:xfrm>
              <a:off x="3368068" y="2764876"/>
              <a:ext cx="155365" cy="176030"/>
            </a:xfrm>
            <a:custGeom>
              <a:avLst/>
              <a:gdLst/>
              <a:ahLst/>
              <a:cxnLst/>
              <a:rect l="l" t="t" r="r" b="b"/>
              <a:pathLst>
                <a:path w="7448" h="8463" fill="none" extrusionOk="0">
                  <a:moveTo>
                    <a:pt x="2308" y="1749"/>
                  </a:moveTo>
                  <a:cubicBezTo>
                    <a:pt x="0" y="3252"/>
                    <a:pt x="699" y="7448"/>
                    <a:pt x="3322" y="8008"/>
                  </a:cubicBezTo>
                  <a:cubicBezTo>
                    <a:pt x="5805" y="8462"/>
                    <a:pt x="7413" y="7133"/>
                    <a:pt x="7448" y="4441"/>
                  </a:cubicBezTo>
                  <a:cubicBezTo>
                    <a:pt x="7448" y="1504"/>
                    <a:pt x="4930" y="0"/>
                    <a:pt x="2308" y="1749"/>
                  </a:cubicBezTo>
                  <a:close/>
                </a:path>
              </a:pathLst>
            </a:custGeom>
            <a:noFill/>
            <a:ln w="21850" cap="rnd" cmpd="sng">
              <a:solidFill>
                <a:srgbClr val="020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 txBox="1"/>
            <p:nvPr/>
          </p:nvSpPr>
          <p:spPr>
            <a:xfrm>
              <a:off x="2792801" y="2153207"/>
              <a:ext cx="130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구민규</a:t>
              </a:r>
            </a:p>
          </p:txBody>
        </p:sp>
        <p:sp>
          <p:nvSpPr>
            <p:cNvPr id="489" name="Google Shape;489;p19"/>
            <p:cNvSpPr txBox="1"/>
            <p:nvPr/>
          </p:nvSpPr>
          <p:spPr>
            <a:xfrm>
              <a:off x="2642900" y="2803378"/>
              <a:ext cx="1540120" cy="1905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ea typeface="Roboto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ea typeface="Roboto"/>
                </a:rPr>
                <a:t>전체 CSS 구성</a:t>
              </a:r>
              <a:endParaRPr lang="ko-KR" dirty="0">
                <a:solidFill>
                  <a:schemeClr val="bg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bg1"/>
                </a:solidFill>
                <a:ea typeface="Roboto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ea typeface="Roboto"/>
                </a:rPr>
                <a:t>판매자 페이지 구성</a:t>
              </a:r>
            </a:p>
            <a:p>
              <a:pPr algn="ctr"/>
              <a:endParaRPr lang="ko-KR" altLang="en-US" sz="1200" dirty="0">
                <a:solidFill>
                  <a:schemeClr val="bg1"/>
                </a:solidFill>
                <a:ea typeface="Roboto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ea typeface="Roboto"/>
                </a:rPr>
                <a:t>판매자 기능 구현</a:t>
              </a:r>
            </a:p>
            <a:p>
              <a:pPr algn="ctr"/>
              <a:endParaRPr lang="ko-KR" altLang="en-US" sz="1200" dirty="0">
                <a:solidFill>
                  <a:schemeClr val="bg1"/>
                </a:solidFill>
                <a:ea typeface="Roboto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ea typeface="Roboto"/>
                </a:rPr>
                <a:t>검색 페이지 구성</a:t>
              </a:r>
            </a:p>
            <a:p>
              <a:pPr algn="ctr"/>
              <a:endParaRPr lang="en" altLang="ko-KR" sz="1200" dirty="0">
                <a:solidFill>
                  <a:schemeClr val="bg1"/>
                </a:solidFill>
                <a:latin typeface="Roboto"/>
                <a:ea typeface="Roboto"/>
              </a:endParaRPr>
            </a:p>
          </p:txBody>
        </p:sp>
      </p:grpSp>
      <p:grpSp>
        <p:nvGrpSpPr>
          <p:cNvPr id="490" name="Google Shape;490;p19"/>
          <p:cNvGrpSpPr/>
          <p:nvPr/>
        </p:nvGrpSpPr>
        <p:grpSpPr>
          <a:xfrm>
            <a:off x="4845427" y="1219332"/>
            <a:ext cx="1736866" cy="3660059"/>
            <a:chOff x="4845427" y="1219332"/>
            <a:chExt cx="1736866" cy="3545759"/>
          </a:xfrm>
        </p:grpSpPr>
        <p:sp>
          <p:nvSpPr>
            <p:cNvPr id="491" name="Google Shape;491;p19"/>
            <p:cNvSpPr/>
            <p:nvPr/>
          </p:nvSpPr>
          <p:spPr>
            <a:xfrm>
              <a:off x="5694699" y="4172209"/>
              <a:ext cx="845" cy="33488"/>
            </a:xfrm>
            <a:custGeom>
              <a:avLst/>
              <a:gdLst/>
              <a:ahLst/>
              <a:cxnLst/>
              <a:rect l="l" t="t" r="r" b="b"/>
              <a:pathLst>
                <a:path w="36" h="1610" fill="none" extrusionOk="0">
                  <a:moveTo>
                    <a:pt x="1" y="1"/>
                  </a:moveTo>
                  <a:cubicBezTo>
                    <a:pt x="36" y="560"/>
                    <a:pt x="36" y="1085"/>
                    <a:pt x="1" y="1609"/>
                  </a:cubicBezTo>
                </a:path>
              </a:pathLst>
            </a:custGeom>
            <a:noFill/>
            <a:ln w="21850" cap="rnd" cmpd="sng">
              <a:solidFill>
                <a:srgbClr val="020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5684535" y="2469579"/>
              <a:ext cx="21173" cy="21"/>
            </a:xfrm>
            <a:custGeom>
              <a:avLst/>
              <a:gdLst/>
              <a:ahLst/>
              <a:cxnLst/>
              <a:rect l="l" t="t" r="r" b="b"/>
              <a:pathLst>
                <a:path w="1015" h="1" fill="none" extrusionOk="0">
                  <a:moveTo>
                    <a:pt x="0" y="1"/>
                  </a:moveTo>
                  <a:lnTo>
                    <a:pt x="1014" y="1"/>
                  </a:lnTo>
                </a:path>
              </a:pathLst>
            </a:custGeom>
            <a:noFill/>
            <a:ln w="21850" cap="rnd" cmpd="sng">
              <a:solidFill>
                <a:srgbClr val="020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5617533" y="2785718"/>
              <a:ext cx="155178" cy="147035"/>
            </a:xfrm>
            <a:custGeom>
              <a:avLst/>
              <a:gdLst/>
              <a:ahLst/>
              <a:cxnLst/>
              <a:rect l="l" t="t" r="r" b="b"/>
              <a:pathLst>
                <a:path w="7439" h="7069" extrusionOk="0">
                  <a:moveTo>
                    <a:pt x="4515" y="1"/>
                  </a:moveTo>
                  <a:cubicBezTo>
                    <a:pt x="3821" y="1"/>
                    <a:pt x="3053" y="234"/>
                    <a:pt x="2274" y="747"/>
                  </a:cubicBezTo>
                  <a:cubicBezTo>
                    <a:pt x="1" y="2250"/>
                    <a:pt x="665" y="6446"/>
                    <a:pt x="3323" y="6971"/>
                  </a:cubicBezTo>
                  <a:cubicBezTo>
                    <a:pt x="3652" y="7037"/>
                    <a:pt x="3967" y="7069"/>
                    <a:pt x="4266" y="7069"/>
                  </a:cubicBezTo>
                  <a:cubicBezTo>
                    <a:pt x="6183" y="7069"/>
                    <a:pt x="7414" y="5734"/>
                    <a:pt x="7414" y="3404"/>
                  </a:cubicBezTo>
                  <a:cubicBezTo>
                    <a:pt x="7439" y="1353"/>
                    <a:pt x="6189" y="1"/>
                    <a:pt x="4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5617543" y="2806081"/>
              <a:ext cx="155157" cy="147035"/>
            </a:xfrm>
            <a:custGeom>
              <a:avLst/>
              <a:gdLst/>
              <a:ahLst/>
              <a:cxnLst/>
              <a:rect l="l" t="t" r="r" b="b"/>
              <a:pathLst>
                <a:path w="7438" h="7069" extrusionOk="0">
                  <a:moveTo>
                    <a:pt x="4499" y="1"/>
                  </a:moveTo>
                  <a:cubicBezTo>
                    <a:pt x="3805" y="1"/>
                    <a:pt x="3042" y="234"/>
                    <a:pt x="2273" y="747"/>
                  </a:cubicBezTo>
                  <a:cubicBezTo>
                    <a:pt x="0" y="2250"/>
                    <a:pt x="664" y="6446"/>
                    <a:pt x="3287" y="6971"/>
                  </a:cubicBezTo>
                  <a:cubicBezTo>
                    <a:pt x="3621" y="7037"/>
                    <a:pt x="3940" y="7069"/>
                    <a:pt x="4240" y="7069"/>
                  </a:cubicBezTo>
                  <a:cubicBezTo>
                    <a:pt x="6174" y="7069"/>
                    <a:pt x="7383" y="5734"/>
                    <a:pt x="7413" y="3404"/>
                  </a:cubicBezTo>
                  <a:cubicBezTo>
                    <a:pt x="7438" y="1353"/>
                    <a:pt x="6170" y="1"/>
                    <a:pt x="44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5" name="Google Shape;495;p19"/>
            <p:cNvGrpSpPr/>
            <p:nvPr/>
          </p:nvGrpSpPr>
          <p:grpSpPr>
            <a:xfrm>
              <a:off x="4959063" y="2809277"/>
              <a:ext cx="1472119" cy="1955814"/>
              <a:chOff x="5013228" y="2809277"/>
              <a:chExt cx="1472119" cy="1955814"/>
            </a:xfrm>
          </p:grpSpPr>
          <p:sp>
            <p:nvSpPr>
              <p:cNvPr id="496" name="Google Shape;496;p19"/>
              <p:cNvSpPr/>
              <p:nvPr/>
            </p:nvSpPr>
            <p:spPr>
              <a:xfrm>
                <a:off x="6091201" y="3944574"/>
                <a:ext cx="6195" cy="17748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8533" fill="none" extrusionOk="0">
                    <a:moveTo>
                      <a:pt x="245" y="0"/>
                    </a:moveTo>
                    <a:cubicBezTo>
                      <a:pt x="0" y="3392"/>
                      <a:pt x="245" y="3042"/>
                      <a:pt x="245" y="8532"/>
                    </a:cubicBezTo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5013228" y="3175181"/>
                <a:ext cx="1427920" cy="1557192"/>
              </a:xfrm>
              <a:custGeom>
                <a:avLst/>
                <a:gdLst/>
                <a:ahLst/>
                <a:cxnLst/>
                <a:rect l="l" t="t" r="r" b="b"/>
                <a:pathLst>
                  <a:path w="56473" h="74865" extrusionOk="0">
                    <a:moveTo>
                      <a:pt x="7508" y="1"/>
                    </a:moveTo>
                    <a:cubicBezTo>
                      <a:pt x="4410" y="1"/>
                      <a:pt x="2110" y="148"/>
                      <a:pt x="1574" y="590"/>
                    </a:cubicBezTo>
                    <a:cubicBezTo>
                      <a:pt x="350" y="1569"/>
                      <a:pt x="700" y="10835"/>
                      <a:pt x="525" y="19996"/>
                    </a:cubicBezTo>
                    <a:cubicBezTo>
                      <a:pt x="385" y="29158"/>
                      <a:pt x="385" y="51082"/>
                      <a:pt x="525" y="55383"/>
                    </a:cubicBezTo>
                    <a:cubicBezTo>
                      <a:pt x="700" y="59684"/>
                      <a:pt x="1" y="72097"/>
                      <a:pt x="1015" y="73566"/>
                    </a:cubicBezTo>
                    <a:cubicBezTo>
                      <a:pt x="1830" y="74718"/>
                      <a:pt x="9786" y="74831"/>
                      <a:pt x="14419" y="74831"/>
                    </a:cubicBezTo>
                    <a:cubicBezTo>
                      <a:pt x="15549" y="74831"/>
                      <a:pt x="16482" y="74824"/>
                      <a:pt x="17064" y="74824"/>
                    </a:cubicBezTo>
                    <a:cubicBezTo>
                      <a:pt x="18480" y="74824"/>
                      <a:pt x="21671" y="74864"/>
                      <a:pt x="24977" y="74864"/>
                    </a:cubicBezTo>
                    <a:cubicBezTo>
                      <a:pt x="28614" y="74864"/>
                      <a:pt x="32390" y="74816"/>
                      <a:pt x="34093" y="74615"/>
                    </a:cubicBezTo>
                    <a:cubicBezTo>
                      <a:pt x="34780" y="74540"/>
                      <a:pt x="36092" y="74520"/>
                      <a:pt x="37742" y="74520"/>
                    </a:cubicBezTo>
                    <a:cubicBezTo>
                      <a:pt x="39755" y="74520"/>
                      <a:pt x="42269" y="74550"/>
                      <a:pt x="44758" y="74550"/>
                    </a:cubicBezTo>
                    <a:cubicBezTo>
                      <a:pt x="49791" y="74550"/>
                      <a:pt x="54718" y="74425"/>
                      <a:pt x="55178" y="73671"/>
                    </a:cubicBezTo>
                    <a:cubicBezTo>
                      <a:pt x="56088" y="72237"/>
                      <a:pt x="55913" y="59334"/>
                      <a:pt x="55878" y="51991"/>
                    </a:cubicBezTo>
                    <a:cubicBezTo>
                      <a:pt x="55843" y="42270"/>
                      <a:pt x="56227" y="28808"/>
                      <a:pt x="56367" y="21990"/>
                    </a:cubicBezTo>
                    <a:cubicBezTo>
                      <a:pt x="56472" y="15136"/>
                      <a:pt x="56193" y="1464"/>
                      <a:pt x="55458" y="555"/>
                    </a:cubicBezTo>
                    <a:cubicBezTo>
                      <a:pt x="55149" y="190"/>
                      <a:pt x="51826" y="61"/>
                      <a:pt x="47616" y="61"/>
                    </a:cubicBezTo>
                    <a:cubicBezTo>
                      <a:pt x="41347" y="61"/>
                      <a:pt x="33112" y="346"/>
                      <a:pt x="29932" y="555"/>
                    </a:cubicBezTo>
                    <a:cubicBezTo>
                      <a:pt x="29442" y="587"/>
                      <a:pt x="28814" y="601"/>
                      <a:pt x="28076" y="601"/>
                    </a:cubicBezTo>
                    <a:cubicBezTo>
                      <a:pt x="23255" y="601"/>
                      <a:pt x="13757" y="1"/>
                      <a:pt x="75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5057427" y="2831225"/>
                <a:ext cx="1427920" cy="1933866"/>
              </a:xfrm>
              <a:custGeom>
                <a:avLst/>
                <a:gdLst/>
                <a:ahLst/>
                <a:cxnLst/>
                <a:rect l="l" t="t" r="r" b="b"/>
                <a:pathLst>
                  <a:path w="56473" h="74849" extrusionOk="0">
                    <a:moveTo>
                      <a:pt x="7485" y="1"/>
                    </a:moveTo>
                    <a:cubicBezTo>
                      <a:pt x="4399" y="1"/>
                      <a:pt x="2109" y="144"/>
                      <a:pt x="1574" y="574"/>
                    </a:cubicBezTo>
                    <a:cubicBezTo>
                      <a:pt x="351" y="1553"/>
                      <a:pt x="700" y="10820"/>
                      <a:pt x="525" y="19981"/>
                    </a:cubicBezTo>
                    <a:cubicBezTo>
                      <a:pt x="386" y="29142"/>
                      <a:pt x="386" y="51101"/>
                      <a:pt x="525" y="55402"/>
                    </a:cubicBezTo>
                    <a:cubicBezTo>
                      <a:pt x="700" y="59703"/>
                      <a:pt x="1" y="72117"/>
                      <a:pt x="1015" y="73550"/>
                    </a:cubicBezTo>
                    <a:cubicBezTo>
                      <a:pt x="1830" y="74703"/>
                      <a:pt x="9787" y="74816"/>
                      <a:pt x="14420" y="74816"/>
                    </a:cubicBezTo>
                    <a:cubicBezTo>
                      <a:pt x="15550" y="74816"/>
                      <a:pt x="16482" y="74809"/>
                      <a:pt x="17065" y="74809"/>
                    </a:cubicBezTo>
                    <a:cubicBezTo>
                      <a:pt x="18480" y="74809"/>
                      <a:pt x="21672" y="74849"/>
                      <a:pt x="24978" y="74849"/>
                    </a:cubicBezTo>
                    <a:cubicBezTo>
                      <a:pt x="28615" y="74849"/>
                      <a:pt x="32390" y="74801"/>
                      <a:pt x="34094" y="74599"/>
                    </a:cubicBezTo>
                    <a:cubicBezTo>
                      <a:pt x="34780" y="74525"/>
                      <a:pt x="36093" y="74504"/>
                      <a:pt x="37742" y="74504"/>
                    </a:cubicBezTo>
                    <a:cubicBezTo>
                      <a:pt x="39755" y="74504"/>
                      <a:pt x="42270" y="74535"/>
                      <a:pt x="44758" y="74535"/>
                    </a:cubicBezTo>
                    <a:cubicBezTo>
                      <a:pt x="49791" y="74535"/>
                      <a:pt x="54719" y="74410"/>
                      <a:pt x="55179" y="73655"/>
                    </a:cubicBezTo>
                    <a:cubicBezTo>
                      <a:pt x="56088" y="72221"/>
                      <a:pt x="55913" y="59319"/>
                      <a:pt x="55878" y="51976"/>
                    </a:cubicBezTo>
                    <a:cubicBezTo>
                      <a:pt x="55843" y="42255"/>
                      <a:pt x="56228" y="28793"/>
                      <a:pt x="56368" y="21974"/>
                    </a:cubicBezTo>
                    <a:cubicBezTo>
                      <a:pt x="56473" y="15121"/>
                      <a:pt x="56193" y="1449"/>
                      <a:pt x="55459" y="539"/>
                    </a:cubicBezTo>
                    <a:cubicBezTo>
                      <a:pt x="55149" y="174"/>
                      <a:pt x="51827" y="46"/>
                      <a:pt x="47617" y="46"/>
                    </a:cubicBezTo>
                    <a:cubicBezTo>
                      <a:pt x="41348" y="46"/>
                      <a:pt x="33112" y="330"/>
                      <a:pt x="29933" y="539"/>
                    </a:cubicBezTo>
                    <a:cubicBezTo>
                      <a:pt x="29433" y="573"/>
                      <a:pt x="28790" y="587"/>
                      <a:pt x="28035" y="587"/>
                    </a:cubicBezTo>
                    <a:cubicBezTo>
                      <a:pt x="23195" y="587"/>
                      <a:pt x="13716" y="1"/>
                      <a:pt x="7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5013228" y="2809277"/>
                <a:ext cx="1427920" cy="1928088"/>
              </a:xfrm>
              <a:custGeom>
                <a:avLst/>
                <a:gdLst/>
                <a:ahLst/>
                <a:cxnLst/>
                <a:rect l="l" t="t" r="r" b="b"/>
                <a:pathLst>
                  <a:path w="56473" h="75984" fill="none" extrusionOk="0">
                    <a:moveTo>
                      <a:pt x="1574" y="1469"/>
                    </a:moveTo>
                    <a:cubicBezTo>
                      <a:pt x="350" y="2448"/>
                      <a:pt x="700" y="11714"/>
                      <a:pt x="525" y="20875"/>
                    </a:cubicBezTo>
                    <a:cubicBezTo>
                      <a:pt x="385" y="30037"/>
                      <a:pt x="385" y="51961"/>
                      <a:pt x="525" y="56262"/>
                    </a:cubicBezTo>
                    <a:cubicBezTo>
                      <a:pt x="700" y="60563"/>
                      <a:pt x="1" y="72976"/>
                      <a:pt x="1015" y="74445"/>
                    </a:cubicBezTo>
                    <a:cubicBezTo>
                      <a:pt x="2029" y="75878"/>
                      <a:pt x="14092" y="75703"/>
                      <a:pt x="17064" y="75703"/>
                    </a:cubicBezTo>
                    <a:cubicBezTo>
                      <a:pt x="20037" y="75703"/>
                      <a:pt x="30841" y="75878"/>
                      <a:pt x="34093" y="75494"/>
                    </a:cubicBezTo>
                    <a:cubicBezTo>
                      <a:pt x="37310" y="75144"/>
                      <a:pt x="54304" y="75983"/>
                      <a:pt x="55178" y="74550"/>
                    </a:cubicBezTo>
                    <a:cubicBezTo>
                      <a:pt x="56088" y="73116"/>
                      <a:pt x="55913" y="60213"/>
                      <a:pt x="55878" y="52870"/>
                    </a:cubicBezTo>
                    <a:cubicBezTo>
                      <a:pt x="55843" y="43149"/>
                      <a:pt x="56227" y="29687"/>
                      <a:pt x="56367" y="22869"/>
                    </a:cubicBezTo>
                    <a:cubicBezTo>
                      <a:pt x="56472" y="16015"/>
                      <a:pt x="56193" y="2343"/>
                      <a:pt x="55458" y="1434"/>
                    </a:cubicBezTo>
                    <a:cubicBezTo>
                      <a:pt x="54689" y="525"/>
                      <a:pt x="35247" y="1084"/>
                      <a:pt x="29932" y="1434"/>
                    </a:cubicBezTo>
                    <a:cubicBezTo>
                      <a:pt x="24652" y="1784"/>
                      <a:pt x="3357" y="0"/>
                      <a:pt x="1574" y="1469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0" name="Google Shape;500;p19"/>
            <p:cNvGrpSpPr/>
            <p:nvPr/>
          </p:nvGrpSpPr>
          <p:grpSpPr>
            <a:xfrm>
              <a:off x="5373440" y="1219332"/>
              <a:ext cx="643364" cy="641326"/>
              <a:chOff x="5248722" y="1219332"/>
              <a:chExt cx="643364" cy="641326"/>
            </a:xfrm>
          </p:grpSpPr>
          <p:sp>
            <p:nvSpPr>
              <p:cNvPr id="501" name="Google Shape;501;p19"/>
              <p:cNvSpPr/>
              <p:nvPr/>
            </p:nvSpPr>
            <p:spPr>
              <a:xfrm>
                <a:off x="5248722" y="1221787"/>
                <a:ext cx="615641" cy="611936"/>
              </a:xfrm>
              <a:custGeom>
                <a:avLst/>
                <a:gdLst/>
                <a:ahLst/>
                <a:cxnLst/>
                <a:rect l="l" t="t" r="r" b="b"/>
                <a:pathLst>
                  <a:path w="29513" h="29420" extrusionOk="0">
                    <a:moveTo>
                      <a:pt x="15435" y="0"/>
                    </a:moveTo>
                    <a:cubicBezTo>
                      <a:pt x="15198" y="0"/>
                      <a:pt x="14960" y="8"/>
                      <a:pt x="14722" y="23"/>
                    </a:cubicBezTo>
                    <a:cubicBezTo>
                      <a:pt x="11260" y="23"/>
                      <a:pt x="7169" y="1666"/>
                      <a:pt x="4896" y="3799"/>
                    </a:cubicBezTo>
                    <a:cubicBezTo>
                      <a:pt x="2588" y="5932"/>
                      <a:pt x="1" y="9569"/>
                      <a:pt x="71" y="13240"/>
                    </a:cubicBezTo>
                    <a:cubicBezTo>
                      <a:pt x="141" y="16912"/>
                      <a:pt x="385" y="19709"/>
                      <a:pt x="3043" y="23695"/>
                    </a:cubicBezTo>
                    <a:cubicBezTo>
                      <a:pt x="4476" y="25968"/>
                      <a:pt x="6679" y="27646"/>
                      <a:pt x="9267" y="28381"/>
                    </a:cubicBezTo>
                    <a:cubicBezTo>
                      <a:pt x="10162" y="28713"/>
                      <a:pt x="12535" y="29420"/>
                      <a:pt x="15099" y="29420"/>
                    </a:cubicBezTo>
                    <a:cubicBezTo>
                      <a:pt x="16041" y="29420"/>
                      <a:pt x="17009" y="29324"/>
                      <a:pt x="17939" y="29080"/>
                    </a:cubicBezTo>
                    <a:cubicBezTo>
                      <a:pt x="21435" y="28136"/>
                      <a:pt x="24163" y="26877"/>
                      <a:pt x="25981" y="24185"/>
                    </a:cubicBezTo>
                    <a:cubicBezTo>
                      <a:pt x="27764" y="21492"/>
                      <a:pt x="29513" y="18870"/>
                      <a:pt x="29408" y="14709"/>
                    </a:cubicBezTo>
                    <a:cubicBezTo>
                      <a:pt x="29303" y="10583"/>
                      <a:pt x="27904" y="7610"/>
                      <a:pt x="26681" y="6142"/>
                    </a:cubicBezTo>
                    <a:cubicBezTo>
                      <a:pt x="25422" y="4638"/>
                      <a:pt x="23429" y="2610"/>
                      <a:pt x="21121" y="1456"/>
                    </a:cubicBezTo>
                    <a:cubicBezTo>
                      <a:pt x="19371" y="519"/>
                      <a:pt x="17426" y="0"/>
                      <a:pt x="15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5276445" y="1248868"/>
                <a:ext cx="615641" cy="611790"/>
              </a:xfrm>
              <a:custGeom>
                <a:avLst/>
                <a:gdLst/>
                <a:ahLst/>
                <a:cxnLst/>
                <a:rect l="l" t="t" r="r" b="b"/>
                <a:pathLst>
                  <a:path w="29513" h="29413" extrusionOk="0">
                    <a:moveTo>
                      <a:pt x="15280" y="0"/>
                    </a:moveTo>
                    <a:cubicBezTo>
                      <a:pt x="15082" y="0"/>
                      <a:pt x="14885" y="5"/>
                      <a:pt x="14687" y="14"/>
                    </a:cubicBezTo>
                    <a:cubicBezTo>
                      <a:pt x="11225" y="14"/>
                      <a:pt x="7134" y="1693"/>
                      <a:pt x="4861" y="3791"/>
                    </a:cubicBezTo>
                    <a:cubicBezTo>
                      <a:pt x="2553" y="5924"/>
                      <a:pt x="0" y="9560"/>
                      <a:pt x="70" y="13232"/>
                    </a:cubicBezTo>
                    <a:cubicBezTo>
                      <a:pt x="140" y="16903"/>
                      <a:pt x="385" y="19701"/>
                      <a:pt x="3043" y="23687"/>
                    </a:cubicBezTo>
                    <a:cubicBezTo>
                      <a:pt x="4476" y="25960"/>
                      <a:pt x="6679" y="27638"/>
                      <a:pt x="9267" y="28407"/>
                    </a:cubicBezTo>
                    <a:cubicBezTo>
                      <a:pt x="10161" y="28714"/>
                      <a:pt x="12528" y="29412"/>
                      <a:pt x="15088" y="29412"/>
                    </a:cubicBezTo>
                    <a:cubicBezTo>
                      <a:pt x="16034" y="29412"/>
                      <a:pt x="17005" y="29317"/>
                      <a:pt x="17939" y="29072"/>
                    </a:cubicBezTo>
                    <a:cubicBezTo>
                      <a:pt x="21435" y="28128"/>
                      <a:pt x="24163" y="26869"/>
                      <a:pt x="25946" y="24176"/>
                    </a:cubicBezTo>
                    <a:cubicBezTo>
                      <a:pt x="27764" y="21484"/>
                      <a:pt x="29513" y="18861"/>
                      <a:pt x="29408" y="14700"/>
                    </a:cubicBezTo>
                    <a:cubicBezTo>
                      <a:pt x="29303" y="10574"/>
                      <a:pt x="27869" y="7602"/>
                      <a:pt x="26645" y="6134"/>
                    </a:cubicBezTo>
                    <a:cubicBezTo>
                      <a:pt x="25421" y="4665"/>
                      <a:pt x="23428" y="2602"/>
                      <a:pt x="21086" y="1448"/>
                    </a:cubicBezTo>
                    <a:cubicBezTo>
                      <a:pt x="19301" y="492"/>
                      <a:pt x="17312" y="0"/>
                      <a:pt x="152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5366163" y="1282419"/>
                <a:ext cx="450075" cy="453939"/>
              </a:xfrm>
              <a:custGeom>
                <a:avLst/>
                <a:gdLst/>
                <a:ahLst/>
                <a:cxnLst/>
                <a:rect l="l" t="t" r="r" b="b"/>
                <a:pathLst>
                  <a:path w="21576" h="21824" extrusionOk="0">
                    <a:moveTo>
                      <a:pt x="10477" y="0"/>
                    </a:moveTo>
                    <a:cubicBezTo>
                      <a:pt x="9959" y="0"/>
                      <a:pt x="9417" y="37"/>
                      <a:pt x="8847" y="115"/>
                    </a:cubicBezTo>
                    <a:cubicBezTo>
                      <a:pt x="3637" y="814"/>
                      <a:pt x="0" y="4486"/>
                      <a:pt x="0" y="10535"/>
                    </a:cubicBezTo>
                    <a:cubicBezTo>
                      <a:pt x="0" y="17248"/>
                      <a:pt x="5910" y="21095"/>
                      <a:pt x="9232" y="21619"/>
                    </a:cubicBezTo>
                    <a:cubicBezTo>
                      <a:pt x="9993" y="21740"/>
                      <a:pt x="10896" y="21823"/>
                      <a:pt x="11854" y="21823"/>
                    </a:cubicBezTo>
                    <a:cubicBezTo>
                      <a:pt x="15074" y="21823"/>
                      <a:pt x="18912" y="20879"/>
                      <a:pt x="20071" y="17213"/>
                    </a:cubicBezTo>
                    <a:cubicBezTo>
                      <a:pt x="21575" y="12458"/>
                      <a:pt x="21155" y="7108"/>
                      <a:pt x="18323" y="3961"/>
                    </a:cubicBezTo>
                    <a:cubicBezTo>
                      <a:pt x="16286" y="1650"/>
                      <a:pt x="13931" y="0"/>
                      <a:pt x="10477" y="0"/>
                    </a:cubicBezTo>
                    <a:close/>
                  </a:path>
                </a:pathLst>
              </a:custGeom>
              <a:solidFill>
                <a:srgbClr val="231F20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5628749" y="1382155"/>
                <a:ext cx="137154" cy="157893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7591" extrusionOk="0">
                    <a:moveTo>
                      <a:pt x="2861" y="1"/>
                    </a:moveTo>
                    <a:cubicBezTo>
                      <a:pt x="2382" y="1"/>
                      <a:pt x="1665" y="411"/>
                      <a:pt x="1329" y="670"/>
                    </a:cubicBezTo>
                    <a:cubicBezTo>
                      <a:pt x="910" y="1019"/>
                      <a:pt x="105" y="1544"/>
                      <a:pt x="35" y="1859"/>
                    </a:cubicBezTo>
                    <a:cubicBezTo>
                      <a:pt x="1" y="2138"/>
                      <a:pt x="3078" y="7139"/>
                      <a:pt x="3672" y="7558"/>
                    </a:cubicBezTo>
                    <a:cubicBezTo>
                      <a:pt x="3701" y="7580"/>
                      <a:pt x="3743" y="7590"/>
                      <a:pt x="3794" y="7590"/>
                    </a:cubicBezTo>
                    <a:cubicBezTo>
                      <a:pt x="4227" y="7590"/>
                      <a:pt x="5352" y="6857"/>
                      <a:pt x="5665" y="6544"/>
                    </a:cubicBezTo>
                    <a:cubicBezTo>
                      <a:pt x="6050" y="6194"/>
                      <a:pt x="6574" y="5845"/>
                      <a:pt x="6434" y="5355"/>
                    </a:cubicBezTo>
                    <a:cubicBezTo>
                      <a:pt x="6295" y="4866"/>
                      <a:pt x="4197" y="1579"/>
                      <a:pt x="3252" y="180"/>
                    </a:cubicBezTo>
                    <a:cubicBezTo>
                      <a:pt x="3170" y="52"/>
                      <a:pt x="3030" y="1"/>
                      <a:pt x="28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5466145" y="1438252"/>
                <a:ext cx="207849" cy="193565"/>
              </a:xfrm>
              <a:custGeom>
                <a:avLst/>
                <a:gdLst/>
                <a:ahLst/>
                <a:cxnLst/>
                <a:rect l="l" t="t" r="r" b="b"/>
                <a:pathLst>
                  <a:path w="9964" h="9306" extrusionOk="0">
                    <a:moveTo>
                      <a:pt x="6502" y="1"/>
                    </a:moveTo>
                    <a:cubicBezTo>
                      <a:pt x="5243" y="665"/>
                      <a:pt x="4019" y="1434"/>
                      <a:pt x="2865" y="2239"/>
                    </a:cubicBezTo>
                    <a:cubicBezTo>
                      <a:pt x="2236" y="2763"/>
                      <a:pt x="522" y="3777"/>
                      <a:pt x="243" y="3952"/>
                    </a:cubicBezTo>
                    <a:cubicBezTo>
                      <a:pt x="21" y="4110"/>
                      <a:pt x="0" y="5325"/>
                      <a:pt x="1521" y="5325"/>
                    </a:cubicBezTo>
                    <a:cubicBezTo>
                      <a:pt x="1683" y="5325"/>
                      <a:pt x="1862" y="5311"/>
                      <a:pt x="2061" y="5281"/>
                    </a:cubicBezTo>
                    <a:lnTo>
                      <a:pt x="2061" y="5281"/>
                    </a:lnTo>
                    <a:cubicBezTo>
                      <a:pt x="1222" y="5630"/>
                      <a:pt x="942" y="6749"/>
                      <a:pt x="1571" y="7449"/>
                    </a:cubicBezTo>
                    <a:cubicBezTo>
                      <a:pt x="1902" y="7874"/>
                      <a:pt x="2344" y="8076"/>
                      <a:pt x="2737" y="8076"/>
                    </a:cubicBezTo>
                    <a:cubicBezTo>
                      <a:pt x="2925" y="8076"/>
                      <a:pt x="3102" y="8029"/>
                      <a:pt x="3250" y="7938"/>
                    </a:cubicBezTo>
                    <a:lnTo>
                      <a:pt x="3250" y="7938"/>
                    </a:lnTo>
                    <a:cubicBezTo>
                      <a:pt x="2914" y="8442"/>
                      <a:pt x="3251" y="9306"/>
                      <a:pt x="3883" y="9306"/>
                    </a:cubicBezTo>
                    <a:cubicBezTo>
                      <a:pt x="4040" y="9306"/>
                      <a:pt x="4216" y="9252"/>
                      <a:pt x="4404" y="9127"/>
                    </a:cubicBezTo>
                    <a:cubicBezTo>
                      <a:pt x="5313" y="8463"/>
                      <a:pt x="6712" y="7623"/>
                      <a:pt x="7516" y="7134"/>
                    </a:cubicBezTo>
                    <a:cubicBezTo>
                      <a:pt x="8285" y="6644"/>
                      <a:pt x="9089" y="6190"/>
                      <a:pt x="9963" y="5595"/>
                    </a:cubicBezTo>
                    <a:lnTo>
                      <a:pt x="65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5628749" y="1375707"/>
                <a:ext cx="137154" cy="168022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8078" fill="none" extrusionOk="0">
                    <a:moveTo>
                      <a:pt x="3252" y="490"/>
                    </a:moveTo>
                    <a:cubicBezTo>
                      <a:pt x="2938" y="1"/>
                      <a:pt x="1784" y="630"/>
                      <a:pt x="1329" y="980"/>
                    </a:cubicBezTo>
                    <a:cubicBezTo>
                      <a:pt x="910" y="1329"/>
                      <a:pt x="105" y="1854"/>
                      <a:pt x="35" y="2169"/>
                    </a:cubicBezTo>
                    <a:cubicBezTo>
                      <a:pt x="1" y="2448"/>
                      <a:pt x="3078" y="7449"/>
                      <a:pt x="3672" y="7868"/>
                    </a:cubicBezTo>
                    <a:cubicBezTo>
                      <a:pt x="3952" y="8078"/>
                      <a:pt x="5315" y="7204"/>
                      <a:pt x="5665" y="6854"/>
                    </a:cubicBezTo>
                    <a:cubicBezTo>
                      <a:pt x="6050" y="6504"/>
                      <a:pt x="6574" y="6155"/>
                      <a:pt x="6434" y="5665"/>
                    </a:cubicBezTo>
                    <a:cubicBezTo>
                      <a:pt x="6295" y="5176"/>
                      <a:pt x="4197" y="1889"/>
                      <a:pt x="3252" y="490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5601756" y="1420073"/>
                <a:ext cx="103612" cy="139672"/>
              </a:xfrm>
              <a:custGeom>
                <a:avLst/>
                <a:gdLst/>
                <a:ahLst/>
                <a:cxnLst/>
                <a:rect l="l" t="t" r="r" b="b"/>
                <a:pathLst>
                  <a:path w="4967" h="6715" fill="none" extrusionOk="0">
                    <a:moveTo>
                      <a:pt x="1364" y="1"/>
                    </a:moveTo>
                    <a:cubicBezTo>
                      <a:pt x="840" y="210"/>
                      <a:pt x="385" y="490"/>
                      <a:pt x="1" y="875"/>
                    </a:cubicBezTo>
                    <a:cubicBezTo>
                      <a:pt x="350" y="1714"/>
                      <a:pt x="805" y="2518"/>
                      <a:pt x="1260" y="3287"/>
                    </a:cubicBezTo>
                    <a:cubicBezTo>
                      <a:pt x="1644" y="3847"/>
                      <a:pt x="3288" y="6260"/>
                      <a:pt x="3497" y="6504"/>
                    </a:cubicBezTo>
                    <a:cubicBezTo>
                      <a:pt x="3707" y="6714"/>
                      <a:pt x="4966" y="5735"/>
                      <a:pt x="4966" y="5735"/>
                    </a:cubicBezTo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5466083" y="1438252"/>
                <a:ext cx="207912" cy="202946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9757" fill="none" extrusionOk="0">
                    <a:moveTo>
                      <a:pt x="6505" y="1"/>
                    </a:moveTo>
                    <a:cubicBezTo>
                      <a:pt x="5246" y="665"/>
                      <a:pt x="4022" y="1434"/>
                      <a:pt x="2868" y="2239"/>
                    </a:cubicBezTo>
                    <a:cubicBezTo>
                      <a:pt x="2239" y="2763"/>
                      <a:pt x="525" y="3777"/>
                      <a:pt x="246" y="3952"/>
                    </a:cubicBezTo>
                    <a:cubicBezTo>
                      <a:pt x="1" y="4127"/>
                      <a:pt x="1" y="5595"/>
                      <a:pt x="2064" y="5281"/>
                    </a:cubicBezTo>
                    <a:cubicBezTo>
                      <a:pt x="1225" y="5630"/>
                      <a:pt x="945" y="6749"/>
                      <a:pt x="1574" y="7449"/>
                    </a:cubicBezTo>
                    <a:cubicBezTo>
                      <a:pt x="2064" y="8078"/>
                      <a:pt x="2798" y="8218"/>
                      <a:pt x="3253" y="7938"/>
                    </a:cubicBezTo>
                    <a:cubicBezTo>
                      <a:pt x="2833" y="8568"/>
                      <a:pt x="3463" y="9756"/>
                      <a:pt x="4407" y="9127"/>
                    </a:cubicBezTo>
                    <a:cubicBezTo>
                      <a:pt x="5316" y="8463"/>
                      <a:pt x="6715" y="7623"/>
                      <a:pt x="7519" y="7134"/>
                    </a:cubicBezTo>
                    <a:cubicBezTo>
                      <a:pt x="8288" y="6644"/>
                      <a:pt x="9092" y="6190"/>
                      <a:pt x="9966" y="5595"/>
                    </a:cubicBezTo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5380014" y="1520433"/>
                <a:ext cx="172158" cy="135304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6505" fill="none" extrusionOk="0">
                    <a:moveTo>
                      <a:pt x="4407" y="1"/>
                    </a:moveTo>
                    <a:cubicBezTo>
                      <a:pt x="2938" y="1365"/>
                      <a:pt x="1714" y="2938"/>
                      <a:pt x="700" y="4617"/>
                    </a:cubicBezTo>
                    <a:cubicBezTo>
                      <a:pt x="385" y="5316"/>
                      <a:pt x="1" y="6085"/>
                      <a:pt x="700" y="6330"/>
                    </a:cubicBezTo>
                    <a:cubicBezTo>
                      <a:pt x="1155" y="6505"/>
                      <a:pt x="3637" y="6400"/>
                      <a:pt x="5351" y="6190"/>
                    </a:cubicBezTo>
                    <a:cubicBezTo>
                      <a:pt x="6854" y="5980"/>
                      <a:pt x="7169" y="6015"/>
                      <a:pt x="8253" y="5316"/>
                    </a:cubicBezTo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5387315" y="1608895"/>
                <a:ext cx="39175" cy="48069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2311" extrusionOk="0">
                    <a:moveTo>
                      <a:pt x="662" y="0"/>
                    </a:moveTo>
                    <a:cubicBezTo>
                      <a:pt x="610" y="0"/>
                      <a:pt x="563" y="26"/>
                      <a:pt x="525" y="84"/>
                    </a:cubicBezTo>
                    <a:cubicBezTo>
                      <a:pt x="245" y="503"/>
                      <a:pt x="0" y="1692"/>
                      <a:pt x="350" y="2077"/>
                    </a:cubicBezTo>
                    <a:cubicBezTo>
                      <a:pt x="500" y="2241"/>
                      <a:pt x="764" y="2310"/>
                      <a:pt x="1026" y="2310"/>
                    </a:cubicBezTo>
                    <a:cubicBezTo>
                      <a:pt x="1377" y="2310"/>
                      <a:pt x="1724" y="2187"/>
                      <a:pt x="1784" y="2007"/>
                    </a:cubicBezTo>
                    <a:cubicBezTo>
                      <a:pt x="1877" y="1696"/>
                      <a:pt x="1084" y="0"/>
                      <a:pt x="662" y="0"/>
                    </a:cubicBezTo>
                    <a:close/>
                  </a:path>
                </a:pathLst>
              </a:custGeom>
              <a:solidFill>
                <a:srgbClr val="020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5248722" y="1219332"/>
                <a:ext cx="615641" cy="626246"/>
              </a:xfrm>
              <a:custGeom>
                <a:avLst/>
                <a:gdLst/>
                <a:ahLst/>
                <a:cxnLst/>
                <a:rect l="l" t="t" r="r" b="b"/>
                <a:pathLst>
                  <a:path w="29513" h="30108" fill="none" extrusionOk="0">
                    <a:moveTo>
                      <a:pt x="14722" y="141"/>
                    </a:moveTo>
                    <a:cubicBezTo>
                      <a:pt x="11260" y="141"/>
                      <a:pt x="7169" y="1784"/>
                      <a:pt x="4896" y="3917"/>
                    </a:cubicBezTo>
                    <a:cubicBezTo>
                      <a:pt x="2588" y="6050"/>
                      <a:pt x="1" y="9687"/>
                      <a:pt x="71" y="13358"/>
                    </a:cubicBezTo>
                    <a:cubicBezTo>
                      <a:pt x="141" y="17030"/>
                      <a:pt x="385" y="19827"/>
                      <a:pt x="3043" y="23813"/>
                    </a:cubicBezTo>
                    <a:cubicBezTo>
                      <a:pt x="4476" y="26086"/>
                      <a:pt x="6679" y="27764"/>
                      <a:pt x="9267" y="28499"/>
                    </a:cubicBezTo>
                    <a:cubicBezTo>
                      <a:pt x="10491" y="28953"/>
                      <a:pt x="14477" y="30107"/>
                      <a:pt x="17939" y="29198"/>
                    </a:cubicBezTo>
                    <a:cubicBezTo>
                      <a:pt x="21435" y="28254"/>
                      <a:pt x="24163" y="26995"/>
                      <a:pt x="25981" y="24303"/>
                    </a:cubicBezTo>
                    <a:cubicBezTo>
                      <a:pt x="27764" y="21610"/>
                      <a:pt x="29513" y="18988"/>
                      <a:pt x="29408" y="14827"/>
                    </a:cubicBezTo>
                    <a:cubicBezTo>
                      <a:pt x="29303" y="10701"/>
                      <a:pt x="27904" y="7728"/>
                      <a:pt x="26681" y="6260"/>
                    </a:cubicBezTo>
                    <a:cubicBezTo>
                      <a:pt x="25422" y="4756"/>
                      <a:pt x="23429" y="2728"/>
                      <a:pt x="21121" y="1574"/>
                    </a:cubicBezTo>
                    <a:cubicBezTo>
                      <a:pt x="19163" y="525"/>
                      <a:pt x="16960" y="1"/>
                      <a:pt x="14722" y="141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9"/>
            <p:cNvSpPr/>
            <p:nvPr/>
          </p:nvSpPr>
          <p:spPr>
            <a:xfrm>
              <a:off x="5693651" y="1840462"/>
              <a:ext cx="2941" cy="275662"/>
            </a:xfrm>
            <a:custGeom>
              <a:avLst/>
              <a:gdLst/>
              <a:ahLst/>
              <a:cxnLst/>
              <a:rect l="l" t="t" r="r" b="b"/>
              <a:pathLst>
                <a:path w="141" h="13253" fill="none" extrusionOk="0">
                  <a:moveTo>
                    <a:pt x="1" y="0"/>
                  </a:moveTo>
                  <a:cubicBezTo>
                    <a:pt x="1" y="1924"/>
                    <a:pt x="141" y="3357"/>
                    <a:pt x="141" y="4231"/>
                  </a:cubicBezTo>
                  <a:cubicBezTo>
                    <a:pt x="141" y="5106"/>
                    <a:pt x="1" y="11190"/>
                    <a:pt x="141" y="13253"/>
                  </a:cubicBezTo>
                </a:path>
              </a:pathLst>
            </a:custGeom>
            <a:noFill/>
            <a:ln w="21850" cap="rnd" cmpd="sng">
              <a:solidFill>
                <a:srgbClr val="020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19"/>
            <p:cNvGrpSpPr/>
            <p:nvPr/>
          </p:nvGrpSpPr>
          <p:grpSpPr>
            <a:xfrm>
              <a:off x="4959941" y="2109575"/>
              <a:ext cx="1470361" cy="436717"/>
              <a:chOff x="4961539" y="2109575"/>
              <a:chExt cx="1470361" cy="436717"/>
            </a:xfrm>
          </p:grpSpPr>
          <p:sp>
            <p:nvSpPr>
              <p:cNvPr id="514" name="Google Shape;514;p19"/>
              <p:cNvSpPr/>
              <p:nvPr/>
            </p:nvSpPr>
            <p:spPr>
              <a:xfrm>
                <a:off x="4961539" y="2115753"/>
                <a:ext cx="1436715" cy="399069"/>
              </a:xfrm>
              <a:custGeom>
                <a:avLst/>
                <a:gdLst/>
                <a:ahLst/>
                <a:cxnLst/>
                <a:rect l="l" t="t" r="r" b="b"/>
                <a:pathLst>
                  <a:path w="61228" h="19186" extrusionOk="0">
                    <a:moveTo>
                      <a:pt x="43236" y="0"/>
                    </a:moveTo>
                    <a:cubicBezTo>
                      <a:pt x="39248" y="0"/>
                      <a:pt x="35085" y="46"/>
                      <a:pt x="31366" y="123"/>
                    </a:cubicBezTo>
                    <a:cubicBezTo>
                      <a:pt x="29589" y="167"/>
                      <a:pt x="27526" y="182"/>
                      <a:pt x="25329" y="182"/>
                    </a:cubicBezTo>
                    <a:cubicBezTo>
                      <a:pt x="21390" y="182"/>
                      <a:pt x="17017" y="136"/>
                      <a:pt x="13073" y="136"/>
                    </a:cubicBezTo>
                    <a:cubicBezTo>
                      <a:pt x="7183" y="136"/>
                      <a:pt x="2250" y="239"/>
                      <a:pt x="1155" y="752"/>
                    </a:cubicBezTo>
                    <a:cubicBezTo>
                      <a:pt x="1" y="1312"/>
                      <a:pt x="106" y="7815"/>
                      <a:pt x="245" y="10438"/>
                    </a:cubicBezTo>
                    <a:cubicBezTo>
                      <a:pt x="315" y="11417"/>
                      <a:pt x="106" y="16103"/>
                      <a:pt x="945" y="18375"/>
                    </a:cubicBezTo>
                    <a:cubicBezTo>
                      <a:pt x="1191" y="19016"/>
                      <a:pt x="4433" y="19186"/>
                      <a:pt x="9049" y="19186"/>
                    </a:cubicBezTo>
                    <a:cubicBezTo>
                      <a:pt x="14257" y="19186"/>
                      <a:pt x="21213" y="18970"/>
                      <a:pt x="27590" y="18970"/>
                    </a:cubicBezTo>
                    <a:cubicBezTo>
                      <a:pt x="31809" y="18970"/>
                      <a:pt x="39075" y="19079"/>
                      <a:pt x="45714" y="19079"/>
                    </a:cubicBezTo>
                    <a:cubicBezTo>
                      <a:pt x="52607" y="19079"/>
                      <a:pt x="58824" y="18961"/>
                      <a:pt x="60249" y="18480"/>
                    </a:cubicBezTo>
                    <a:cubicBezTo>
                      <a:pt x="61228" y="18166"/>
                      <a:pt x="61053" y="13585"/>
                      <a:pt x="61018" y="11137"/>
                    </a:cubicBezTo>
                    <a:cubicBezTo>
                      <a:pt x="60983" y="7885"/>
                      <a:pt x="61228" y="1836"/>
                      <a:pt x="60389" y="822"/>
                    </a:cubicBezTo>
                    <a:cubicBezTo>
                      <a:pt x="59908" y="221"/>
                      <a:pt x="51996" y="0"/>
                      <a:pt x="432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4994364" y="2143063"/>
                <a:ext cx="1437536" cy="403229"/>
              </a:xfrm>
              <a:custGeom>
                <a:avLst/>
                <a:gdLst/>
                <a:ahLst/>
                <a:cxnLst/>
                <a:rect l="l" t="t" r="r" b="b"/>
                <a:pathLst>
                  <a:path w="61263" h="19386" extrusionOk="0">
                    <a:moveTo>
                      <a:pt x="43319" y="1"/>
                    </a:moveTo>
                    <a:cubicBezTo>
                      <a:pt x="39318" y="1"/>
                      <a:pt x="35137" y="51"/>
                      <a:pt x="31401" y="138"/>
                    </a:cubicBezTo>
                    <a:cubicBezTo>
                      <a:pt x="29623" y="183"/>
                      <a:pt x="27560" y="198"/>
                      <a:pt x="25361" y="198"/>
                    </a:cubicBezTo>
                    <a:cubicBezTo>
                      <a:pt x="21419" y="198"/>
                      <a:pt x="17041" y="151"/>
                      <a:pt x="13095" y="151"/>
                    </a:cubicBezTo>
                    <a:cubicBezTo>
                      <a:pt x="7200" y="151"/>
                      <a:pt x="2268" y="254"/>
                      <a:pt x="1189" y="768"/>
                    </a:cubicBezTo>
                    <a:cubicBezTo>
                      <a:pt x="0" y="1362"/>
                      <a:pt x="140" y="7901"/>
                      <a:pt x="280" y="10559"/>
                    </a:cubicBezTo>
                    <a:cubicBezTo>
                      <a:pt x="315" y="11538"/>
                      <a:pt x="105" y="16223"/>
                      <a:pt x="979" y="18531"/>
                    </a:cubicBezTo>
                    <a:cubicBezTo>
                      <a:pt x="1227" y="19207"/>
                      <a:pt x="4479" y="19385"/>
                      <a:pt x="9112" y="19385"/>
                    </a:cubicBezTo>
                    <a:cubicBezTo>
                      <a:pt x="14310" y="19385"/>
                      <a:pt x="21246" y="19160"/>
                      <a:pt x="27624" y="19160"/>
                    </a:cubicBezTo>
                    <a:cubicBezTo>
                      <a:pt x="31844" y="19160"/>
                      <a:pt x="39110" y="19270"/>
                      <a:pt x="45748" y="19270"/>
                    </a:cubicBezTo>
                    <a:cubicBezTo>
                      <a:pt x="52642" y="19270"/>
                      <a:pt x="58858" y="19152"/>
                      <a:pt x="60283" y="18671"/>
                    </a:cubicBezTo>
                    <a:cubicBezTo>
                      <a:pt x="61228" y="18356"/>
                      <a:pt x="61088" y="13741"/>
                      <a:pt x="61053" y="11258"/>
                    </a:cubicBezTo>
                    <a:cubicBezTo>
                      <a:pt x="61018" y="7971"/>
                      <a:pt x="61262" y="1852"/>
                      <a:pt x="60423" y="838"/>
                    </a:cubicBezTo>
                    <a:cubicBezTo>
                      <a:pt x="59920" y="238"/>
                      <a:pt x="52050" y="1"/>
                      <a:pt x="433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9"/>
              <p:cNvSpPr/>
              <p:nvPr/>
            </p:nvSpPr>
            <p:spPr>
              <a:xfrm>
                <a:off x="4961539" y="2109575"/>
                <a:ext cx="1436715" cy="416770"/>
              </a:xfrm>
              <a:custGeom>
                <a:avLst/>
                <a:gdLst/>
                <a:ahLst/>
                <a:cxnLst/>
                <a:rect l="l" t="t" r="r" b="b"/>
                <a:pathLst>
                  <a:path w="61228" h="20037" fill="none" extrusionOk="0">
                    <a:moveTo>
                      <a:pt x="1155" y="1049"/>
                    </a:moveTo>
                    <a:cubicBezTo>
                      <a:pt x="1" y="1609"/>
                      <a:pt x="106" y="8112"/>
                      <a:pt x="245" y="10735"/>
                    </a:cubicBezTo>
                    <a:cubicBezTo>
                      <a:pt x="315" y="11714"/>
                      <a:pt x="106" y="16400"/>
                      <a:pt x="945" y="18672"/>
                    </a:cubicBezTo>
                    <a:cubicBezTo>
                      <a:pt x="1469" y="20036"/>
                      <a:pt x="15561" y="19267"/>
                      <a:pt x="27590" y="19267"/>
                    </a:cubicBezTo>
                    <a:cubicBezTo>
                      <a:pt x="36191" y="19267"/>
                      <a:pt x="57451" y="19721"/>
                      <a:pt x="60249" y="18777"/>
                    </a:cubicBezTo>
                    <a:cubicBezTo>
                      <a:pt x="61228" y="18463"/>
                      <a:pt x="61053" y="13882"/>
                      <a:pt x="61018" y="11434"/>
                    </a:cubicBezTo>
                    <a:cubicBezTo>
                      <a:pt x="60983" y="8182"/>
                      <a:pt x="61228" y="2133"/>
                      <a:pt x="60389" y="1119"/>
                    </a:cubicBezTo>
                    <a:cubicBezTo>
                      <a:pt x="59689" y="245"/>
                      <a:pt x="43255" y="175"/>
                      <a:pt x="31366" y="420"/>
                    </a:cubicBezTo>
                    <a:cubicBezTo>
                      <a:pt x="21645" y="664"/>
                      <a:pt x="3392" y="0"/>
                      <a:pt x="1155" y="1049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7" name="Google Shape;517;p19"/>
            <p:cNvSpPr/>
            <p:nvPr/>
          </p:nvSpPr>
          <p:spPr>
            <a:xfrm>
              <a:off x="5617429" y="2764876"/>
              <a:ext cx="155386" cy="176030"/>
            </a:xfrm>
            <a:custGeom>
              <a:avLst/>
              <a:gdLst/>
              <a:ahLst/>
              <a:cxnLst/>
              <a:rect l="l" t="t" r="r" b="b"/>
              <a:pathLst>
                <a:path w="7449" h="8463" fill="none" extrusionOk="0">
                  <a:moveTo>
                    <a:pt x="2274" y="1749"/>
                  </a:moveTo>
                  <a:cubicBezTo>
                    <a:pt x="1" y="3252"/>
                    <a:pt x="665" y="7448"/>
                    <a:pt x="3323" y="7973"/>
                  </a:cubicBezTo>
                  <a:cubicBezTo>
                    <a:pt x="5771" y="8462"/>
                    <a:pt x="7414" y="7098"/>
                    <a:pt x="7414" y="4406"/>
                  </a:cubicBezTo>
                  <a:cubicBezTo>
                    <a:pt x="7449" y="1504"/>
                    <a:pt x="4931" y="0"/>
                    <a:pt x="2274" y="1749"/>
                  </a:cubicBezTo>
                  <a:close/>
                </a:path>
              </a:pathLst>
            </a:custGeom>
            <a:noFill/>
            <a:ln w="21850" cap="rnd" cmpd="sng">
              <a:solidFill>
                <a:srgbClr val="020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9"/>
            <p:cNvSpPr txBox="1"/>
            <p:nvPr/>
          </p:nvSpPr>
          <p:spPr>
            <a:xfrm>
              <a:off x="5042172" y="2153207"/>
              <a:ext cx="130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" sz="180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윤보천</a:t>
              </a:r>
            </a:p>
          </p:txBody>
        </p:sp>
        <p:sp>
          <p:nvSpPr>
            <p:cNvPr id="519" name="Google Shape;519;p19"/>
            <p:cNvSpPr txBox="1"/>
            <p:nvPr/>
          </p:nvSpPr>
          <p:spPr>
            <a:xfrm>
              <a:off x="4845427" y="2924807"/>
              <a:ext cx="1736866" cy="1685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구매자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ko-KR" alt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페이지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 </a:t>
              </a:r>
              <a:endParaRPr lang="ko-KR" dirty="0">
                <a:ea typeface="Roboto"/>
              </a:endParaRPr>
            </a:p>
            <a:p>
              <a:pPr algn="ctr"/>
              <a:r>
                <a:rPr lang="ko-KR" altLang="en" sz="1200" dirty="0">
                  <a:solidFill>
                    <a:srgbClr val="FFFFFF"/>
                  </a:solidFill>
                  <a:latin typeface="Roboto"/>
                </a:rPr>
                <a:t>게</a:t>
              </a:r>
              <a:r>
                <a:rPr lang="ko-KR" altLang="en-US" sz="1200" dirty="0">
                  <a:solidFill>
                    <a:srgbClr val="FFFFFF"/>
                  </a:solidFill>
                  <a:latin typeface="Roboto"/>
                </a:rPr>
                <a:t>시</a:t>
              </a:r>
              <a:r>
                <a:rPr lang="ko-KR" altLang="en" sz="1200" dirty="0">
                  <a:solidFill>
                    <a:srgbClr val="FFFFFF"/>
                  </a:solidFill>
                  <a:latin typeface="Roboto"/>
                </a:rPr>
                <a:t>판 디테일구성</a:t>
              </a:r>
              <a:endParaRPr lang="ko-KR" dirty="0"/>
            </a:p>
            <a:p>
              <a:pPr algn="ctr"/>
              <a:endParaRPr lang="ko-KR" altLang="en" sz="1200" dirty="0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r>
                <a:rPr lang="ko-KR" alt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게시판 구성</a:t>
              </a:r>
            </a:p>
            <a:p>
              <a:pPr algn="ctr"/>
              <a:endParaRPr lang="ko-KR" altLang="en" sz="1200" dirty="0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r>
                <a:rPr lang="ko-KR" alt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DB관리</a:t>
              </a:r>
              <a:r>
                <a:rPr lang="ko-KR" alt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 및 보수</a:t>
              </a:r>
            </a:p>
            <a:p>
              <a:pPr algn="ctr"/>
              <a:endParaRPr lang="ko-KR" altLang="en" sz="1200" dirty="0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r>
                <a:rPr lang="ko-KR" alt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PPT 제작</a:t>
              </a:r>
            </a:p>
            <a:p>
              <a:pPr algn="ctr"/>
              <a:endParaRPr lang="ko-KR" altLang="en" sz="1200" dirty="0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520" name="Google Shape;520;p19"/>
          <p:cNvGrpSpPr/>
          <p:nvPr/>
        </p:nvGrpSpPr>
        <p:grpSpPr>
          <a:xfrm>
            <a:off x="7125804" y="1219332"/>
            <a:ext cx="1652546" cy="3660059"/>
            <a:chOff x="7125804" y="1219332"/>
            <a:chExt cx="1652546" cy="3545759"/>
          </a:xfrm>
        </p:grpSpPr>
        <p:sp>
          <p:nvSpPr>
            <p:cNvPr id="521" name="Google Shape;521;p19"/>
            <p:cNvSpPr/>
            <p:nvPr/>
          </p:nvSpPr>
          <p:spPr>
            <a:xfrm>
              <a:off x="7869439" y="2785718"/>
              <a:ext cx="155908" cy="147035"/>
            </a:xfrm>
            <a:custGeom>
              <a:avLst/>
              <a:gdLst/>
              <a:ahLst/>
              <a:cxnLst/>
              <a:rect l="l" t="t" r="r" b="b"/>
              <a:pathLst>
                <a:path w="7474" h="7069" extrusionOk="0">
                  <a:moveTo>
                    <a:pt x="4535" y="1"/>
                  </a:moveTo>
                  <a:cubicBezTo>
                    <a:pt x="3841" y="1"/>
                    <a:pt x="3078" y="234"/>
                    <a:pt x="2309" y="747"/>
                  </a:cubicBezTo>
                  <a:cubicBezTo>
                    <a:pt x="1" y="2250"/>
                    <a:pt x="700" y="6446"/>
                    <a:pt x="3323" y="6971"/>
                  </a:cubicBezTo>
                  <a:cubicBezTo>
                    <a:pt x="3657" y="7037"/>
                    <a:pt x="3976" y="7069"/>
                    <a:pt x="4276" y="7069"/>
                  </a:cubicBezTo>
                  <a:cubicBezTo>
                    <a:pt x="6210" y="7069"/>
                    <a:pt x="7419" y="5734"/>
                    <a:pt x="7449" y="3404"/>
                  </a:cubicBezTo>
                  <a:cubicBezTo>
                    <a:pt x="7474" y="1353"/>
                    <a:pt x="6206" y="1"/>
                    <a:pt x="4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7869814" y="2806081"/>
              <a:ext cx="155157" cy="147035"/>
            </a:xfrm>
            <a:custGeom>
              <a:avLst/>
              <a:gdLst/>
              <a:ahLst/>
              <a:cxnLst/>
              <a:rect l="l" t="t" r="r" b="b"/>
              <a:pathLst>
                <a:path w="7438" h="7069" extrusionOk="0">
                  <a:moveTo>
                    <a:pt x="4514" y="1"/>
                  </a:moveTo>
                  <a:cubicBezTo>
                    <a:pt x="3820" y="1"/>
                    <a:pt x="3052" y="234"/>
                    <a:pt x="2273" y="747"/>
                  </a:cubicBezTo>
                  <a:cubicBezTo>
                    <a:pt x="0" y="2250"/>
                    <a:pt x="664" y="6446"/>
                    <a:pt x="3322" y="6971"/>
                  </a:cubicBezTo>
                  <a:cubicBezTo>
                    <a:pt x="3651" y="7037"/>
                    <a:pt x="3966" y="7069"/>
                    <a:pt x="4265" y="7069"/>
                  </a:cubicBezTo>
                  <a:cubicBezTo>
                    <a:pt x="6182" y="7069"/>
                    <a:pt x="7413" y="5734"/>
                    <a:pt x="7413" y="3404"/>
                  </a:cubicBezTo>
                  <a:cubicBezTo>
                    <a:pt x="7438" y="1353"/>
                    <a:pt x="6188" y="1"/>
                    <a:pt x="4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3" name="Google Shape;523;p19"/>
            <p:cNvGrpSpPr/>
            <p:nvPr/>
          </p:nvGrpSpPr>
          <p:grpSpPr>
            <a:xfrm>
              <a:off x="7211331" y="2809731"/>
              <a:ext cx="1462754" cy="1955360"/>
              <a:chOff x="7267414" y="2809731"/>
              <a:chExt cx="1462754" cy="1955360"/>
            </a:xfrm>
          </p:grpSpPr>
          <p:sp>
            <p:nvSpPr>
              <p:cNvPr id="524" name="Google Shape;524;p19"/>
              <p:cNvSpPr/>
              <p:nvPr/>
            </p:nvSpPr>
            <p:spPr>
              <a:xfrm>
                <a:off x="7267414" y="3175181"/>
                <a:ext cx="1427957" cy="1557192"/>
              </a:xfrm>
              <a:custGeom>
                <a:avLst/>
                <a:gdLst/>
                <a:ahLst/>
                <a:cxnLst/>
                <a:rect l="l" t="t" r="r" b="b"/>
                <a:pathLst>
                  <a:path w="56508" h="74865" extrusionOk="0">
                    <a:moveTo>
                      <a:pt x="7536" y="1"/>
                    </a:moveTo>
                    <a:cubicBezTo>
                      <a:pt x="4442" y="1"/>
                      <a:pt x="2145" y="148"/>
                      <a:pt x="1609" y="590"/>
                    </a:cubicBezTo>
                    <a:cubicBezTo>
                      <a:pt x="385" y="1569"/>
                      <a:pt x="735" y="10835"/>
                      <a:pt x="560" y="19996"/>
                    </a:cubicBezTo>
                    <a:cubicBezTo>
                      <a:pt x="420" y="29158"/>
                      <a:pt x="420" y="51082"/>
                      <a:pt x="560" y="55383"/>
                    </a:cubicBezTo>
                    <a:cubicBezTo>
                      <a:pt x="735" y="59684"/>
                      <a:pt x="1" y="72097"/>
                      <a:pt x="1015" y="73566"/>
                    </a:cubicBezTo>
                    <a:cubicBezTo>
                      <a:pt x="1858" y="74718"/>
                      <a:pt x="9797" y="74831"/>
                      <a:pt x="14423" y="74831"/>
                    </a:cubicBezTo>
                    <a:cubicBezTo>
                      <a:pt x="15551" y="74831"/>
                      <a:pt x="16482" y="74824"/>
                      <a:pt x="17064" y="74824"/>
                    </a:cubicBezTo>
                    <a:cubicBezTo>
                      <a:pt x="18480" y="74824"/>
                      <a:pt x="21679" y="74864"/>
                      <a:pt x="24990" y="74864"/>
                    </a:cubicBezTo>
                    <a:cubicBezTo>
                      <a:pt x="28632" y="74864"/>
                      <a:pt x="32408" y="74816"/>
                      <a:pt x="34093" y="74615"/>
                    </a:cubicBezTo>
                    <a:cubicBezTo>
                      <a:pt x="34780" y="74540"/>
                      <a:pt x="36092" y="74520"/>
                      <a:pt x="37742" y="74520"/>
                    </a:cubicBezTo>
                    <a:cubicBezTo>
                      <a:pt x="39756" y="74520"/>
                      <a:pt x="42271" y="74550"/>
                      <a:pt x="44762" y="74550"/>
                    </a:cubicBezTo>
                    <a:cubicBezTo>
                      <a:pt x="49799" y="74550"/>
                      <a:pt x="54735" y="74425"/>
                      <a:pt x="55213" y="73671"/>
                    </a:cubicBezTo>
                    <a:cubicBezTo>
                      <a:pt x="56088" y="72237"/>
                      <a:pt x="55948" y="59334"/>
                      <a:pt x="55913" y="51991"/>
                    </a:cubicBezTo>
                    <a:cubicBezTo>
                      <a:pt x="55878" y="42270"/>
                      <a:pt x="56262" y="28808"/>
                      <a:pt x="56367" y="21990"/>
                    </a:cubicBezTo>
                    <a:cubicBezTo>
                      <a:pt x="56507" y="15136"/>
                      <a:pt x="56193" y="1464"/>
                      <a:pt x="55458" y="555"/>
                    </a:cubicBezTo>
                    <a:cubicBezTo>
                      <a:pt x="55163" y="190"/>
                      <a:pt x="51843" y="61"/>
                      <a:pt x="47634" y="61"/>
                    </a:cubicBezTo>
                    <a:cubicBezTo>
                      <a:pt x="41366" y="61"/>
                      <a:pt x="33126" y="346"/>
                      <a:pt x="29967" y="555"/>
                    </a:cubicBezTo>
                    <a:cubicBezTo>
                      <a:pt x="29474" y="587"/>
                      <a:pt x="28843" y="601"/>
                      <a:pt x="28103" y="601"/>
                    </a:cubicBezTo>
                    <a:cubicBezTo>
                      <a:pt x="23269" y="601"/>
                      <a:pt x="13779" y="1"/>
                      <a:pt x="75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7311579" y="2824304"/>
                <a:ext cx="1418589" cy="1940787"/>
              </a:xfrm>
              <a:custGeom>
                <a:avLst/>
                <a:gdLst/>
                <a:ahLst/>
                <a:cxnLst/>
                <a:rect l="l" t="t" r="r" b="b"/>
                <a:pathLst>
                  <a:path w="56508" h="74849" extrusionOk="0">
                    <a:moveTo>
                      <a:pt x="7520" y="1"/>
                    </a:moveTo>
                    <a:cubicBezTo>
                      <a:pt x="4434" y="1"/>
                      <a:pt x="2144" y="144"/>
                      <a:pt x="1609" y="574"/>
                    </a:cubicBezTo>
                    <a:cubicBezTo>
                      <a:pt x="386" y="1553"/>
                      <a:pt x="735" y="10820"/>
                      <a:pt x="560" y="19981"/>
                    </a:cubicBezTo>
                    <a:cubicBezTo>
                      <a:pt x="421" y="29142"/>
                      <a:pt x="421" y="51101"/>
                      <a:pt x="560" y="55402"/>
                    </a:cubicBezTo>
                    <a:cubicBezTo>
                      <a:pt x="735" y="59703"/>
                      <a:pt x="1" y="72117"/>
                      <a:pt x="1015" y="73550"/>
                    </a:cubicBezTo>
                    <a:cubicBezTo>
                      <a:pt x="1858" y="74703"/>
                      <a:pt x="9798" y="74816"/>
                      <a:pt x="14441" y="74816"/>
                    </a:cubicBezTo>
                    <a:cubicBezTo>
                      <a:pt x="15574" y="74816"/>
                      <a:pt x="16510" y="74809"/>
                      <a:pt x="17100" y="74809"/>
                    </a:cubicBezTo>
                    <a:cubicBezTo>
                      <a:pt x="18515" y="74809"/>
                      <a:pt x="21707" y="74849"/>
                      <a:pt x="25009" y="74849"/>
                    </a:cubicBezTo>
                    <a:cubicBezTo>
                      <a:pt x="28642" y="74849"/>
                      <a:pt x="32409" y="74801"/>
                      <a:pt x="34094" y="74599"/>
                    </a:cubicBezTo>
                    <a:cubicBezTo>
                      <a:pt x="34780" y="74525"/>
                      <a:pt x="36093" y="74504"/>
                      <a:pt x="37743" y="74504"/>
                    </a:cubicBezTo>
                    <a:cubicBezTo>
                      <a:pt x="39756" y="74504"/>
                      <a:pt x="42271" y="74535"/>
                      <a:pt x="44762" y="74535"/>
                    </a:cubicBezTo>
                    <a:cubicBezTo>
                      <a:pt x="49799" y="74535"/>
                      <a:pt x="54735" y="74410"/>
                      <a:pt x="55214" y="73655"/>
                    </a:cubicBezTo>
                    <a:cubicBezTo>
                      <a:pt x="56088" y="72221"/>
                      <a:pt x="55948" y="59319"/>
                      <a:pt x="55913" y="51976"/>
                    </a:cubicBezTo>
                    <a:cubicBezTo>
                      <a:pt x="55878" y="42255"/>
                      <a:pt x="56263" y="28793"/>
                      <a:pt x="56403" y="21974"/>
                    </a:cubicBezTo>
                    <a:cubicBezTo>
                      <a:pt x="56508" y="15121"/>
                      <a:pt x="56228" y="1449"/>
                      <a:pt x="55459" y="539"/>
                    </a:cubicBezTo>
                    <a:cubicBezTo>
                      <a:pt x="55164" y="174"/>
                      <a:pt x="51849" y="46"/>
                      <a:pt x="47644" y="46"/>
                    </a:cubicBezTo>
                    <a:cubicBezTo>
                      <a:pt x="41383" y="46"/>
                      <a:pt x="33147" y="330"/>
                      <a:pt x="29968" y="539"/>
                    </a:cubicBezTo>
                    <a:cubicBezTo>
                      <a:pt x="29468" y="573"/>
                      <a:pt x="28825" y="587"/>
                      <a:pt x="28069" y="587"/>
                    </a:cubicBezTo>
                    <a:cubicBezTo>
                      <a:pt x="23230" y="587"/>
                      <a:pt x="13751" y="1"/>
                      <a:pt x="75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7267414" y="2809731"/>
                <a:ext cx="1427957" cy="1954862"/>
              </a:xfrm>
              <a:custGeom>
                <a:avLst/>
                <a:gdLst/>
                <a:ahLst/>
                <a:cxnLst/>
                <a:rect l="l" t="t" r="r" b="b"/>
                <a:pathLst>
                  <a:path w="56508" h="75984" fill="none" extrusionOk="0">
                    <a:moveTo>
                      <a:pt x="1609" y="1469"/>
                    </a:moveTo>
                    <a:cubicBezTo>
                      <a:pt x="385" y="2448"/>
                      <a:pt x="735" y="11714"/>
                      <a:pt x="560" y="20875"/>
                    </a:cubicBezTo>
                    <a:cubicBezTo>
                      <a:pt x="420" y="30037"/>
                      <a:pt x="420" y="51961"/>
                      <a:pt x="560" y="56262"/>
                    </a:cubicBezTo>
                    <a:cubicBezTo>
                      <a:pt x="735" y="60563"/>
                      <a:pt x="1" y="72976"/>
                      <a:pt x="1015" y="74445"/>
                    </a:cubicBezTo>
                    <a:cubicBezTo>
                      <a:pt x="2064" y="75878"/>
                      <a:pt x="14092" y="75703"/>
                      <a:pt x="17064" y="75703"/>
                    </a:cubicBezTo>
                    <a:cubicBezTo>
                      <a:pt x="20037" y="75703"/>
                      <a:pt x="30876" y="75878"/>
                      <a:pt x="34093" y="75494"/>
                    </a:cubicBezTo>
                    <a:cubicBezTo>
                      <a:pt x="37310" y="75144"/>
                      <a:pt x="54304" y="75983"/>
                      <a:pt x="55213" y="74550"/>
                    </a:cubicBezTo>
                    <a:cubicBezTo>
                      <a:pt x="56088" y="73116"/>
                      <a:pt x="55948" y="60213"/>
                      <a:pt x="55913" y="52870"/>
                    </a:cubicBezTo>
                    <a:cubicBezTo>
                      <a:pt x="55878" y="43149"/>
                      <a:pt x="56262" y="29687"/>
                      <a:pt x="56367" y="22869"/>
                    </a:cubicBezTo>
                    <a:cubicBezTo>
                      <a:pt x="56507" y="16015"/>
                      <a:pt x="56193" y="2343"/>
                      <a:pt x="55458" y="1434"/>
                    </a:cubicBezTo>
                    <a:cubicBezTo>
                      <a:pt x="54724" y="525"/>
                      <a:pt x="35247" y="1084"/>
                      <a:pt x="29967" y="1434"/>
                    </a:cubicBezTo>
                    <a:cubicBezTo>
                      <a:pt x="24652" y="1784"/>
                      <a:pt x="3392" y="0"/>
                      <a:pt x="1609" y="1469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7" name="Google Shape;527;p19"/>
            <p:cNvGrpSpPr/>
            <p:nvPr/>
          </p:nvGrpSpPr>
          <p:grpSpPr>
            <a:xfrm>
              <a:off x="7625710" y="1219332"/>
              <a:ext cx="643364" cy="641326"/>
              <a:chOff x="7253539" y="1219332"/>
              <a:chExt cx="643364" cy="641326"/>
            </a:xfrm>
          </p:grpSpPr>
          <p:sp>
            <p:nvSpPr>
              <p:cNvPr id="528" name="Google Shape;528;p19"/>
              <p:cNvSpPr/>
              <p:nvPr/>
            </p:nvSpPr>
            <p:spPr>
              <a:xfrm>
                <a:off x="7253539" y="1221787"/>
                <a:ext cx="615641" cy="611936"/>
              </a:xfrm>
              <a:custGeom>
                <a:avLst/>
                <a:gdLst/>
                <a:ahLst/>
                <a:cxnLst/>
                <a:rect l="l" t="t" r="r" b="b"/>
                <a:pathLst>
                  <a:path w="29513" h="29420" extrusionOk="0">
                    <a:moveTo>
                      <a:pt x="15425" y="0"/>
                    </a:moveTo>
                    <a:cubicBezTo>
                      <a:pt x="15191" y="0"/>
                      <a:pt x="14956" y="8"/>
                      <a:pt x="14722" y="23"/>
                    </a:cubicBezTo>
                    <a:cubicBezTo>
                      <a:pt x="11260" y="23"/>
                      <a:pt x="7134" y="1666"/>
                      <a:pt x="4861" y="3799"/>
                    </a:cubicBezTo>
                    <a:cubicBezTo>
                      <a:pt x="2588" y="5932"/>
                      <a:pt x="1" y="9569"/>
                      <a:pt x="71" y="13240"/>
                    </a:cubicBezTo>
                    <a:cubicBezTo>
                      <a:pt x="106" y="16912"/>
                      <a:pt x="350" y="19709"/>
                      <a:pt x="3043" y="23695"/>
                    </a:cubicBezTo>
                    <a:cubicBezTo>
                      <a:pt x="4441" y="25968"/>
                      <a:pt x="6679" y="27646"/>
                      <a:pt x="9267" y="28381"/>
                    </a:cubicBezTo>
                    <a:cubicBezTo>
                      <a:pt x="10162" y="28713"/>
                      <a:pt x="12516" y="29420"/>
                      <a:pt x="15084" y="29420"/>
                    </a:cubicBezTo>
                    <a:cubicBezTo>
                      <a:pt x="16027" y="29420"/>
                      <a:pt x="16999" y="29324"/>
                      <a:pt x="17939" y="29080"/>
                    </a:cubicBezTo>
                    <a:cubicBezTo>
                      <a:pt x="21435" y="28136"/>
                      <a:pt x="24128" y="26877"/>
                      <a:pt x="25946" y="24185"/>
                    </a:cubicBezTo>
                    <a:cubicBezTo>
                      <a:pt x="27764" y="21492"/>
                      <a:pt x="29513" y="18870"/>
                      <a:pt x="29408" y="14709"/>
                    </a:cubicBezTo>
                    <a:cubicBezTo>
                      <a:pt x="29303" y="10583"/>
                      <a:pt x="27869" y="7610"/>
                      <a:pt x="26646" y="6142"/>
                    </a:cubicBezTo>
                    <a:cubicBezTo>
                      <a:pt x="25457" y="4638"/>
                      <a:pt x="23429" y="2610"/>
                      <a:pt x="21086" y="1456"/>
                    </a:cubicBezTo>
                    <a:cubicBezTo>
                      <a:pt x="19336" y="519"/>
                      <a:pt x="17391" y="0"/>
                      <a:pt x="154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7280532" y="1248868"/>
                <a:ext cx="616371" cy="611790"/>
              </a:xfrm>
              <a:custGeom>
                <a:avLst/>
                <a:gdLst/>
                <a:ahLst/>
                <a:cxnLst/>
                <a:rect l="l" t="t" r="r" b="b"/>
                <a:pathLst>
                  <a:path w="29548" h="29413" extrusionOk="0">
                    <a:moveTo>
                      <a:pt x="15313" y="0"/>
                    </a:moveTo>
                    <a:cubicBezTo>
                      <a:pt x="15116" y="0"/>
                      <a:pt x="14919" y="5"/>
                      <a:pt x="14722" y="14"/>
                    </a:cubicBezTo>
                    <a:cubicBezTo>
                      <a:pt x="11260" y="14"/>
                      <a:pt x="7134" y="1693"/>
                      <a:pt x="4861" y="3791"/>
                    </a:cubicBezTo>
                    <a:cubicBezTo>
                      <a:pt x="2588" y="5924"/>
                      <a:pt x="0" y="9595"/>
                      <a:pt x="70" y="13232"/>
                    </a:cubicBezTo>
                    <a:cubicBezTo>
                      <a:pt x="140" y="16903"/>
                      <a:pt x="385" y="19701"/>
                      <a:pt x="3043" y="23687"/>
                    </a:cubicBezTo>
                    <a:cubicBezTo>
                      <a:pt x="4476" y="25960"/>
                      <a:pt x="6679" y="27638"/>
                      <a:pt x="9267" y="28407"/>
                    </a:cubicBezTo>
                    <a:cubicBezTo>
                      <a:pt x="10186" y="28714"/>
                      <a:pt x="12542" y="29412"/>
                      <a:pt x="15108" y="29412"/>
                    </a:cubicBezTo>
                    <a:cubicBezTo>
                      <a:pt x="16055" y="29412"/>
                      <a:pt x="17031" y="29317"/>
                      <a:pt x="17973" y="29072"/>
                    </a:cubicBezTo>
                    <a:cubicBezTo>
                      <a:pt x="21470" y="28128"/>
                      <a:pt x="24163" y="26869"/>
                      <a:pt x="25981" y="24176"/>
                    </a:cubicBezTo>
                    <a:cubicBezTo>
                      <a:pt x="27764" y="21484"/>
                      <a:pt x="29548" y="18861"/>
                      <a:pt x="29443" y="14700"/>
                    </a:cubicBezTo>
                    <a:cubicBezTo>
                      <a:pt x="29338" y="10574"/>
                      <a:pt x="27904" y="7602"/>
                      <a:pt x="26680" y="6134"/>
                    </a:cubicBezTo>
                    <a:cubicBezTo>
                      <a:pt x="25456" y="4665"/>
                      <a:pt x="23428" y="2602"/>
                      <a:pt x="21121" y="1483"/>
                    </a:cubicBezTo>
                    <a:cubicBezTo>
                      <a:pt x="19335" y="495"/>
                      <a:pt x="17346" y="0"/>
                      <a:pt x="153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7370981" y="1282419"/>
                <a:ext cx="449324" cy="453939"/>
              </a:xfrm>
              <a:custGeom>
                <a:avLst/>
                <a:gdLst/>
                <a:ahLst/>
                <a:cxnLst/>
                <a:rect l="l" t="t" r="r" b="b"/>
                <a:pathLst>
                  <a:path w="21540" h="21824" extrusionOk="0">
                    <a:moveTo>
                      <a:pt x="10454" y="0"/>
                    </a:moveTo>
                    <a:cubicBezTo>
                      <a:pt x="9933" y="0"/>
                      <a:pt x="9386" y="37"/>
                      <a:pt x="8812" y="115"/>
                    </a:cubicBezTo>
                    <a:cubicBezTo>
                      <a:pt x="3637" y="814"/>
                      <a:pt x="0" y="4486"/>
                      <a:pt x="0" y="10535"/>
                    </a:cubicBezTo>
                    <a:cubicBezTo>
                      <a:pt x="0" y="17248"/>
                      <a:pt x="5910" y="21095"/>
                      <a:pt x="9232" y="21619"/>
                    </a:cubicBezTo>
                    <a:cubicBezTo>
                      <a:pt x="9993" y="21740"/>
                      <a:pt x="10896" y="21823"/>
                      <a:pt x="11853" y="21823"/>
                    </a:cubicBezTo>
                    <a:cubicBezTo>
                      <a:pt x="15072" y="21823"/>
                      <a:pt x="18904" y="20879"/>
                      <a:pt x="20036" y="17213"/>
                    </a:cubicBezTo>
                    <a:cubicBezTo>
                      <a:pt x="21540" y="12458"/>
                      <a:pt x="21155" y="7108"/>
                      <a:pt x="18288" y="3961"/>
                    </a:cubicBezTo>
                    <a:cubicBezTo>
                      <a:pt x="16281" y="1650"/>
                      <a:pt x="13930" y="0"/>
                      <a:pt x="10454" y="0"/>
                    </a:cubicBezTo>
                    <a:close/>
                  </a:path>
                </a:pathLst>
              </a:custGeom>
              <a:solidFill>
                <a:srgbClr val="231F20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7397974" y="1367886"/>
                <a:ext cx="326063" cy="320403"/>
              </a:xfrm>
              <a:custGeom>
                <a:avLst/>
                <a:gdLst/>
                <a:ahLst/>
                <a:cxnLst/>
                <a:rect l="l" t="t" r="r" b="b"/>
                <a:pathLst>
                  <a:path w="15631" h="15404" extrusionOk="0">
                    <a:moveTo>
                      <a:pt x="7928" y="5407"/>
                    </a:moveTo>
                    <a:cubicBezTo>
                      <a:pt x="7977" y="5407"/>
                      <a:pt x="8027" y="5409"/>
                      <a:pt x="8078" y="5412"/>
                    </a:cubicBezTo>
                    <a:cubicBezTo>
                      <a:pt x="8637" y="5447"/>
                      <a:pt x="9161" y="5726"/>
                      <a:pt x="9546" y="6146"/>
                    </a:cubicBezTo>
                    <a:cubicBezTo>
                      <a:pt x="9896" y="6566"/>
                      <a:pt x="10106" y="7125"/>
                      <a:pt x="10141" y="7685"/>
                    </a:cubicBezTo>
                    <a:cubicBezTo>
                      <a:pt x="10141" y="8034"/>
                      <a:pt x="10071" y="8384"/>
                      <a:pt x="9896" y="8664"/>
                    </a:cubicBezTo>
                    <a:cubicBezTo>
                      <a:pt x="9721" y="9013"/>
                      <a:pt x="9476" y="9293"/>
                      <a:pt x="9161" y="9538"/>
                    </a:cubicBezTo>
                    <a:cubicBezTo>
                      <a:pt x="8777" y="9818"/>
                      <a:pt x="8322" y="9992"/>
                      <a:pt x="7833" y="9992"/>
                    </a:cubicBezTo>
                    <a:cubicBezTo>
                      <a:pt x="7273" y="9957"/>
                      <a:pt x="6784" y="9783"/>
                      <a:pt x="6364" y="9433"/>
                    </a:cubicBezTo>
                    <a:cubicBezTo>
                      <a:pt x="5979" y="9118"/>
                      <a:pt x="5700" y="8664"/>
                      <a:pt x="5595" y="8174"/>
                    </a:cubicBezTo>
                    <a:cubicBezTo>
                      <a:pt x="5525" y="7720"/>
                      <a:pt x="5560" y="7265"/>
                      <a:pt x="5700" y="6845"/>
                    </a:cubicBezTo>
                    <a:cubicBezTo>
                      <a:pt x="5840" y="6426"/>
                      <a:pt x="6084" y="6076"/>
                      <a:pt x="6434" y="5866"/>
                    </a:cubicBezTo>
                    <a:cubicBezTo>
                      <a:pt x="6882" y="5578"/>
                      <a:pt x="7389" y="5407"/>
                      <a:pt x="7928" y="5407"/>
                    </a:cubicBezTo>
                    <a:close/>
                    <a:moveTo>
                      <a:pt x="8054" y="1"/>
                    </a:moveTo>
                    <a:cubicBezTo>
                      <a:pt x="7935" y="1"/>
                      <a:pt x="7815" y="9"/>
                      <a:pt x="7693" y="27"/>
                    </a:cubicBezTo>
                    <a:cubicBezTo>
                      <a:pt x="7552" y="40"/>
                      <a:pt x="7422" y="43"/>
                      <a:pt x="7303" y="43"/>
                    </a:cubicBezTo>
                    <a:cubicBezTo>
                      <a:pt x="7198" y="43"/>
                      <a:pt x="7102" y="41"/>
                      <a:pt x="7016" y="41"/>
                    </a:cubicBezTo>
                    <a:cubicBezTo>
                      <a:pt x="6690" y="41"/>
                      <a:pt x="6504" y="76"/>
                      <a:pt x="6504" y="412"/>
                    </a:cubicBezTo>
                    <a:cubicBezTo>
                      <a:pt x="6504" y="831"/>
                      <a:pt x="6574" y="1740"/>
                      <a:pt x="6609" y="2545"/>
                    </a:cubicBezTo>
                    <a:cubicBezTo>
                      <a:pt x="6014" y="2649"/>
                      <a:pt x="5455" y="2894"/>
                      <a:pt x="4930" y="3209"/>
                    </a:cubicBezTo>
                    <a:cubicBezTo>
                      <a:pt x="4356" y="2466"/>
                      <a:pt x="3652" y="1527"/>
                      <a:pt x="3447" y="1527"/>
                    </a:cubicBezTo>
                    <a:cubicBezTo>
                      <a:pt x="3439" y="1527"/>
                      <a:pt x="3433" y="1528"/>
                      <a:pt x="3427" y="1530"/>
                    </a:cubicBezTo>
                    <a:cubicBezTo>
                      <a:pt x="2972" y="1705"/>
                      <a:pt x="2588" y="1985"/>
                      <a:pt x="2308" y="2370"/>
                    </a:cubicBezTo>
                    <a:cubicBezTo>
                      <a:pt x="1853" y="2929"/>
                      <a:pt x="1364" y="3104"/>
                      <a:pt x="1748" y="3489"/>
                    </a:cubicBezTo>
                    <a:cubicBezTo>
                      <a:pt x="2098" y="3838"/>
                      <a:pt x="2658" y="4328"/>
                      <a:pt x="3252" y="4817"/>
                    </a:cubicBezTo>
                    <a:cubicBezTo>
                      <a:pt x="3077" y="5097"/>
                      <a:pt x="2937" y="5412"/>
                      <a:pt x="2867" y="5692"/>
                    </a:cubicBezTo>
                    <a:cubicBezTo>
                      <a:pt x="2763" y="5971"/>
                      <a:pt x="2693" y="6286"/>
                      <a:pt x="2623" y="6566"/>
                    </a:cubicBezTo>
                    <a:cubicBezTo>
                      <a:pt x="1913" y="6490"/>
                      <a:pt x="1076" y="6359"/>
                      <a:pt x="641" y="6359"/>
                    </a:cubicBezTo>
                    <a:cubicBezTo>
                      <a:pt x="476" y="6359"/>
                      <a:pt x="369" y="6378"/>
                      <a:pt x="350" y="6426"/>
                    </a:cubicBezTo>
                    <a:cubicBezTo>
                      <a:pt x="140" y="6880"/>
                      <a:pt x="105" y="7335"/>
                      <a:pt x="175" y="7790"/>
                    </a:cubicBezTo>
                    <a:cubicBezTo>
                      <a:pt x="245" y="8559"/>
                      <a:pt x="0" y="9013"/>
                      <a:pt x="525" y="9013"/>
                    </a:cubicBezTo>
                    <a:cubicBezTo>
                      <a:pt x="979" y="9013"/>
                      <a:pt x="1853" y="8943"/>
                      <a:pt x="2623" y="8908"/>
                    </a:cubicBezTo>
                    <a:cubicBezTo>
                      <a:pt x="2763" y="9503"/>
                      <a:pt x="3007" y="10097"/>
                      <a:pt x="3322" y="10657"/>
                    </a:cubicBezTo>
                    <a:cubicBezTo>
                      <a:pt x="2553" y="11251"/>
                      <a:pt x="1574" y="11916"/>
                      <a:pt x="1644" y="12125"/>
                    </a:cubicBezTo>
                    <a:cubicBezTo>
                      <a:pt x="1818" y="12545"/>
                      <a:pt x="2098" y="12930"/>
                      <a:pt x="2483" y="13209"/>
                    </a:cubicBezTo>
                    <a:cubicBezTo>
                      <a:pt x="2936" y="13556"/>
                      <a:pt x="3145" y="13923"/>
                      <a:pt x="3374" y="13923"/>
                    </a:cubicBezTo>
                    <a:cubicBezTo>
                      <a:pt x="3445" y="13923"/>
                      <a:pt x="3519" y="13887"/>
                      <a:pt x="3602" y="13804"/>
                    </a:cubicBezTo>
                    <a:cubicBezTo>
                      <a:pt x="3986" y="13419"/>
                      <a:pt x="4511" y="12790"/>
                      <a:pt x="5035" y="12195"/>
                    </a:cubicBezTo>
                    <a:cubicBezTo>
                      <a:pt x="5560" y="12545"/>
                      <a:pt x="6119" y="12790"/>
                      <a:pt x="6714" y="12930"/>
                    </a:cubicBezTo>
                    <a:cubicBezTo>
                      <a:pt x="6574" y="13909"/>
                      <a:pt x="6399" y="15133"/>
                      <a:pt x="6574" y="15168"/>
                    </a:cubicBezTo>
                    <a:cubicBezTo>
                      <a:pt x="6889" y="15325"/>
                      <a:pt x="7243" y="15404"/>
                      <a:pt x="7592" y="15404"/>
                    </a:cubicBezTo>
                    <a:cubicBezTo>
                      <a:pt x="7708" y="15404"/>
                      <a:pt x="7824" y="15395"/>
                      <a:pt x="7938" y="15377"/>
                    </a:cubicBezTo>
                    <a:cubicBezTo>
                      <a:pt x="8078" y="15364"/>
                      <a:pt x="8210" y="15361"/>
                      <a:pt x="8331" y="15361"/>
                    </a:cubicBezTo>
                    <a:cubicBezTo>
                      <a:pt x="8437" y="15361"/>
                      <a:pt x="8536" y="15363"/>
                      <a:pt x="8625" y="15363"/>
                    </a:cubicBezTo>
                    <a:cubicBezTo>
                      <a:pt x="8961" y="15363"/>
                      <a:pt x="9161" y="15328"/>
                      <a:pt x="9161" y="14993"/>
                    </a:cubicBezTo>
                    <a:cubicBezTo>
                      <a:pt x="9161" y="14573"/>
                      <a:pt x="9092" y="13699"/>
                      <a:pt x="9022" y="12895"/>
                    </a:cubicBezTo>
                    <a:cubicBezTo>
                      <a:pt x="9651" y="12755"/>
                      <a:pt x="10210" y="12510"/>
                      <a:pt x="10735" y="12160"/>
                    </a:cubicBezTo>
                    <a:cubicBezTo>
                      <a:pt x="11319" y="12950"/>
                      <a:pt x="12037" y="13875"/>
                      <a:pt x="12229" y="13875"/>
                    </a:cubicBezTo>
                    <a:cubicBezTo>
                      <a:pt x="12232" y="13875"/>
                      <a:pt x="12235" y="13874"/>
                      <a:pt x="12239" y="13874"/>
                    </a:cubicBezTo>
                    <a:cubicBezTo>
                      <a:pt x="12658" y="13699"/>
                      <a:pt x="13043" y="13384"/>
                      <a:pt x="13323" y="13035"/>
                    </a:cubicBezTo>
                    <a:cubicBezTo>
                      <a:pt x="13812" y="12440"/>
                      <a:pt x="14302" y="12265"/>
                      <a:pt x="13917" y="11916"/>
                    </a:cubicBezTo>
                    <a:cubicBezTo>
                      <a:pt x="13532" y="11531"/>
                      <a:pt x="12938" y="11041"/>
                      <a:pt x="12343" y="10482"/>
                    </a:cubicBezTo>
                    <a:cubicBezTo>
                      <a:pt x="12448" y="10342"/>
                      <a:pt x="12553" y="10167"/>
                      <a:pt x="12623" y="9992"/>
                    </a:cubicBezTo>
                    <a:cubicBezTo>
                      <a:pt x="12833" y="9608"/>
                      <a:pt x="12973" y="9223"/>
                      <a:pt x="13078" y="8804"/>
                    </a:cubicBezTo>
                    <a:cubicBezTo>
                      <a:pt x="13764" y="8902"/>
                      <a:pt x="14536" y="9017"/>
                      <a:pt x="14972" y="9017"/>
                    </a:cubicBezTo>
                    <a:cubicBezTo>
                      <a:pt x="15159" y="9017"/>
                      <a:pt x="15284" y="8996"/>
                      <a:pt x="15316" y="8943"/>
                    </a:cubicBezTo>
                    <a:cubicBezTo>
                      <a:pt x="15491" y="8489"/>
                      <a:pt x="15560" y="8034"/>
                      <a:pt x="15491" y="7580"/>
                    </a:cubicBezTo>
                    <a:cubicBezTo>
                      <a:pt x="15421" y="6845"/>
                      <a:pt x="15630" y="6356"/>
                      <a:pt x="15106" y="6356"/>
                    </a:cubicBezTo>
                    <a:cubicBezTo>
                      <a:pt x="14686" y="6356"/>
                      <a:pt x="13812" y="6426"/>
                      <a:pt x="13008" y="6461"/>
                    </a:cubicBezTo>
                    <a:cubicBezTo>
                      <a:pt x="12868" y="5866"/>
                      <a:pt x="12623" y="5307"/>
                      <a:pt x="12309" y="4782"/>
                    </a:cubicBezTo>
                    <a:cubicBezTo>
                      <a:pt x="13078" y="4188"/>
                      <a:pt x="14057" y="3489"/>
                      <a:pt x="13987" y="3279"/>
                    </a:cubicBezTo>
                    <a:cubicBezTo>
                      <a:pt x="13847" y="2859"/>
                      <a:pt x="13532" y="2475"/>
                      <a:pt x="13148" y="2195"/>
                    </a:cubicBezTo>
                    <a:cubicBezTo>
                      <a:pt x="12729" y="1829"/>
                      <a:pt x="12526" y="1462"/>
                      <a:pt x="12303" y="1462"/>
                    </a:cubicBezTo>
                    <a:cubicBezTo>
                      <a:pt x="12229" y="1462"/>
                      <a:pt x="12152" y="1504"/>
                      <a:pt x="12064" y="1600"/>
                    </a:cubicBezTo>
                    <a:cubicBezTo>
                      <a:pt x="11679" y="1950"/>
                      <a:pt x="11190" y="2545"/>
                      <a:pt x="10665" y="3139"/>
                    </a:cubicBezTo>
                    <a:cubicBezTo>
                      <a:pt x="10141" y="2789"/>
                      <a:pt x="9581" y="2545"/>
                      <a:pt x="8952" y="2405"/>
                    </a:cubicBezTo>
                    <a:cubicBezTo>
                      <a:pt x="9092" y="1461"/>
                      <a:pt x="9266" y="307"/>
                      <a:pt x="9092" y="237"/>
                    </a:cubicBezTo>
                    <a:cubicBezTo>
                      <a:pt x="8751" y="79"/>
                      <a:pt x="8410" y="1"/>
                      <a:pt x="80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7397974" y="1365535"/>
                <a:ext cx="326063" cy="325125"/>
              </a:xfrm>
              <a:custGeom>
                <a:avLst/>
                <a:gdLst/>
                <a:ahLst/>
                <a:cxnLst/>
                <a:rect l="l" t="t" r="r" b="b"/>
                <a:pathLst>
                  <a:path w="15631" h="15631" fill="none" extrusionOk="0">
                    <a:moveTo>
                      <a:pt x="15491" y="7693"/>
                    </a:moveTo>
                    <a:cubicBezTo>
                      <a:pt x="15421" y="6958"/>
                      <a:pt x="15630" y="6469"/>
                      <a:pt x="15141" y="6469"/>
                    </a:cubicBezTo>
                    <a:cubicBezTo>
                      <a:pt x="14686" y="6469"/>
                      <a:pt x="13812" y="6539"/>
                      <a:pt x="13008" y="6609"/>
                    </a:cubicBezTo>
                    <a:cubicBezTo>
                      <a:pt x="12868" y="5979"/>
                      <a:pt x="12623" y="5420"/>
                      <a:pt x="12309" y="4895"/>
                    </a:cubicBezTo>
                    <a:cubicBezTo>
                      <a:pt x="13078" y="4301"/>
                      <a:pt x="14057" y="3602"/>
                      <a:pt x="13987" y="3392"/>
                    </a:cubicBezTo>
                    <a:cubicBezTo>
                      <a:pt x="13847" y="2972"/>
                      <a:pt x="13532" y="2588"/>
                      <a:pt x="13183" y="2308"/>
                    </a:cubicBezTo>
                    <a:cubicBezTo>
                      <a:pt x="12588" y="1818"/>
                      <a:pt x="12413" y="1329"/>
                      <a:pt x="12064" y="1713"/>
                    </a:cubicBezTo>
                    <a:cubicBezTo>
                      <a:pt x="11679" y="2098"/>
                      <a:pt x="11190" y="2658"/>
                      <a:pt x="10665" y="3252"/>
                    </a:cubicBezTo>
                    <a:cubicBezTo>
                      <a:pt x="10141" y="2902"/>
                      <a:pt x="9581" y="2658"/>
                      <a:pt x="8952" y="2518"/>
                    </a:cubicBezTo>
                    <a:cubicBezTo>
                      <a:pt x="9092" y="1574"/>
                      <a:pt x="9266" y="420"/>
                      <a:pt x="9092" y="350"/>
                    </a:cubicBezTo>
                    <a:cubicBezTo>
                      <a:pt x="8637" y="140"/>
                      <a:pt x="8182" y="70"/>
                      <a:pt x="7693" y="140"/>
                    </a:cubicBezTo>
                    <a:cubicBezTo>
                      <a:pt x="6959" y="210"/>
                      <a:pt x="6504" y="0"/>
                      <a:pt x="6504" y="525"/>
                    </a:cubicBezTo>
                    <a:cubicBezTo>
                      <a:pt x="6504" y="944"/>
                      <a:pt x="6574" y="1853"/>
                      <a:pt x="6609" y="2658"/>
                    </a:cubicBezTo>
                    <a:cubicBezTo>
                      <a:pt x="6014" y="2797"/>
                      <a:pt x="5455" y="3007"/>
                      <a:pt x="4930" y="3357"/>
                    </a:cubicBezTo>
                    <a:cubicBezTo>
                      <a:pt x="4336" y="2553"/>
                      <a:pt x="3602" y="1574"/>
                      <a:pt x="3427" y="1643"/>
                    </a:cubicBezTo>
                    <a:cubicBezTo>
                      <a:pt x="2972" y="1818"/>
                      <a:pt x="2588" y="2098"/>
                      <a:pt x="2343" y="2483"/>
                    </a:cubicBezTo>
                    <a:cubicBezTo>
                      <a:pt x="1853" y="3042"/>
                      <a:pt x="1364" y="3217"/>
                      <a:pt x="1748" y="3602"/>
                    </a:cubicBezTo>
                    <a:cubicBezTo>
                      <a:pt x="2098" y="3951"/>
                      <a:pt x="2658" y="4441"/>
                      <a:pt x="3252" y="4930"/>
                    </a:cubicBezTo>
                    <a:cubicBezTo>
                      <a:pt x="3077" y="5210"/>
                      <a:pt x="2937" y="5525"/>
                      <a:pt x="2867" y="5805"/>
                    </a:cubicBezTo>
                    <a:cubicBezTo>
                      <a:pt x="2763" y="6084"/>
                      <a:pt x="2693" y="6399"/>
                      <a:pt x="2623" y="6679"/>
                    </a:cubicBezTo>
                    <a:cubicBezTo>
                      <a:pt x="1644" y="6574"/>
                      <a:pt x="420" y="6364"/>
                      <a:pt x="350" y="6539"/>
                    </a:cubicBezTo>
                    <a:cubicBezTo>
                      <a:pt x="140" y="6993"/>
                      <a:pt x="105" y="7448"/>
                      <a:pt x="175" y="7903"/>
                    </a:cubicBezTo>
                    <a:cubicBezTo>
                      <a:pt x="245" y="8672"/>
                      <a:pt x="0" y="9126"/>
                      <a:pt x="525" y="9126"/>
                    </a:cubicBezTo>
                    <a:cubicBezTo>
                      <a:pt x="979" y="9126"/>
                      <a:pt x="1853" y="9056"/>
                      <a:pt x="2623" y="9021"/>
                    </a:cubicBezTo>
                    <a:cubicBezTo>
                      <a:pt x="2763" y="9616"/>
                      <a:pt x="3007" y="10210"/>
                      <a:pt x="3322" y="10735"/>
                    </a:cubicBezTo>
                    <a:cubicBezTo>
                      <a:pt x="2553" y="11329"/>
                      <a:pt x="1574" y="12029"/>
                      <a:pt x="1644" y="12203"/>
                    </a:cubicBezTo>
                    <a:cubicBezTo>
                      <a:pt x="1818" y="12658"/>
                      <a:pt x="2098" y="13043"/>
                      <a:pt x="2483" y="13287"/>
                    </a:cubicBezTo>
                    <a:cubicBezTo>
                      <a:pt x="3077" y="13777"/>
                      <a:pt x="3252" y="14266"/>
                      <a:pt x="3602" y="13882"/>
                    </a:cubicBezTo>
                    <a:cubicBezTo>
                      <a:pt x="3951" y="13532"/>
                      <a:pt x="4511" y="12903"/>
                      <a:pt x="5035" y="12308"/>
                    </a:cubicBezTo>
                    <a:cubicBezTo>
                      <a:pt x="5560" y="12623"/>
                      <a:pt x="6119" y="12868"/>
                      <a:pt x="6714" y="13043"/>
                    </a:cubicBezTo>
                    <a:cubicBezTo>
                      <a:pt x="6574" y="13987"/>
                      <a:pt x="6399" y="15211"/>
                      <a:pt x="6574" y="15281"/>
                    </a:cubicBezTo>
                    <a:cubicBezTo>
                      <a:pt x="6994" y="15455"/>
                      <a:pt x="7483" y="15525"/>
                      <a:pt x="7938" y="15455"/>
                    </a:cubicBezTo>
                    <a:cubicBezTo>
                      <a:pt x="8672" y="15385"/>
                      <a:pt x="9161" y="15630"/>
                      <a:pt x="9161" y="15106"/>
                    </a:cubicBezTo>
                    <a:cubicBezTo>
                      <a:pt x="9161" y="14651"/>
                      <a:pt x="9092" y="13777"/>
                      <a:pt x="9022" y="12973"/>
                    </a:cubicBezTo>
                    <a:cubicBezTo>
                      <a:pt x="9651" y="12868"/>
                      <a:pt x="10210" y="12623"/>
                      <a:pt x="10735" y="12273"/>
                    </a:cubicBezTo>
                    <a:cubicBezTo>
                      <a:pt x="11329" y="13078"/>
                      <a:pt x="12064" y="14022"/>
                      <a:pt x="12239" y="13987"/>
                    </a:cubicBezTo>
                    <a:cubicBezTo>
                      <a:pt x="12693" y="13812"/>
                      <a:pt x="13078" y="13532"/>
                      <a:pt x="13358" y="13148"/>
                    </a:cubicBezTo>
                    <a:cubicBezTo>
                      <a:pt x="13812" y="12553"/>
                      <a:pt x="14302" y="12378"/>
                      <a:pt x="13952" y="12029"/>
                    </a:cubicBezTo>
                    <a:cubicBezTo>
                      <a:pt x="13567" y="11644"/>
                      <a:pt x="12973" y="11154"/>
                      <a:pt x="12378" y="10630"/>
                    </a:cubicBezTo>
                    <a:cubicBezTo>
                      <a:pt x="12483" y="10455"/>
                      <a:pt x="12588" y="10280"/>
                      <a:pt x="12658" y="10105"/>
                    </a:cubicBezTo>
                    <a:cubicBezTo>
                      <a:pt x="12868" y="9721"/>
                      <a:pt x="13008" y="9336"/>
                      <a:pt x="13113" y="8917"/>
                    </a:cubicBezTo>
                    <a:cubicBezTo>
                      <a:pt x="14092" y="9056"/>
                      <a:pt x="15246" y="9231"/>
                      <a:pt x="15316" y="9056"/>
                    </a:cubicBezTo>
                    <a:cubicBezTo>
                      <a:pt x="15525" y="8602"/>
                      <a:pt x="15560" y="8147"/>
                      <a:pt x="15491" y="7693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7513205" y="1479707"/>
                <a:ext cx="96311" cy="95306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4582" fill="none" extrusionOk="0">
                    <a:moveTo>
                      <a:pt x="4582" y="2309"/>
                    </a:moveTo>
                    <a:cubicBezTo>
                      <a:pt x="4582" y="1749"/>
                      <a:pt x="4372" y="1190"/>
                      <a:pt x="3987" y="770"/>
                    </a:cubicBezTo>
                    <a:cubicBezTo>
                      <a:pt x="3637" y="350"/>
                      <a:pt x="3113" y="71"/>
                      <a:pt x="2554" y="36"/>
                    </a:cubicBezTo>
                    <a:cubicBezTo>
                      <a:pt x="1959" y="1"/>
                      <a:pt x="1400" y="176"/>
                      <a:pt x="910" y="490"/>
                    </a:cubicBezTo>
                    <a:cubicBezTo>
                      <a:pt x="560" y="700"/>
                      <a:pt x="281" y="1050"/>
                      <a:pt x="176" y="1469"/>
                    </a:cubicBezTo>
                    <a:cubicBezTo>
                      <a:pt x="36" y="1889"/>
                      <a:pt x="1" y="2344"/>
                      <a:pt x="71" y="2798"/>
                    </a:cubicBezTo>
                    <a:cubicBezTo>
                      <a:pt x="176" y="3323"/>
                      <a:pt x="421" y="3742"/>
                      <a:pt x="840" y="4057"/>
                    </a:cubicBezTo>
                    <a:cubicBezTo>
                      <a:pt x="1260" y="4407"/>
                      <a:pt x="1784" y="4581"/>
                      <a:pt x="2309" y="4581"/>
                    </a:cubicBezTo>
                    <a:cubicBezTo>
                      <a:pt x="2798" y="4581"/>
                      <a:pt x="3253" y="4442"/>
                      <a:pt x="3637" y="4162"/>
                    </a:cubicBezTo>
                    <a:cubicBezTo>
                      <a:pt x="3917" y="3917"/>
                      <a:pt x="4162" y="3602"/>
                      <a:pt x="4337" y="3288"/>
                    </a:cubicBezTo>
                    <a:cubicBezTo>
                      <a:pt x="4512" y="2973"/>
                      <a:pt x="4617" y="2658"/>
                      <a:pt x="4582" y="2309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7253539" y="1219332"/>
                <a:ext cx="615641" cy="626246"/>
              </a:xfrm>
              <a:custGeom>
                <a:avLst/>
                <a:gdLst/>
                <a:ahLst/>
                <a:cxnLst/>
                <a:rect l="l" t="t" r="r" b="b"/>
                <a:pathLst>
                  <a:path w="29513" h="30108" fill="none" extrusionOk="0">
                    <a:moveTo>
                      <a:pt x="14722" y="141"/>
                    </a:moveTo>
                    <a:cubicBezTo>
                      <a:pt x="11260" y="141"/>
                      <a:pt x="7134" y="1784"/>
                      <a:pt x="4861" y="3917"/>
                    </a:cubicBezTo>
                    <a:cubicBezTo>
                      <a:pt x="2588" y="6050"/>
                      <a:pt x="1" y="9687"/>
                      <a:pt x="71" y="13358"/>
                    </a:cubicBezTo>
                    <a:cubicBezTo>
                      <a:pt x="106" y="17030"/>
                      <a:pt x="350" y="19827"/>
                      <a:pt x="3043" y="23813"/>
                    </a:cubicBezTo>
                    <a:cubicBezTo>
                      <a:pt x="4441" y="26086"/>
                      <a:pt x="6679" y="27764"/>
                      <a:pt x="9267" y="28499"/>
                    </a:cubicBezTo>
                    <a:cubicBezTo>
                      <a:pt x="10491" y="28953"/>
                      <a:pt x="14442" y="30107"/>
                      <a:pt x="17939" y="29198"/>
                    </a:cubicBezTo>
                    <a:cubicBezTo>
                      <a:pt x="21435" y="28254"/>
                      <a:pt x="24128" y="26995"/>
                      <a:pt x="25946" y="24303"/>
                    </a:cubicBezTo>
                    <a:cubicBezTo>
                      <a:pt x="27764" y="21610"/>
                      <a:pt x="29513" y="18988"/>
                      <a:pt x="29408" y="14827"/>
                    </a:cubicBezTo>
                    <a:cubicBezTo>
                      <a:pt x="29303" y="10701"/>
                      <a:pt x="27869" y="7728"/>
                      <a:pt x="26646" y="6260"/>
                    </a:cubicBezTo>
                    <a:cubicBezTo>
                      <a:pt x="25457" y="4756"/>
                      <a:pt x="23429" y="2728"/>
                      <a:pt x="21086" y="1574"/>
                    </a:cubicBezTo>
                    <a:cubicBezTo>
                      <a:pt x="19128" y="525"/>
                      <a:pt x="16925" y="1"/>
                      <a:pt x="14722" y="141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9"/>
            <p:cNvSpPr/>
            <p:nvPr/>
          </p:nvSpPr>
          <p:spPr>
            <a:xfrm>
              <a:off x="7945557" y="1840462"/>
              <a:ext cx="3671" cy="275662"/>
            </a:xfrm>
            <a:custGeom>
              <a:avLst/>
              <a:gdLst/>
              <a:ahLst/>
              <a:cxnLst/>
              <a:rect l="l" t="t" r="r" b="b"/>
              <a:pathLst>
                <a:path w="176" h="13253" fill="none" extrusionOk="0">
                  <a:moveTo>
                    <a:pt x="1" y="0"/>
                  </a:moveTo>
                  <a:cubicBezTo>
                    <a:pt x="1" y="1924"/>
                    <a:pt x="176" y="3357"/>
                    <a:pt x="176" y="4231"/>
                  </a:cubicBezTo>
                  <a:cubicBezTo>
                    <a:pt x="176" y="5106"/>
                    <a:pt x="1" y="11190"/>
                    <a:pt x="176" y="13253"/>
                  </a:cubicBezTo>
                </a:path>
              </a:pathLst>
            </a:custGeom>
            <a:noFill/>
            <a:ln w="21850" cap="rnd" cmpd="sng">
              <a:solidFill>
                <a:srgbClr val="020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" name="Google Shape;536;p19"/>
            <p:cNvGrpSpPr/>
            <p:nvPr/>
          </p:nvGrpSpPr>
          <p:grpSpPr>
            <a:xfrm>
              <a:off x="7211801" y="2109575"/>
              <a:ext cx="1471183" cy="436717"/>
              <a:chOff x="7215725" y="2109575"/>
              <a:chExt cx="1471183" cy="436717"/>
            </a:xfrm>
          </p:grpSpPr>
          <p:sp>
            <p:nvSpPr>
              <p:cNvPr id="537" name="Google Shape;537;p19"/>
              <p:cNvSpPr/>
              <p:nvPr/>
            </p:nvSpPr>
            <p:spPr>
              <a:xfrm>
                <a:off x="7215725" y="2115753"/>
                <a:ext cx="1437536" cy="399069"/>
              </a:xfrm>
              <a:custGeom>
                <a:avLst/>
                <a:gdLst/>
                <a:ahLst/>
                <a:cxnLst/>
                <a:rect l="l" t="t" r="r" b="b"/>
                <a:pathLst>
                  <a:path w="61263" h="19186" extrusionOk="0">
                    <a:moveTo>
                      <a:pt x="43264" y="0"/>
                    </a:moveTo>
                    <a:cubicBezTo>
                      <a:pt x="39280" y="0"/>
                      <a:pt x="35120" y="46"/>
                      <a:pt x="31401" y="123"/>
                    </a:cubicBezTo>
                    <a:cubicBezTo>
                      <a:pt x="29624" y="167"/>
                      <a:pt x="27560" y="182"/>
                      <a:pt x="25361" y="182"/>
                    </a:cubicBezTo>
                    <a:cubicBezTo>
                      <a:pt x="21419" y="182"/>
                      <a:pt x="17041" y="136"/>
                      <a:pt x="13095" y="136"/>
                    </a:cubicBezTo>
                    <a:cubicBezTo>
                      <a:pt x="7200" y="136"/>
                      <a:pt x="2268" y="239"/>
                      <a:pt x="1190" y="752"/>
                    </a:cubicBezTo>
                    <a:cubicBezTo>
                      <a:pt x="1" y="1312"/>
                      <a:pt x="141" y="7815"/>
                      <a:pt x="280" y="10438"/>
                    </a:cubicBezTo>
                    <a:cubicBezTo>
                      <a:pt x="315" y="11417"/>
                      <a:pt x="106" y="16103"/>
                      <a:pt x="980" y="18375"/>
                    </a:cubicBezTo>
                    <a:cubicBezTo>
                      <a:pt x="1210" y="19016"/>
                      <a:pt x="4443" y="19186"/>
                      <a:pt x="9058" y="19186"/>
                    </a:cubicBezTo>
                    <a:cubicBezTo>
                      <a:pt x="14264" y="19186"/>
                      <a:pt x="21229" y="18970"/>
                      <a:pt x="27625" y="18970"/>
                    </a:cubicBezTo>
                    <a:cubicBezTo>
                      <a:pt x="31844" y="18970"/>
                      <a:pt x="39110" y="19079"/>
                      <a:pt x="45749" y="19079"/>
                    </a:cubicBezTo>
                    <a:cubicBezTo>
                      <a:pt x="52642" y="19079"/>
                      <a:pt x="58859" y="18961"/>
                      <a:pt x="60284" y="18480"/>
                    </a:cubicBezTo>
                    <a:cubicBezTo>
                      <a:pt x="61228" y="18166"/>
                      <a:pt x="61088" y="13585"/>
                      <a:pt x="61053" y="11137"/>
                    </a:cubicBezTo>
                    <a:cubicBezTo>
                      <a:pt x="61018" y="7885"/>
                      <a:pt x="61263" y="1836"/>
                      <a:pt x="60424" y="822"/>
                    </a:cubicBezTo>
                    <a:cubicBezTo>
                      <a:pt x="59919" y="221"/>
                      <a:pt x="52016" y="0"/>
                      <a:pt x="432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7249371" y="2143063"/>
                <a:ext cx="1437536" cy="403229"/>
              </a:xfrm>
              <a:custGeom>
                <a:avLst/>
                <a:gdLst/>
                <a:ahLst/>
                <a:cxnLst/>
                <a:rect l="l" t="t" r="r" b="b"/>
                <a:pathLst>
                  <a:path w="61263" h="19386" extrusionOk="0">
                    <a:moveTo>
                      <a:pt x="43319" y="1"/>
                    </a:moveTo>
                    <a:cubicBezTo>
                      <a:pt x="39318" y="1"/>
                      <a:pt x="35137" y="51"/>
                      <a:pt x="31401" y="138"/>
                    </a:cubicBezTo>
                    <a:cubicBezTo>
                      <a:pt x="29617" y="183"/>
                      <a:pt x="27549" y="198"/>
                      <a:pt x="25348" y="198"/>
                    </a:cubicBezTo>
                    <a:cubicBezTo>
                      <a:pt x="21402" y="198"/>
                      <a:pt x="17025" y="151"/>
                      <a:pt x="13082" y="151"/>
                    </a:cubicBezTo>
                    <a:cubicBezTo>
                      <a:pt x="7191" y="151"/>
                      <a:pt x="2268" y="254"/>
                      <a:pt x="1189" y="768"/>
                    </a:cubicBezTo>
                    <a:cubicBezTo>
                      <a:pt x="0" y="1362"/>
                      <a:pt x="105" y="7901"/>
                      <a:pt x="245" y="10559"/>
                    </a:cubicBezTo>
                    <a:cubicBezTo>
                      <a:pt x="315" y="11538"/>
                      <a:pt x="105" y="16223"/>
                      <a:pt x="944" y="18531"/>
                    </a:cubicBezTo>
                    <a:cubicBezTo>
                      <a:pt x="1192" y="19207"/>
                      <a:pt x="4452" y="19385"/>
                      <a:pt x="9093" y="19385"/>
                    </a:cubicBezTo>
                    <a:cubicBezTo>
                      <a:pt x="14300" y="19385"/>
                      <a:pt x="21246" y="19160"/>
                      <a:pt x="27624" y="19160"/>
                    </a:cubicBezTo>
                    <a:cubicBezTo>
                      <a:pt x="31827" y="19160"/>
                      <a:pt x="39093" y="19270"/>
                      <a:pt x="45735" y="19270"/>
                    </a:cubicBezTo>
                    <a:cubicBezTo>
                      <a:pt x="52633" y="19270"/>
                      <a:pt x="58858" y="19152"/>
                      <a:pt x="60283" y="18671"/>
                    </a:cubicBezTo>
                    <a:cubicBezTo>
                      <a:pt x="61227" y="18356"/>
                      <a:pt x="61088" y="13741"/>
                      <a:pt x="61053" y="11258"/>
                    </a:cubicBezTo>
                    <a:cubicBezTo>
                      <a:pt x="60983" y="7971"/>
                      <a:pt x="61262" y="1852"/>
                      <a:pt x="60423" y="838"/>
                    </a:cubicBezTo>
                    <a:cubicBezTo>
                      <a:pt x="59920" y="238"/>
                      <a:pt x="52050" y="1"/>
                      <a:pt x="43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>
                <a:off x="7215725" y="2109575"/>
                <a:ext cx="1437536" cy="416770"/>
              </a:xfrm>
              <a:custGeom>
                <a:avLst/>
                <a:gdLst/>
                <a:ahLst/>
                <a:cxnLst/>
                <a:rect l="l" t="t" r="r" b="b"/>
                <a:pathLst>
                  <a:path w="61263" h="20037" fill="none" extrusionOk="0">
                    <a:moveTo>
                      <a:pt x="1190" y="1049"/>
                    </a:moveTo>
                    <a:cubicBezTo>
                      <a:pt x="1" y="1609"/>
                      <a:pt x="141" y="8112"/>
                      <a:pt x="280" y="10735"/>
                    </a:cubicBezTo>
                    <a:cubicBezTo>
                      <a:pt x="315" y="11714"/>
                      <a:pt x="106" y="16400"/>
                      <a:pt x="980" y="18672"/>
                    </a:cubicBezTo>
                    <a:cubicBezTo>
                      <a:pt x="1469" y="20036"/>
                      <a:pt x="15561" y="19267"/>
                      <a:pt x="27625" y="19267"/>
                    </a:cubicBezTo>
                    <a:cubicBezTo>
                      <a:pt x="36226" y="19267"/>
                      <a:pt x="57486" y="19721"/>
                      <a:pt x="60284" y="18777"/>
                    </a:cubicBezTo>
                    <a:cubicBezTo>
                      <a:pt x="61228" y="18463"/>
                      <a:pt x="61088" y="13882"/>
                      <a:pt x="61053" y="11434"/>
                    </a:cubicBezTo>
                    <a:cubicBezTo>
                      <a:pt x="61018" y="8182"/>
                      <a:pt x="61263" y="2133"/>
                      <a:pt x="60424" y="1119"/>
                    </a:cubicBezTo>
                    <a:cubicBezTo>
                      <a:pt x="59689" y="245"/>
                      <a:pt x="43290" y="175"/>
                      <a:pt x="31401" y="420"/>
                    </a:cubicBezTo>
                    <a:cubicBezTo>
                      <a:pt x="21680" y="664"/>
                      <a:pt x="3392" y="0"/>
                      <a:pt x="1190" y="1049"/>
                    </a:cubicBezTo>
                    <a:close/>
                  </a:path>
                </a:pathLst>
              </a:custGeom>
              <a:noFill/>
              <a:ln w="21850" cap="rnd" cmpd="sng">
                <a:solidFill>
                  <a:srgbClr val="020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0" name="Google Shape;540;p19"/>
            <p:cNvSpPr/>
            <p:nvPr/>
          </p:nvSpPr>
          <p:spPr>
            <a:xfrm>
              <a:off x="7869334" y="2764876"/>
              <a:ext cx="156116" cy="176030"/>
            </a:xfrm>
            <a:custGeom>
              <a:avLst/>
              <a:gdLst/>
              <a:ahLst/>
              <a:cxnLst/>
              <a:rect l="l" t="t" r="r" b="b"/>
              <a:pathLst>
                <a:path w="7484" h="8463" fill="none" extrusionOk="0">
                  <a:moveTo>
                    <a:pt x="2309" y="1749"/>
                  </a:moveTo>
                  <a:cubicBezTo>
                    <a:pt x="1" y="3252"/>
                    <a:pt x="700" y="7448"/>
                    <a:pt x="3323" y="7973"/>
                  </a:cubicBezTo>
                  <a:cubicBezTo>
                    <a:pt x="5805" y="8462"/>
                    <a:pt x="7414" y="7098"/>
                    <a:pt x="7449" y="4406"/>
                  </a:cubicBezTo>
                  <a:cubicBezTo>
                    <a:pt x="7484" y="1504"/>
                    <a:pt x="4931" y="0"/>
                    <a:pt x="2309" y="1749"/>
                  </a:cubicBezTo>
                  <a:close/>
                </a:path>
              </a:pathLst>
            </a:custGeom>
            <a:noFill/>
            <a:ln w="21850" cap="rnd" cmpd="sng">
              <a:solidFill>
                <a:srgbClr val="020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 txBox="1"/>
            <p:nvPr/>
          </p:nvSpPr>
          <p:spPr>
            <a:xfrm>
              <a:off x="7294442" y="2153207"/>
              <a:ext cx="130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" sz="1800" err="1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구가람</a:t>
              </a:r>
              <a:endParaRPr lang="ko-KR" altLang="en" sz="180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42" name="Google Shape;542;p19"/>
            <p:cNvSpPr txBox="1"/>
            <p:nvPr/>
          </p:nvSpPr>
          <p:spPr>
            <a:xfrm>
              <a:off x="7125804" y="2864903"/>
              <a:ext cx="1652546" cy="1745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altLang="ko-KR" sz="1200" dirty="0">
                <a:solidFill>
                  <a:schemeClr val="tx1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r>
                <a:rPr lang="ko-KR" altLang="en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</a:rPr>
                <a:t>검색</a:t>
              </a:r>
              <a:r>
                <a:rPr lang="en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ko-KR" altLang="en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</a:rPr>
                <a:t>페이지</a:t>
              </a:r>
              <a:r>
                <a:rPr lang="en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ko-KR" altLang="en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</a:rPr>
                <a:t>구성</a:t>
              </a:r>
              <a:endParaRPr lang="en" altLang="ko-KR" sz="1200" dirty="0">
                <a:solidFill>
                  <a:schemeClr val="tx1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endParaRPr lang="ko-KR" altLang="en" sz="1200" dirty="0">
                <a:solidFill>
                  <a:schemeClr val="tx1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r>
                <a:rPr lang="ko-KR" altLang="en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</a:rPr>
                <a:t>검색 기능 구현</a:t>
              </a:r>
            </a:p>
            <a:p>
              <a:pPr algn="ctr"/>
              <a:endParaRPr lang="ko-KR" altLang="en" sz="1200" dirty="0">
                <a:solidFill>
                  <a:schemeClr val="tx1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r>
                <a:rPr lang="ko-KR" altLang="en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</a:rPr>
                <a:t>물품 등록 기능 구현</a:t>
              </a:r>
            </a:p>
            <a:p>
              <a:pPr algn="ctr"/>
              <a:endParaRPr lang="ko-KR" altLang="en" sz="1200" dirty="0">
                <a:solidFill>
                  <a:schemeClr val="tx1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r>
                <a:rPr lang="ko-KR" altLang="en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</a:rPr>
                <a:t>전체 기능 점검</a:t>
              </a:r>
            </a:p>
            <a:p>
              <a:pPr algn="ctr"/>
              <a:endParaRPr lang="ko-KR" altLang="en" sz="1200" dirty="0">
                <a:solidFill>
                  <a:schemeClr val="tx1"/>
                </a:solidFill>
                <a:latin typeface="Roboto"/>
                <a:ea typeface="Roboto"/>
                <a:cs typeface="Roboto"/>
              </a:endParaRPr>
            </a:p>
            <a:p>
              <a:pPr algn="ctr"/>
              <a:endParaRPr lang="ko-KR" altLang="en" sz="1200" dirty="0">
                <a:solidFill>
                  <a:schemeClr val="tx1"/>
                </a:solidFill>
                <a:latin typeface="Roboto"/>
                <a:ea typeface="Roboto"/>
                <a:cs typeface="Robot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 lang="ko-KR" altLang="en-US"/>
          </a:p>
        </p:txBody>
      </p:sp>
      <p:grpSp>
        <p:nvGrpSpPr>
          <p:cNvPr id="1370" name="Google Shape;1370;p32"/>
          <p:cNvGrpSpPr/>
          <p:nvPr/>
        </p:nvGrpSpPr>
        <p:grpSpPr>
          <a:xfrm rot="1081312" flipH="1">
            <a:off x="2552858" y="1921256"/>
            <a:ext cx="4038284" cy="2140991"/>
            <a:chOff x="2894499" y="1996162"/>
            <a:chExt cx="4038023" cy="2140852"/>
          </a:xfrm>
        </p:grpSpPr>
        <p:sp>
          <p:nvSpPr>
            <p:cNvPr id="1371" name="Google Shape;1371;p32"/>
            <p:cNvSpPr/>
            <p:nvPr/>
          </p:nvSpPr>
          <p:spPr>
            <a:xfrm>
              <a:off x="3695890" y="2171152"/>
              <a:ext cx="213186" cy="250231"/>
            </a:xfrm>
            <a:custGeom>
              <a:avLst/>
              <a:gdLst/>
              <a:ahLst/>
              <a:cxnLst/>
              <a:rect l="l" t="t" r="r" b="b"/>
              <a:pathLst>
                <a:path w="11728" h="13732" extrusionOk="0">
                  <a:moveTo>
                    <a:pt x="10763" y="0"/>
                  </a:moveTo>
                  <a:cubicBezTo>
                    <a:pt x="10540" y="334"/>
                    <a:pt x="10280" y="631"/>
                    <a:pt x="10132" y="854"/>
                  </a:cubicBezTo>
                  <a:cubicBezTo>
                    <a:pt x="9130" y="2116"/>
                    <a:pt x="8054" y="3340"/>
                    <a:pt x="6940" y="4528"/>
                  </a:cubicBezTo>
                  <a:cubicBezTo>
                    <a:pt x="4825" y="6754"/>
                    <a:pt x="2598" y="9278"/>
                    <a:pt x="1" y="11022"/>
                  </a:cubicBezTo>
                  <a:cubicBezTo>
                    <a:pt x="854" y="11913"/>
                    <a:pt x="1782" y="12840"/>
                    <a:pt x="2710" y="13731"/>
                  </a:cubicBezTo>
                  <a:lnTo>
                    <a:pt x="2747" y="13694"/>
                  </a:lnTo>
                  <a:cubicBezTo>
                    <a:pt x="5122" y="11801"/>
                    <a:pt x="7349" y="9723"/>
                    <a:pt x="9353" y="7459"/>
                  </a:cubicBezTo>
                  <a:cubicBezTo>
                    <a:pt x="10763" y="5864"/>
                    <a:pt x="11728" y="4454"/>
                    <a:pt x="11319" y="2227"/>
                  </a:cubicBezTo>
                  <a:cubicBezTo>
                    <a:pt x="11171" y="1485"/>
                    <a:pt x="10985" y="742"/>
                    <a:pt x="10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2959265" y="2728378"/>
              <a:ext cx="273208" cy="176521"/>
            </a:xfrm>
            <a:custGeom>
              <a:avLst/>
              <a:gdLst/>
              <a:ahLst/>
              <a:cxnLst/>
              <a:rect l="l" t="t" r="r" b="b"/>
              <a:pathLst>
                <a:path w="15030" h="9687" extrusionOk="0">
                  <a:moveTo>
                    <a:pt x="15030" y="0"/>
                  </a:moveTo>
                  <a:lnTo>
                    <a:pt x="14585" y="297"/>
                  </a:lnTo>
                  <a:cubicBezTo>
                    <a:pt x="11542" y="1967"/>
                    <a:pt x="8424" y="3526"/>
                    <a:pt x="5307" y="5010"/>
                  </a:cubicBezTo>
                  <a:cubicBezTo>
                    <a:pt x="3934" y="5604"/>
                    <a:pt x="1782" y="7014"/>
                    <a:pt x="0" y="7311"/>
                  </a:cubicBezTo>
                  <a:cubicBezTo>
                    <a:pt x="550" y="8118"/>
                    <a:pt x="1645" y="9686"/>
                    <a:pt x="2028" y="9686"/>
                  </a:cubicBezTo>
                  <a:cubicBezTo>
                    <a:pt x="2033" y="9686"/>
                    <a:pt x="2037" y="9686"/>
                    <a:pt x="2041" y="9686"/>
                  </a:cubicBezTo>
                  <a:cubicBezTo>
                    <a:pt x="3229" y="9537"/>
                    <a:pt x="4528" y="8907"/>
                    <a:pt x="5604" y="8424"/>
                  </a:cubicBezTo>
                  <a:cubicBezTo>
                    <a:pt x="7274" y="7756"/>
                    <a:pt x="8944" y="7088"/>
                    <a:pt x="10540" y="6272"/>
                  </a:cubicBezTo>
                  <a:cubicBezTo>
                    <a:pt x="11876" y="5604"/>
                    <a:pt x="13694" y="5084"/>
                    <a:pt x="14844" y="4194"/>
                  </a:cubicBezTo>
                  <a:lnTo>
                    <a:pt x="14881" y="4156"/>
                  </a:lnTo>
                  <a:cubicBezTo>
                    <a:pt x="14881" y="3266"/>
                    <a:pt x="14919" y="2412"/>
                    <a:pt x="14993" y="1522"/>
                  </a:cubicBezTo>
                  <a:cubicBezTo>
                    <a:pt x="15030" y="1039"/>
                    <a:pt x="15030" y="520"/>
                    <a:pt x="15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3247978" y="2733772"/>
              <a:ext cx="831766" cy="574155"/>
            </a:xfrm>
            <a:custGeom>
              <a:avLst/>
              <a:gdLst/>
              <a:ahLst/>
              <a:cxnLst/>
              <a:rect l="l" t="t" r="r" b="b"/>
              <a:pathLst>
                <a:path w="45758" h="31508" extrusionOk="0">
                  <a:moveTo>
                    <a:pt x="186" y="1"/>
                  </a:moveTo>
                  <a:cubicBezTo>
                    <a:pt x="149" y="483"/>
                    <a:pt x="149" y="966"/>
                    <a:pt x="186" y="1485"/>
                  </a:cubicBezTo>
                  <a:cubicBezTo>
                    <a:pt x="297" y="2302"/>
                    <a:pt x="0" y="3155"/>
                    <a:pt x="112" y="4009"/>
                  </a:cubicBezTo>
                  <a:cubicBezTo>
                    <a:pt x="112" y="4083"/>
                    <a:pt x="112" y="4194"/>
                    <a:pt x="38" y="4306"/>
                  </a:cubicBezTo>
                  <a:cubicBezTo>
                    <a:pt x="75" y="4343"/>
                    <a:pt x="112" y="4380"/>
                    <a:pt x="149" y="4417"/>
                  </a:cubicBezTo>
                  <a:cubicBezTo>
                    <a:pt x="1708" y="6495"/>
                    <a:pt x="3897" y="8054"/>
                    <a:pt x="5827" y="9798"/>
                  </a:cubicBezTo>
                  <a:cubicBezTo>
                    <a:pt x="7608" y="11431"/>
                    <a:pt x="9278" y="13101"/>
                    <a:pt x="11096" y="14622"/>
                  </a:cubicBezTo>
                  <a:cubicBezTo>
                    <a:pt x="14993" y="17888"/>
                    <a:pt x="19075" y="20671"/>
                    <a:pt x="23269" y="23529"/>
                  </a:cubicBezTo>
                  <a:cubicBezTo>
                    <a:pt x="27054" y="26089"/>
                    <a:pt x="31025" y="28576"/>
                    <a:pt x="35404" y="29875"/>
                  </a:cubicBezTo>
                  <a:cubicBezTo>
                    <a:pt x="38781" y="30840"/>
                    <a:pt x="42269" y="31396"/>
                    <a:pt x="45758" y="31508"/>
                  </a:cubicBezTo>
                  <a:cubicBezTo>
                    <a:pt x="45609" y="30320"/>
                    <a:pt x="45164" y="28687"/>
                    <a:pt x="45238" y="27351"/>
                  </a:cubicBezTo>
                  <a:cubicBezTo>
                    <a:pt x="41045" y="26646"/>
                    <a:pt x="36962" y="25459"/>
                    <a:pt x="33066" y="23789"/>
                  </a:cubicBezTo>
                  <a:cubicBezTo>
                    <a:pt x="28538" y="21748"/>
                    <a:pt x="24196" y="19224"/>
                    <a:pt x="20151" y="16367"/>
                  </a:cubicBezTo>
                  <a:cubicBezTo>
                    <a:pt x="13472" y="11691"/>
                    <a:pt x="7126" y="6532"/>
                    <a:pt x="1225" y="966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4089178" y="3234636"/>
              <a:ext cx="983548" cy="79523"/>
            </a:xfrm>
            <a:custGeom>
              <a:avLst/>
              <a:gdLst/>
              <a:ahLst/>
              <a:cxnLst/>
              <a:rect l="l" t="t" r="r" b="b"/>
              <a:pathLst>
                <a:path w="54108" h="4364" extrusionOk="0">
                  <a:moveTo>
                    <a:pt x="44743" y="0"/>
                  </a:moveTo>
                  <a:cubicBezTo>
                    <a:pt x="39702" y="0"/>
                    <a:pt x="34661" y="215"/>
                    <a:pt x="29651" y="645"/>
                  </a:cubicBezTo>
                  <a:cubicBezTo>
                    <a:pt x="25147" y="1031"/>
                    <a:pt x="20624" y="1280"/>
                    <a:pt x="16105" y="1280"/>
                  </a:cubicBezTo>
                  <a:cubicBezTo>
                    <a:pt x="11504" y="1280"/>
                    <a:pt x="6907" y="1021"/>
                    <a:pt x="2338" y="385"/>
                  </a:cubicBezTo>
                  <a:cubicBezTo>
                    <a:pt x="1596" y="273"/>
                    <a:pt x="817" y="162"/>
                    <a:pt x="74" y="51"/>
                  </a:cubicBezTo>
                  <a:lnTo>
                    <a:pt x="74" y="51"/>
                  </a:lnTo>
                  <a:cubicBezTo>
                    <a:pt x="0" y="1350"/>
                    <a:pt x="445" y="2871"/>
                    <a:pt x="594" y="4096"/>
                  </a:cubicBezTo>
                  <a:cubicBezTo>
                    <a:pt x="1299" y="4096"/>
                    <a:pt x="2004" y="4133"/>
                    <a:pt x="2709" y="4133"/>
                  </a:cubicBezTo>
                  <a:cubicBezTo>
                    <a:pt x="6668" y="4191"/>
                    <a:pt x="10581" y="4363"/>
                    <a:pt x="14520" y="4363"/>
                  </a:cubicBezTo>
                  <a:cubicBezTo>
                    <a:pt x="15603" y="4363"/>
                    <a:pt x="16688" y="4350"/>
                    <a:pt x="17776" y="4318"/>
                  </a:cubicBezTo>
                  <a:cubicBezTo>
                    <a:pt x="22526" y="4207"/>
                    <a:pt x="27239" y="3836"/>
                    <a:pt x="31989" y="3725"/>
                  </a:cubicBezTo>
                  <a:cubicBezTo>
                    <a:pt x="37337" y="3609"/>
                    <a:pt x="42707" y="3358"/>
                    <a:pt x="48064" y="3358"/>
                  </a:cubicBezTo>
                  <a:cubicBezTo>
                    <a:pt x="49585" y="3358"/>
                    <a:pt x="51105" y="3379"/>
                    <a:pt x="52623" y="3428"/>
                  </a:cubicBezTo>
                  <a:lnTo>
                    <a:pt x="54107" y="3502"/>
                  </a:lnTo>
                  <a:cubicBezTo>
                    <a:pt x="53625" y="2426"/>
                    <a:pt x="53328" y="1313"/>
                    <a:pt x="53142" y="199"/>
                  </a:cubicBezTo>
                  <a:cubicBezTo>
                    <a:pt x="50346" y="67"/>
                    <a:pt x="47544" y="0"/>
                    <a:pt x="44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5076071" y="3239611"/>
              <a:ext cx="862795" cy="311769"/>
            </a:xfrm>
            <a:custGeom>
              <a:avLst/>
              <a:gdLst/>
              <a:ahLst/>
              <a:cxnLst/>
              <a:rect l="l" t="t" r="r" b="b"/>
              <a:pathLst>
                <a:path w="47465" h="17109" extrusionOk="0">
                  <a:moveTo>
                    <a:pt x="1" y="0"/>
                  </a:moveTo>
                  <a:cubicBezTo>
                    <a:pt x="223" y="1114"/>
                    <a:pt x="557" y="2227"/>
                    <a:pt x="1003" y="3303"/>
                  </a:cubicBezTo>
                  <a:cubicBezTo>
                    <a:pt x="9798" y="3823"/>
                    <a:pt x="18222" y="5715"/>
                    <a:pt x="26720" y="8313"/>
                  </a:cubicBezTo>
                  <a:cubicBezTo>
                    <a:pt x="31990" y="9872"/>
                    <a:pt x="37222" y="11653"/>
                    <a:pt x="42121" y="14065"/>
                  </a:cubicBezTo>
                  <a:cubicBezTo>
                    <a:pt x="43976" y="14956"/>
                    <a:pt x="45758" y="15995"/>
                    <a:pt x="47465" y="17108"/>
                  </a:cubicBezTo>
                  <a:cubicBezTo>
                    <a:pt x="47168" y="15290"/>
                    <a:pt x="46908" y="13471"/>
                    <a:pt x="46611" y="11653"/>
                  </a:cubicBezTo>
                  <a:cubicBezTo>
                    <a:pt x="40748" y="8424"/>
                    <a:pt x="34513" y="5901"/>
                    <a:pt x="28056" y="4231"/>
                  </a:cubicBezTo>
                  <a:cubicBezTo>
                    <a:pt x="18853" y="1893"/>
                    <a:pt x="9464" y="48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5944919" y="3464130"/>
              <a:ext cx="939704" cy="672884"/>
            </a:xfrm>
            <a:custGeom>
              <a:avLst/>
              <a:gdLst/>
              <a:ahLst/>
              <a:cxnLst/>
              <a:rect l="l" t="t" r="r" b="b"/>
              <a:pathLst>
                <a:path w="51696" h="36926" extrusionOk="0">
                  <a:moveTo>
                    <a:pt x="1" y="0"/>
                  </a:moveTo>
                  <a:cubicBezTo>
                    <a:pt x="75" y="297"/>
                    <a:pt x="112" y="631"/>
                    <a:pt x="149" y="928"/>
                  </a:cubicBezTo>
                  <a:cubicBezTo>
                    <a:pt x="372" y="2338"/>
                    <a:pt x="595" y="3748"/>
                    <a:pt x="817" y="5158"/>
                  </a:cubicBezTo>
                  <a:cubicBezTo>
                    <a:pt x="854" y="5270"/>
                    <a:pt x="817" y="5418"/>
                    <a:pt x="743" y="5529"/>
                  </a:cubicBezTo>
                  <a:cubicBezTo>
                    <a:pt x="3563" y="7459"/>
                    <a:pt x="6235" y="9649"/>
                    <a:pt x="8722" y="12024"/>
                  </a:cubicBezTo>
                  <a:cubicBezTo>
                    <a:pt x="15550" y="18444"/>
                    <a:pt x="21339" y="26088"/>
                    <a:pt x="28502" y="32175"/>
                  </a:cubicBezTo>
                  <a:cubicBezTo>
                    <a:pt x="32247" y="35222"/>
                    <a:pt x="36936" y="36925"/>
                    <a:pt x="41743" y="36925"/>
                  </a:cubicBezTo>
                  <a:cubicBezTo>
                    <a:pt x="41795" y="36925"/>
                    <a:pt x="41847" y="36925"/>
                    <a:pt x="41898" y="36925"/>
                  </a:cubicBezTo>
                  <a:cubicBezTo>
                    <a:pt x="45201" y="36925"/>
                    <a:pt x="49617" y="36331"/>
                    <a:pt x="51696" y="33548"/>
                  </a:cubicBezTo>
                  <a:lnTo>
                    <a:pt x="51696" y="33548"/>
                  </a:lnTo>
                  <a:cubicBezTo>
                    <a:pt x="49914" y="34475"/>
                    <a:pt x="47613" y="34772"/>
                    <a:pt x="45795" y="34772"/>
                  </a:cubicBezTo>
                  <a:cubicBezTo>
                    <a:pt x="37928" y="34698"/>
                    <a:pt x="31470" y="29466"/>
                    <a:pt x="26052" y="24233"/>
                  </a:cubicBezTo>
                  <a:cubicBezTo>
                    <a:pt x="18482" y="16885"/>
                    <a:pt x="12359" y="8053"/>
                    <a:pt x="3489" y="2152"/>
                  </a:cubicBezTo>
                  <a:cubicBezTo>
                    <a:pt x="2339" y="1410"/>
                    <a:pt x="1188" y="70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32"/>
            <p:cNvGrpSpPr/>
            <p:nvPr/>
          </p:nvGrpSpPr>
          <p:grpSpPr>
            <a:xfrm>
              <a:off x="2894499" y="1996162"/>
              <a:ext cx="4038023" cy="2122502"/>
              <a:chOff x="2894499" y="1996162"/>
              <a:chExt cx="4038023" cy="2122502"/>
            </a:xfrm>
          </p:grpSpPr>
          <p:sp>
            <p:nvSpPr>
              <p:cNvPr id="1378" name="Google Shape;1378;p32"/>
              <p:cNvSpPr/>
              <p:nvPr/>
            </p:nvSpPr>
            <p:spPr>
              <a:xfrm>
                <a:off x="2894499" y="1996162"/>
                <a:ext cx="4038023" cy="2122502"/>
              </a:xfrm>
              <a:custGeom>
                <a:avLst/>
                <a:gdLst/>
                <a:ahLst/>
                <a:cxnLst/>
                <a:rect l="l" t="t" r="r" b="b"/>
                <a:pathLst>
                  <a:path w="222144" h="116477" extrusionOk="0">
                    <a:moveTo>
                      <a:pt x="54219" y="7525"/>
                    </a:moveTo>
                    <a:cubicBezTo>
                      <a:pt x="54479" y="8267"/>
                      <a:pt x="54664" y="9010"/>
                      <a:pt x="54813" y="9752"/>
                    </a:cubicBezTo>
                    <a:cubicBezTo>
                      <a:pt x="55221" y="11978"/>
                      <a:pt x="54256" y="13426"/>
                      <a:pt x="52846" y="14984"/>
                    </a:cubicBezTo>
                    <a:cubicBezTo>
                      <a:pt x="50805" y="17248"/>
                      <a:pt x="48615" y="19363"/>
                      <a:pt x="46203" y="21219"/>
                    </a:cubicBezTo>
                    <a:lnTo>
                      <a:pt x="46166" y="21256"/>
                    </a:lnTo>
                    <a:cubicBezTo>
                      <a:pt x="45238" y="20365"/>
                      <a:pt x="44310" y="19475"/>
                      <a:pt x="43457" y="18547"/>
                    </a:cubicBezTo>
                    <a:cubicBezTo>
                      <a:pt x="46092" y="16803"/>
                      <a:pt x="48318" y="14316"/>
                      <a:pt x="50434" y="12053"/>
                    </a:cubicBezTo>
                    <a:cubicBezTo>
                      <a:pt x="51547" y="10902"/>
                      <a:pt x="52623" y="9678"/>
                      <a:pt x="53588" y="8379"/>
                    </a:cubicBezTo>
                    <a:cubicBezTo>
                      <a:pt x="53774" y="8156"/>
                      <a:pt x="54033" y="7859"/>
                      <a:pt x="54219" y="7525"/>
                    </a:cubicBezTo>
                    <a:close/>
                    <a:moveTo>
                      <a:pt x="18036" y="38104"/>
                    </a:moveTo>
                    <a:cubicBezTo>
                      <a:pt x="18036" y="38623"/>
                      <a:pt x="18036" y="39143"/>
                      <a:pt x="17999" y="39625"/>
                    </a:cubicBezTo>
                    <a:cubicBezTo>
                      <a:pt x="17888" y="40479"/>
                      <a:pt x="17851" y="41370"/>
                      <a:pt x="17888" y="42260"/>
                    </a:cubicBezTo>
                    <a:lnTo>
                      <a:pt x="17814" y="42260"/>
                    </a:lnTo>
                    <a:cubicBezTo>
                      <a:pt x="16700" y="43188"/>
                      <a:pt x="14845" y="43708"/>
                      <a:pt x="13509" y="44376"/>
                    </a:cubicBezTo>
                    <a:cubicBezTo>
                      <a:pt x="11913" y="45192"/>
                      <a:pt x="10243" y="45860"/>
                      <a:pt x="8610" y="46528"/>
                    </a:cubicBezTo>
                    <a:cubicBezTo>
                      <a:pt x="7497" y="47010"/>
                      <a:pt x="6198" y="47678"/>
                      <a:pt x="5011" y="47790"/>
                    </a:cubicBezTo>
                    <a:cubicBezTo>
                      <a:pt x="5006" y="47790"/>
                      <a:pt x="5002" y="47790"/>
                      <a:pt x="4997" y="47790"/>
                    </a:cubicBezTo>
                    <a:cubicBezTo>
                      <a:pt x="4613" y="47790"/>
                      <a:pt x="3520" y="46258"/>
                      <a:pt x="2969" y="45415"/>
                    </a:cubicBezTo>
                    <a:cubicBezTo>
                      <a:pt x="4751" y="45118"/>
                      <a:pt x="6903" y="43708"/>
                      <a:pt x="8276" y="43077"/>
                    </a:cubicBezTo>
                    <a:cubicBezTo>
                      <a:pt x="11431" y="41629"/>
                      <a:pt x="14511" y="40071"/>
                      <a:pt x="17554" y="38401"/>
                    </a:cubicBezTo>
                    <a:cubicBezTo>
                      <a:pt x="17702" y="38289"/>
                      <a:pt x="17851" y="38215"/>
                      <a:pt x="18036" y="38104"/>
                    </a:cubicBezTo>
                    <a:close/>
                    <a:moveTo>
                      <a:pt x="5991" y="1086"/>
                    </a:moveTo>
                    <a:cubicBezTo>
                      <a:pt x="10762" y="1086"/>
                      <a:pt x="15611" y="2157"/>
                      <a:pt x="20300" y="2812"/>
                    </a:cubicBezTo>
                    <a:cubicBezTo>
                      <a:pt x="24679" y="3406"/>
                      <a:pt x="29095" y="3777"/>
                      <a:pt x="33511" y="4185"/>
                    </a:cubicBezTo>
                    <a:cubicBezTo>
                      <a:pt x="37408" y="4519"/>
                      <a:pt x="41304" y="4853"/>
                      <a:pt x="45201" y="5261"/>
                    </a:cubicBezTo>
                    <a:cubicBezTo>
                      <a:pt x="47947" y="5521"/>
                      <a:pt x="50842" y="5632"/>
                      <a:pt x="53477" y="6486"/>
                    </a:cubicBezTo>
                    <a:lnTo>
                      <a:pt x="53625" y="6486"/>
                    </a:lnTo>
                    <a:cubicBezTo>
                      <a:pt x="53588" y="6560"/>
                      <a:pt x="53514" y="6634"/>
                      <a:pt x="53477" y="6709"/>
                    </a:cubicBezTo>
                    <a:cubicBezTo>
                      <a:pt x="53217" y="7154"/>
                      <a:pt x="52920" y="7599"/>
                      <a:pt x="52549" y="8045"/>
                    </a:cubicBezTo>
                    <a:cubicBezTo>
                      <a:pt x="51584" y="9306"/>
                      <a:pt x="50471" y="10494"/>
                      <a:pt x="49357" y="11681"/>
                    </a:cubicBezTo>
                    <a:cubicBezTo>
                      <a:pt x="47242" y="13908"/>
                      <a:pt x="44978" y="16432"/>
                      <a:pt x="42381" y="18027"/>
                    </a:cubicBezTo>
                    <a:cubicBezTo>
                      <a:pt x="42084" y="18176"/>
                      <a:pt x="42047" y="18584"/>
                      <a:pt x="42269" y="18844"/>
                    </a:cubicBezTo>
                    <a:cubicBezTo>
                      <a:pt x="44607" y="21367"/>
                      <a:pt x="47168" y="23668"/>
                      <a:pt x="49877" y="25783"/>
                    </a:cubicBezTo>
                    <a:cubicBezTo>
                      <a:pt x="54627" y="29420"/>
                      <a:pt x="60082" y="31053"/>
                      <a:pt x="65909" y="32166"/>
                    </a:cubicBezTo>
                    <a:cubicBezTo>
                      <a:pt x="71475" y="33205"/>
                      <a:pt x="77042" y="33910"/>
                      <a:pt x="82608" y="34504"/>
                    </a:cubicBezTo>
                    <a:cubicBezTo>
                      <a:pt x="80938" y="37176"/>
                      <a:pt x="79268" y="39848"/>
                      <a:pt x="77636" y="42483"/>
                    </a:cubicBezTo>
                    <a:cubicBezTo>
                      <a:pt x="76930" y="43596"/>
                      <a:pt x="76262" y="45452"/>
                      <a:pt x="74889" y="45749"/>
                    </a:cubicBezTo>
                    <a:cubicBezTo>
                      <a:pt x="74216" y="45891"/>
                      <a:pt x="73521" y="45939"/>
                      <a:pt x="72816" y="45939"/>
                    </a:cubicBezTo>
                    <a:cubicBezTo>
                      <a:pt x="71502" y="45939"/>
                      <a:pt x="70158" y="45773"/>
                      <a:pt x="68877" y="45749"/>
                    </a:cubicBezTo>
                    <a:cubicBezTo>
                      <a:pt x="68506" y="45749"/>
                      <a:pt x="68172" y="46194"/>
                      <a:pt x="68395" y="46528"/>
                    </a:cubicBezTo>
                    <a:cubicBezTo>
                      <a:pt x="69174" y="47567"/>
                      <a:pt x="69879" y="48643"/>
                      <a:pt x="70510" y="49757"/>
                    </a:cubicBezTo>
                    <a:cubicBezTo>
                      <a:pt x="70881" y="50425"/>
                      <a:pt x="71215" y="51130"/>
                      <a:pt x="71512" y="51835"/>
                    </a:cubicBezTo>
                    <a:cubicBezTo>
                      <a:pt x="71883" y="52688"/>
                      <a:pt x="71438" y="53022"/>
                      <a:pt x="70993" y="53764"/>
                    </a:cubicBezTo>
                    <a:cubicBezTo>
                      <a:pt x="69731" y="55805"/>
                      <a:pt x="68581" y="57921"/>
                      <a:pt x="67282" y="59999"/>
                    </a:cubicBezTo>
                    <a:cubicBezTo>
                      <a:pt x="66354" y="61446"/>
                      <a:pt x="65426" y="62894"/>
                      <a:pt x="64461" y="64341"/>
                    </a:cubicBezTo>
                    <a:cubicBezTo>
                      <a:pt x="64387" y="64452"/>
                      <a:pt x="64313" y="64564"/>
                      <a:pt x="64276" y="64712"/>
                    </a:cubicBezTo>
                    <a:cubicBezTo>
                      <a:pt x="61901" y="64304"/>
                      <a:pt x="59563" y="63747"/>
                      <a:pt x="57262" y="63079"/>
                    </a:cubicBezTo>
                    <a:cubicBezTo>
                      <a:pt x="47725" y="60259"/>
                      <a:pt x="39226" y="54024"/>
                      <a:pt x="31544" y="47901"/>
                    </a:cubicBezTo>
                    <a:cubicBezTo>
                      <a:pt x="27128" y="44450"/>
                      <a:pt x="22935" y="40739"/>
                      <a:pt x="18927" y="36842"/>
                    </a:cubicBezTo>
                    <a:cubicBezTo>
                      <a:pt x="18803" y="36743"/>
                      <a:pt x="18663" y="36677"/>
                      <a:pt x="18528" y="36677"/>
                    </a:cubicBezTo>
                    <a:cubicBezTo>
                      <a:pt x="18461" y="36677"/>
                      <a:pt x="18395" y="36694"/>
                      <a:pt x="18333" y="36731"/>
                    </a:cubicBezTo>
                    <a:cubicBezTo>
                      <a:pt x="18259" y="36731"/>
                      <a:pt x="18185" y="36768"/>
                      <a:pt x="18148" y="36842"/>
                    </a:cubicBezTo>
                    <a:cubicBezTo>
                      <a:pt x="15995" y="38364"/>
                      <a:pt x="13397" y="39440"/>
                      <a:pt x="11060" y="40590"/>
                    </a:cubicBezTo>
                    <a:cubicBezTo>
                      <a:pt x="8276" y="41963"/>
                      <a:pt x="5345" y="43670"/>
                      <a:pt x="2301" y="44450"/>
                    </a:cubicBezTo>
                    <a:cubicBezTo>
                      <a:pt x="2301" y="44450"/>
                      <a:pt x="2301" y="44450"/>
                      <a:pt x="2300" y="44450"/>
                    </a:cubicBezTo>
                    <a:cubicBezTo>
                      <a:pt x="2115" y="44450"/>
                      <a:pt x="1745" y="34651"/>
                      <a:pt x="1671" y="33502"/>
                    </a:cubicBezTo>
                    <a:cubicBezTo>
                      <a:pt x="1448" y="29160"/>
                      <a:pt x="1337" y="24818"/>
                      <a:pt x="1337" y="20477"/>
                    </a:cubicBezTo>
                    <a:cubicBezTo>
                      <a:pt x="1299" y="16060"/>
                      <a:pt x="1337" y="11607"/>
                      <a:pt x="1708" y="7154"/>
                    </a:cubicBezTo>
                    <a:cubicBezTo>
                      <a:pt x="1819" y="5670"/>
                      <a:pt x="2042" y="4185"/>
                      <a:pt x="2376" y="2701"/>
                    </a:cubicBezTo>
                    <a:cubicBezTo>
                      <a:pt x="2710" y="1253"/>
                      <a:pt x="3452" y="1142"/>
                      <a:pt x="4899" y="1105"/>
                    </a:cubicBezTo>
                    <a:cubicBezTo>
                      <a:pt x="5263" y="1092"/>
                      <a:pt x="5627" y="1086"/>
                      <a:pt x="5991" y="1086"/>
                    </a:cubicBezTo>
                    <a:close/>
                    <a:moveTo>
                      <a:pt x="83759" y="34653"/>
                    </a:moveTo>
                    <a:cubicBezTo>
                      <a:pt x="91329" y="35395"/>
                      <a:pt x="98900" y="35877"/>
                      <a:pt x="106507" y="36434"/>
                    </a:cubicBezTo>
                    <a:cubicBezTo>
                      <a:pt x="116490" y="37176"/>
                      <a:pt x="126695" y="38438"/>
                      <a:pt x="136567" y="40702"/>
                    </a:cubicBezTo>
                    <a:cubicBezTo>
                      <a:pt x="135454" y="41258"/>
                      <a:pt x="134489" y="42260"/>
                      <a:pt x="133487" y="43002"/>
                    </a:cubicBezTo>
                    <a:cubicBezTo>
                      <a:pt x="132225" y="43893"/>
                      <a:pt x="131594" y="46194"/>
                      <a:pt x="130035" y="46676"/>
                    </a:cubicBezTo>
                    <a:cubicBezTo>
                      <a:pt x="129120" y="46972"/>
                      <a:pt x="128119" y="47054"/>
                      <a:pt x="127093" y="47054"/>
                    </a:cubicBezTo>
                    <a:cubicBezTo>
                      <a:pt x="125818" y="47054"/>
                      <a:pt x="124506" y="46928"/>
                      <a:pt x="123271" y="46928"/>
                    </a:cubicBezTo>
                    <a:cubicBezTo>
                      <a:pt x="122882" y="46928"/>
                      <a:pt x="122501" y="46940"/>
                      <a:pt x="122131" y="46973"/>
                    </a:cubicBezTo>
                    <a:cubicBezTo>
                      <a:pt x="118605" y="47270"/>
                      <a:pt x="123615" y="50462"/>
                      <a:pt x="125397" y="51538"/>
                    </a:cubicBezTo>
                    <a:cubicBezTo>
                      <a:pt x="123652" y="54098"/>
                      <a:pt x="121982" y="56733"/>
                      <a:pt x="120424" y="59405"/>
                    </a:cubicBezTo>
                    <a:cubicBezTo>
                      <a:pt x="119459" y="61186"/>
                      <a:pt x="118568" y="63116"/>
                      <a:pt x="118309" y="65157"/>
                    </a:cubicBezTo>
                    <a:cubicBezTo>
                      <a:pt x="115488" y="65046"/>
                      <a:pt x="112668" y="65009"/>
                      <a:pt x="109847" y="65009"/>
                    </a:cubicBezTo>
                    <a:cubicBezTo>
                      <a:pt x="100242" y="65105"/>
                      <a:pt x="90575" y="66045"/>
                      <a:pt x="80967" y="66045"/>
                    </a:cubicBezTo>
                    <a:cubicBezTo>
                      <a:pt x="75763" y="66045"/>
                      <a:pt x="70576" y="65769"/>
                      <a:pt x="65426" y="64935"/>
                    </a:cubicBezTo>
                    <a:cubicBezTo>
                      <a:pt x="65463" y="64786"/>
                      <a:pt x="65538" y="64638"/>
                      <a:pt x="65612" y="64526"/>
                    </a:cubicBezTo>
                    <a:cubicBezTo>
                      <a:pt x="66948" y="62522"/>
                      <a:pt x="68247" y="60481"/>
                      <a:pt x="69545" y="58477"/>
                    </a:cubicBezTo>
                    <a:cubicBezTo>
                      <a:pt x="70102" y="57587"/>
                      <a:pt x="70659" y="56696"/>
                      <a:pt x="71178" y="55805"/>
                    </a:cubicBezTo>
                    <a:cubicBezTo>
                      <a:pt x="71735" y="54915"/>
                      <a:pt x="72923" y="53430"/>
                      <a:pt x="72774" y="52354"/>
                    </a:cubicBezTo>
                    <a:cubicBezTo>
                      <a:pt x="72551" y="50499"/>
                      <a:pt x="71178" y="48458"/>
                      <a:pt x="69991" y="46862"/>
                    </a:cubicBezTo>
                    <a:lnTo>
                      <a:pt x="69991" y="46862"/>
                    </a:lnTo>
                    <a:cubicBezTo>
                      <a:pt x="70789" y="46936"/>
                      <a:pt x="71596" y="46973"/>
                      <a:pt x="72403" y="46973"/>
                    </a:cubicBezTo>
                    <a:cubicBezTo>
                      <a:pt x="73210" y="46973"/>
                      <a:pt x="74017" y="46936"/>
                      <a:pt x="74815" y="46862"/>
                    </a:cubicBezTo>
                    <a:cubicBezTo>
                      <a:pt x="76411" y="46639"/>
                      <a:pt x="76782" y="45897"/>
                      <a:pt x="77561" y="44635"/>
                    </a:cubicBezTo>
                    <a:cubicBezTo>
                      <a:pt x="79640" y="41333"/>
                      <a:pt x="81681" y="38030"/>
                      <a:pt x="83759" y="34727"/>
                    </a:cubicBezTo>
                    <a:cubicBezTo>
                      <a:pt x="83759" y="34690"/>
                      <a:pt x="83759" y="34690"/>
                      <a:pt x="83759" y="34653"/>
                    </a:cubicBezTo>
                    <a:close/>
                    <a:moveTo>
                      <a:pt x="19038" y="38401"/>
                    </a:moveTo>
                    <a:lnTo>
                      <a:pt x="20077" y="39366"/>
                    </a:lnTo>
                    <a:cubicBezTo>
                      <a:pt x="25978" y="44969"/>
                      <a:pt x="32324" y="50091"/>
                      <a:pt x="39004" y="54766"/>
                    </a:cubicBezTo>
                    <a:cubicBezTo>
                      <a:pt x="43049" y="57661"/>
                      <a:pt x="47391" y="60147"/>
                      <a:pt x="51918" y="62226"/>
                    </a:cubicBezTo>
                    <a:cubicBezTo>
                      <a:pt x="55815" y="63896"/>
                      <a:pt x="59934" y="65083"/>
                      <a:pt x="64127" y="65751"/>
                    </a:cubicBezTo>
                    <a:cubicBezTo>
                      <a:pt x="64053" y="67087"/>
                      <a:pt x="64498" y="68720"/>
                      <a:pt x="64647" y="69944"/>
                    </a:cubicBezTo>
                    <a:cubicBezTo>
                      <a:pt x="61159" y="69796"/>
                      <a:pt x="57670" y="69239"/>
                      <a:pt x="54293" y="68275"/>
                    </a:cubicBezTo>
                    <a:cubicBezTo>
                      <a:pt x="49877" y="66976"/>
                      <a:pt x="45906" y="64526"/>
                      <a:pt x="42121" y="61929"/>
                    </a:cubicBezTo>
                    <a:cubicBezTo>
                      <a:pt x="37965" y="59108"/>
                      <a:pt x="33845" y="56288"/>
                      <a:pt x="29949" y="53059"/>
                    </a:cubicBezTo>
                    <a:cubicBezTo>
                      <a:pt x="28130" y="51501"/>
                      <a:pt x="26460" y="49831"/>
                      <a:pt x="24679" y="48235"/>
                    </a:cubicBezTo>
                    <a:cubicBezTo>
                      <a:pt x="22749" y="46491"/>
                      <a:pt x="20560" y="44932"/>
                      <a:pt x="19001" y="42817"/>
                    </a:cubicBezTo>
                    <a:cubicBezTo>
                      <a:pt x="18964" y="42780"/>
                      <a:pt x="18927" y="42743"/>
                      <a:pt x="18890" y="42706"/>
                    </a:cubicBezTo>
                    <a:cubicBezTo>
                      <a:pt x="18964" y="42631"/>
                      <a:pt x="18964" y="42520"/>
                      <a:pt x="18964" y="42409"/>
                    </a:cubicBezTo>
                    <a:cubicBezTo>
                      <a:pt x="18853" y="41555"/>
                      <a:pt x="19150" y="40739"/>
                      <a:pt x="19038" y="39885"/>
                    </a:cubicBezTo>
                    <a:cubicBezTo>
                      <a:pt x="19001" y="39403"/>
                      <a:pt x="19001" y="38883"/>
                      <a:pt x="19038" y="38401"/>
                    </a:cubicBezTo>
                    <a:close/>
                    <a:moveTo>
                      <a:pt x="109976" y="65888"/>
                    </a:moveTo>
                    <a:cubicBezTo>
                      <a:pt x="112743" y="65888"/>
                      <a:pt x="115510" y="65954"/>
                      <a:pt x="118271" y="66085"/>
                    </a:cubicBezTo>
                    <a:cubicBezTo>
                      <a:pt x="118420" y="67235"/>
                      <a:pt x="118754" y="68349"/>
                      <a:pt x="119236" y="69388"/>
                    </a:cubicBezTo>
                    <a:cubicBezTo>
                      <a:pt x="118754" y="69351"/>
                      <a:pt x="118271" y="69314"/>
                      <a:pt x="117752" y="69314"/>
                    </a:cubicBezTo>
                    <a:cubicBezTo>
                      <a:pt x="116240" y="69265"/>
                      <a:pt x="114731" y="69245"/>
                      <a:pt x="113223" y="69245"/>
                    </a:cubicBezTo>
                    <a:cubicBezTo>
                      <a:pt x="107843" y="69245"/>
                      <a:pt x="102481" y="69503"/>
                      <a:pt x="97119" y="69648"/>
                    </a:cubicBezTo>
                    <a:cubicBezTo>
                      <a:pt x="92368" y="69759"/>
                      <a:pt x="87618" y="70056"/>
                      <a:pt x="82905" y="70204"/>
                    </a:cubicBezTo>
                    <a:cubicBezTo>
                      <a:pt x="81692" y="70240"/>
                      <a:pt x="80480" y="70254"/>
                      <a:pt x="79270" y="70254"/>
                    </a:cubicBezTo>
                    <a:cubicBezTo>
                      <a:pt x="75449" y="70254"/>
                      <a:pt x="71644" y="70112"/>
                      <a:pt x="67838" y="70056"/>
                    </a:cubicBezTo>
                    <a:cubicBezTo>
                      <a:pt x="67133" y="70056"/>
                      <a:pt x="66391" y="70019"/>
                      <a:pt x="65686" y="69982"/>
                    </a:cubicBezTo>
                    <a:cubicBezTo>
                      <a:pt x="65575" y="68757"/>
                      <a:pt x="65129" y="67235"/>
                      <a:pt x="65204" y="65937"/>
                    </a:cubicBezTo>
                    <a:lnTo>
                      <a:pt x="65204" y="65937"/>
                    </a:lnTo>
                    <a:cubicBezTo>
                      <a:pt x="65946" y="66085"/>
                      <a:pt x="66688" y="66196"/>
                      <a:pt x="67430" y="66308"/>
                    </a:cubicBezTo>
                    <a:cubicBezTo>
                      <a:pt x="71958" y="66939"/>
                      <a:pt x="76522" y="67189"/>
                      <a:pt x="81087" y="67189"/>
                    </a:cubicBezTo>
                    <a:cubicBezTo>
                      <a:pt x="85651" y="67189"/>
                      <a:pt x="90216" y="66939"/>
                      <a:pt x="94743" y="66567"/>
                    </a:cubicBezTo>
                    <a:cubicBezTo>
                      <a:pt x="99812" y="66111"/>
                      <a:pt x="104896" y="65888"/>
                      <a:pt x="109976" y="65888"/>
                    </a:cubicBezTo>
                    <a:close/>
                    <a:moveTo>
                      <a:pt x="137940" y="41036"/>
                    </a:moveTo>
                    <a:cubicBezTo>
                      <a:pt x="141317" y="41815"/>
                      <a:pt x="144657" y="42743"/>
                      <a:pt x="147960" y="43819"/>
                    </a:cubicBezTo>
                    <a:cubicBezTo>
                      <a:pt x="159130" y="47456"/>
                      <a:pt x="169335" y="53876"/>
                      <a:pt x="177834" y="62003"/>
                    </a:cubicBezTo>
                    <a:cubicBezTo>
                      <a:pt x="179095" y="63228"/>
                      <a:pt x="180320" y="64489"/>
                      <a:pt x="181470" y="65788"/>
                    </a:cubicBezTo>
                    <a:cubicBezTo>
                      <a:pt x="180170" y="66255"/>
                      <a:pt x="178242" y="68129"/>
                      <a:pt x="177109" y="68129"/>
                    </a:cubicBezTo>
                    <a:cubicBezTo>
                      <a:pt x="176981" y="68129"/>
                      <a:pt x="176863" y="68105"/>
                      <a:pt x="176757" y="68052"/>
                    </a:cubicBezTo>
                    <a:cubicBezTo>
                      <a:pt x="175125" y="67273"/>
                      <a:pt x="173380" y="66011"/>
                      <a:pt x="171562" y="65751"/>
                    </a:cubicBezTo>
                    <a:cubicBezTo>
                      <a:pt x="171548" y="65749"/>
                      <a:pt x="171533" y="65749"/>
                      <a:pt x="171519" y="65749"/>
                    </a:cubicBezTo>
                    <a:cubicBezTo>
                      <a:pt x="171206" y="65749"/>
                      <a:pt x="170971" y="66135"/>
                      <a:pt x="171042" y="66419"/>
                    </a:cubicBezTo>
                    <a:cubicBezTo>
                      <a:pt x="171488" y="68089"/>
                      <a:pt x="172044" y="69722"/>
                      <a:pt x="172675" y="71318"/>
                    </a:cubicBezTo>
                    <a:cubicBezTo>
                      <a:pt x="173083" y="72431"/>
                      <a:pt x="170634" y="73322"/>
                      <a:pt x="169966" y="73730"/>
                    </a:cubicBezTo>
                    <a:cubicBezTo>
                      <a:pt x="168630" y="74583"/>
                      <a:pt x="167591" y="75845"/>
                      <a:pt x="166218" y="76550"/>
                    </a:cubicBezTo>
                    <a:cubicBezTo>
                      <a:pt x="166181" y="76587"/>
                      <a:pt x="166144" y="76587"/>
                      <a:pt x="166107" y="76624"/>
                    </a:cubicBezTo>
                    <a:cubicBezTo>
                      <a:pt x="151893" y="68905"/>
                      <a:pt x="135491" y="65862"/>
                      <a:pt x="119348" y="65157"/>
                    </a:cubicBezTo>
                    <a:cubicBezTo>
                      <a:pt x="119348" y="63079"/>
                      <a:pt x="120906" y="60704"/>
                      <a:pt x="121908" y="58997"/>
                    </a:cubicBezTo>
                    <a:cubicBezTo>
                      <a:pt x="123356" y="56473"/>
                      <a:pt x="124951" y="54024"/>
                      <a:pt x="126621" y="51612"/>
                    </a:cubicBezTo>
                    <a:cubicBezTo>
                      <a:pt x="126733" y="51352"/>
                      <a:pt x="126658" y="51018"/>
                      <a:pt x="126399" y="50870"/>
                    </a:cubicBezTo>
                    <a:cubicBezTo>
                      <a:pt x="125026" y="50091"/>
                      <a:pt x="123690" y="49237"/>
                      <a:pt x="122428" y="48272"/>
                    </a:cubicBezTo>
                    <a:cubicBezTo>
                      <a:pt x="122205" y="48124"/>
                      <a:pt x="122168" y="48012"/>
                      <a:pt x="122094" y="48012"/>
                    </a:cubicBezTo>
                    <a:cubicBezTo>
                      <a:pt x="122465" y="47975"/>
                      <a:pt x="122836" y="47938"/>
                      <a:pt x="123207" y="47938"/>
                    </a:cubicBezTo>
                    <a:cubicBezTo>
                      <a:pt x="123578" y="47926"/>
                      <a:pt x="123949" y="47922"/>
                      <a:pt x="124320" y="47922"/>
                    </a:cubicBezTo>
                    <a:cubicBezTo>
                      <a:pt x="125063" y="47922"/>
                      <a:pt x="125805" y="47938"/>
                      <a:pt x="126547" y="47938"/>
                    </a:cubicBezTo>
                    <a:cubicBezTo>
                      <a:pt x="127040" y="47938"/>
                      <a:pt x="127633" y="47972"/>
                      <a:pt x="128245" y="47972"/>
                    </a:cubicBezTo>
                    <a:cubicBezTo>
                      <a:pt x="129336" y="47972"/>
                      <a:pt x="130486" y="47865"/>
                      <a:pt x="131223" y="47270"/>
                    </a:cubicBezTo>
                    <a:cubicBezTo>
                      <a:pt x="133375" y="45563"/>
                      <a:pt x="134674" y="42260"/>
                      <a:pt x="137569" y="41444"/>
                    </a:cubicBezTo>
                    <a:cubicBezTo>
                      <a:pt x="137754" y="41407"/>
                      <a:pt x="137903" y="41221"/>
                      <a:pt x="137940" y="41036"/>
                    </a:cubicBezTo>
                    <a:close/>
                    <a:moveTo>
                      <a:pt x="119385" y="66159"/>
                    </a:moveTo>
                    <a:lnTo>
                      <a:pt x="119385" y="66159"/>
                    </a:lnTo>
                    <a:cubicBezTo>
                      <a:pt x="128885" y="66605"/>
                      <a:pt x="138274" y="68052"/>
                      <a:pt x="147477" y="70390"/>
                    </a:cubicBezTo>
                    <a:cubicBezTo>
                      <a:pt x="153935" y="72097"/>
                      <a:pt x="160169" y="74583"/>
                      <a:pt x="166033" y="77812"/>
                    </a:cubicBezTo>
                    <a:cubicBezTo>
                      <a:pt x="166329" y="79630"/>
                      <a:pt x="166589" y="81486"/>
                      <a:pt x="166886" y="83304"/>
                    </a:cubicBezTo>
                    <a:cubicBezTo>
                      <a:pt x="165179" y="82154"/>
                      <a:pt x="163398" y="81152"/>
                      <a:pt x="161579" y="80261"/>
                    </a:cubicBezTo>
                    <a:cubicBezTo>
                      <a:pt x="156644" y="77812"/>
                      <a:pt x="151411" y="76031"/>
                      <a:pt x="146141" y="74435"/>
                    </a:cubicBezTo>
                    <a:cubicBezTo>
                      <a:pt x="137606" y="71837"/>
                      <a:pt x="129219" y="69982"/>
                      <a:pt x="120387" y="69425"/>
                    </a:cubicBezTo>
                    <a:cubicBezTo>
                      <a:pt x="119941" y="68386"/>
                      <a:pt x="119607" y="67273"/>
                      <a:pt x="119385" y="66159"/>
                    </a:cubicBezTo>
                    <a:close/>
                    <a:moveTo>
                      <a:pt x="182287" y="66679"/>
                    </a:moveTo>
                    <a:cubicBezTo>
                      <a:pt x="188187" y="73470"/>
                      <a:pt x="193012" y="81337"/>
                      <a:pt x="197836" y="88945"/>
                    </a:cubicBezTo>
                    <a:lnTo>
                      <a:pt x="197836" y="88908"/>
                    </a:lnTo>
                    <a:cubicBezTo>
                      <a:pt x="202586" y="96441"/>
                      <a:pt x="208338" y="105311"/>
                      <a:pt x="217505" y="107760"/>
                    </a:cubicBezTo>
                    <a:cubicBezTo>
                      <a:pt x="218395" y="107982"/>
                      <a:pt x="220622" y="108502"/>
                      <a:pt x="219954" y="109838"/>
                    </a:cubicBezTo>
                    <a:cubicBezTo>
                      <a:pt x="219471" y="110766"/>
                      <a:pt x="218024" y="111248"/>
                      <a:pt x="217171" y="111545"/>
                    </a:cubicBezTo>
                    <a:cubicBezTo>
                      <a:pt x="215852" y="112002"/>
                      <a:pt x="214426" y="112201"/>
                      <a:pt x="212994" y="112201"/>
                    </a:cubicBezTo>
                    <a:cubicBezTo>
                      <a:pt x="211402" y="112201"/>
                      <a:pt x="209803" y="111955"/>
                      <a:pt x="208338" y="111545"/>
                    </a:cubicBezTo>
                    <a:cubicBezTo>
                      <a:pt x="203069" y="110098"/>
                      <a:pt x="198541" y="106127"/>
                      <a:pt x="194608" y="102453"/>
                    </a:cubicBezTo>
                    <a:cubicBezTo>
                      <a:pt x="189598" y="97777"/>
                      <a:pt x="185367" y="92359"/>
                      <a:pt x="180580" y="87461"/>
                    </a:cubicBezTo>
                    <a:cubicBezTo>
                      <a:pt x="176609" y="83378"/>
                      <a:pt x="172044" y="79890"/>
                      <a:pt x="167072" y="77144"/>
                    </a:cubicBezTo>
                    <a:cubicBezTo>
                      <a:pt x="167050" y="76984"/>
                      <a:pt x="167041" y="76928"/>
                      <a:pt x="167044" y="76928"/>
                    </a:cubicBezTo>
                    <a:lnTo>
                      <a:pt x="167044" y="76928"/>
                    </a:lnTo>
                    <a:cubicBezTo>
                      <a:pt x="167052" y="76928"/>
                      <a:pt x="167124" y="77224"/>
                      <a:pt x="167261" y="77224"/>
                    </a:cubicBezTo>
                    <a:cubicBezTo>
                      <a:pt x="167272" y="77224"/>
                      <a:pt x="167283" y="77222"/>
                      <a:pt x="167294" y="77218"/>
                    </a:cubicBezTo>
                    <a:cubicBezTo>
                      <a:pt x="167888" y="76810"/>
                      <a:pt x="168445" y="76327"/>
                      <a:pt x="168927" y="75808"/>
                    </a:cubicBezTo>
                    <a:cubicBezTo>
                      <a:pt x="170263" y="74620"/>
                      <a:pt x="171933" y="73952"/>
                      <a:pt x="173417" y="72950"/>
                    </a:cubicBezTo>
                    <a:cubicBezTo>
                      <a:pt x="173826" y="72728"/>
                      <a:pt x="174048" y="72245"/>
                      <a:pt x="173937" y="71800"/>
                    </a:cubicBezTo>
                    <a:cubicBezTo>
                      <a:pt x="173751" y="70204"/>
                      <a:pt x="172935" y="68571"/>
                      <a:pt x="172378" y="67013"/>
                    </a:cubicBezTo>
                    <a:lnTo>
                      <a:pt x="172378" y="67013"/>
                    </a:lnTo>
                    <a:cubicBezTo>
                      <a:pt x="173974" y="67458"/>
                      <a:pt x="175533" y="68720"/>
                      <a:pt x="177017" y="69314"/>
                    </a:cubicBezTo>
                    <a:cubicBezTo>
                      <a:pt x="177116" y="69355"/>
                      <a:pt x="177214" y="69373"/>
                      <a:pt x="177311" y="69373"/>
                    </a:cubicBezTo>
                    <a:cubicBezTo>
                      <a:pt x="177906" y="69373"/>
                      <a:pt x="178463" y="68683"/>
                      <a:pt x="178910" y="68460"/>
                    </a:cubicBezTo>
                    <a:cubicBezTo>
                      <a:pt x="179986" y="67903"/>
                      <a:pt x="180877" y="66939"/>
                      <a:pt x="182101" y="66753"/>
                    </a:cubicBezTo>
                    <a:cubicBezTo>
                      <a:pt x="182176" y="66716"/>
                      <a:pt x="182213" y="66716"/>
                      <a:pt x="182287" y="66679"/>
                    </a:cubicBezTo>
                    <a:close/>
                    <a:moveTo>
                      <a:pt x="167220" y="78480"/>
                    </a:moveTo>
                    <a:lnTo>
                      <a:pt x="167220" y="78480"/>
                    </a:lnTo>
                    <a:cubicBezTo>
                      <a:pt x="168408" y="79148"/>
                      <a:pt x="169558" y="79890"/>
                      <a:pt x="170671" y="80632"/>
                    </a:cubicBezTo>
                    <a:cubicBezTo>
                      <a:pt x="179578" y="86533"/>
                      <a:pt x="185664" y="95365"/>
                      <a:pt x="193272" y="102713"/>
                    </a:cubicBezTo>
                    <a:cubicBezTo>
                      <a:pt x="198690" y="107945"/>
                      <a:pt x="205147" y="113178"/>
                      <a:pt x="213014" y="113252"/>
                    </a:cubicBezTo>
                    <a:cubicBezTo>
                      <a:pt x="214833" y="113252"/>
                      <a:pt x="217134" y="112955"/>
                      <a:pt x="218915" y="112027"/>
                    </a:cubicBezTo>
                    <a:lnTo>
                      <a:pt x="218915" y="112027"/>
                    </a:lnTo>
                    <a:cubicBezTo>
                      <a:pt x="216893" y="114736"/>
                      <a:pt x="212657" y="115406"/>
                      <a:pt x="209421" y="115406"/>
                    </a:cubicBezTo>
                    <a:cubicBezTo>
                      <a:pt x="209332" y="115406"/>
                      <a:pt x="209243" y="115405"/>
                      <a:pt x="209155" y="115404"/>
                    </a:cubicBezTo>
                    <a:lnTo>
                      <a:pt x="209118" y="115404"/>
                    </a:lnTo>
                    <a:cubicBezTo>
                      <a:pt x="209066" y="115405"/>
                      <a:pt x="209013" y="115405"/>
                      <a:pt x="208961" y="115405"/>
                    </a:cubicBezTo>
                    <a:cubicBezTo>
                      <a:pt x="204118" y="115405"/>
                      <a:pt x="199429" y="113701"/>
                      <a:pt x="195721" y="110617"/>
                    </a:cubicBezTo>
                    <a:cubicBezTo>
                      <a:pt x="188521" y="104568"/>
                      <a:pt x="182732" y="96924"/>
                      <a:pt x="175904" y="90504"/>
                    </a:cubicBezTo>
                    <a:cubicBezTo>
                      <a:pt x="173455" y="88128"/>
                      <a:pt x="170783" y="85939"/>
                      <a:pt x="167962" y="84009"/>
                    </a:cubicBezTo>
                    <a:cubicBezTo>
                      <a:pt x="168036" y="83898"/>
                      <a:pt x="168036" y="83749"/>
                      <a:pt x="168036" y="83638"/>
                    </a:cubicBezTo>
                    <a:cubicBezTo>
                      <a:pt x="167814" y="82228"/>
                      <a:pt x="167591" y="80818"/>
                      <a:pt x="167368" y="79408"/>
                    </a:cubicBezTo>
                    <a:cubicBezTo>
                      <a:pt x="167331" y="79111"/>
                      <a:pt x="167257" y="78777"/>
                      <a:pt x="167220" y="78480"/>
                    </a:cubicBezTo>
                    <a:close/>
                    <a:moveTo>
                      <a:pt x="4929" y="1"/>
                    </a:moveTo>
                    <a:cubicBezTo>
                      <a:pt x="3493" y="1"/>
                      <a:pt x="2116" y="308"/>
                      <a:pt x="1559" y="1736"/>
                    </a:cubicBezTo>
                    <a:cubicBezTo>
                      <a:pt x="446" y="4519"/>
                      <a:pt x="557" y="8082"/>
                      <a:pt x="409" y="11013"/>
                    </a:cubicBezTo>
                    <a:cubicBezTo>
                      <a:pt x="1" y="19697"/>
                      <a:pt x="557" y="28307"/>
                      <a:pt x="743" y="36991"/>
                    </a:cubicBezTo>
                    <a:cubicBezTo>
                      <a:pt x="743" y="38030"/>
                      <a:pt x="223" y="44710"/>
                      <a:pt x="1671" y="45415"/>
                    </a:cubicBezTo>
                    <a:cubicBezTo>
                      <a:pt x="1671" y="45489"/>
                      <a:pt x="1708" y="45526"/>
                      <a:pt x="1745" y="45563"/>
                    </a:cubicBezTo>
                    <a:cubicBezTo>
                      <a:pt x="2487" y="46565"/>
                      <a:pt x="3378" y="48087"/>
                      <a:pt x="4528" y="48717"/>
                    </a:cubicBezTo>
                    <a:cubicBezTo>
                      <a:pt x="4724" y="48823"/>
                      <a:pt x="4942" y="48867"/>
                      <a:pt x="5173" y="48867"/>
                    </a:cubicBezTo>
                    <a:cubicBezTo>
                      <a:pt x="5996" y="48867"/>
                      <a:pt x="6979" y="48318"/>
                      <a:pt x="7645" y="48087"/>
                    </a:cubicBezTo>
                    <a:cubicBezTo>
                      <a:pt x="9575" y="47344"/>
                      <a:pt x="11468" y="46528"/>
                      <a:pt x="13360" y="45674"/>
                    </a:cubicBezTo>
                    <a:cubicBezTo>
                      <a:pt x="14882" y="44932"/>
                      <a:pt x="16700" y="44338"/>
                      <a:pt x="18110" y="43374"/>
                    </a:cubicBezTo>
                    <a:cubicBezTo>
                      <a:pt x="19892" y="45786"/>
                      <a:pt x="22378" y="47567"/>
                      <a:pt x="24531" y="49534"/>
                    </a:cubicBezTo>
                    <a:cubicBezTo>
                      <a:pt x="27091" y="51872"/>
                      <a:pt x="29578" y="54173"/>
                      <a:pt x="32287" y="56288"/>
                    </a:cubicBezTo>
                    <a:cubicBezTo>
                      <a:pt x="37148" y="60185"/>
                      <a:pt x="42306" y="63636"/>
                      <a:pt x="47725" y="66679"/>
                    </a:cubicBezTo>
                    <a:cubicBezTo>
                      <a:pt x="53031" y="69536"/>
                      <a:pt x="58746" y="70650"/>
                      <a:pt x="64684" y="71021"/>
                    </a:cubicBezTo>
                    <a:cubicBezTo>
                      <a:pt x="64758" y="71058"/>
                      <a:pt x="64870" y="71058"/>
                      <a:pt x="64944" y="71058"/>
                    </a:cubicBezTo>
                    <a:lnTo>
                      <a:pt x="65389" y="71058"/>
                    </a:lnTo>
                    <a:cubicBezTo>
                      <a:pt x="69289" y="71253"/>
                      <a:pt x="73201" y="71347"/>
                      <a:pt x="77111" y="71347"/>
                    </a:cubicBezTo>
                    <a:cubicBezTo>
                      <a:pt x="79899" y="71347"/>
                      <a:pt x="82686" y="71299"/>
                      <a:pt x="85466" y="71206"/>
                    </a:cubicBezTo>
                    <a:cubicBezTo>
                      <a:pt x="94517" y="70900"/>
                      <a:pt x="103569" y="70343"/>
                      <a:pt x="112620" y="70343"/>
                    </a:cubicBezTo>
                    <a:cubicBezTo>
                      <a:pt x="114553" y="70343"/>
                      <a:pt x="116487" y="70368"/>
                      <a:pt x="118420" y="70427"/>
                    </a:cubicBezTo>
                    <a:cubicBezTo>
                      <a:pt x="128588" y="70724"/>
                      <a:pt x="138200" y="73062"/>
                      <a:pt x="147886" y="76105"/>
                    </a:cubicBezTo>
                    <a:cubicBezTo>
                      <a:pt x="157126" y="78999"/>
                      <a:pt x="165624" y="82785"/>
                      <a:pt x="172972" y="89205"/>
                    </a:cubicBezTo>
                    <a:cubicBezTo>
                      <a:pt x="178984" y="94437"/>
                      <a:pt x="184142" y="100523"/>
                      <a:pt x="189672" y="106238"/>
                    </a:cubicBezTo>
                    <a:cubicBezTo>
                      <a:pt x="194496" y="111211"/>
                      <a:pt x="199246" y="115442"/>
                      <a:pt x="206446" y="116295"/>
                    </a:cubicBezTo>
                    <a:cubicBezTo>
                      <a:pt x="207390" y="116407"/>
                      <a:pt x="208433" y="116477"/>
                      <a:pt x="209515" y="116477"/>
                    </a:cubicBezTo>
                    <a:cubicBezTo>
                      <a:pt x="214176" y="116477"/>
                      <a:pt x="219570" y="115183"/>
                      <a:pt x="220956" y="110395"/>
                    </a:cubicBezTo>
                    <a:cubicBezTo>
                      <a:pt x="220956" y="110358"/>
                      <a:pt x="220956" y="110320"/>
                      <a:pt x="220956" y="110283"/>
                    </a:cubicBezTo>
                    <a:cubicBezTo>
                      <a:pt x="222143" y="108316"/>
                      <a:pt x="219137" y="107092"/>
                      <a:pt x="217764" y="106721"/>
                    </a:cubicBezTo>
                    <a:cubicBezTo>
                      <a:pt x="207856" y="104086"/>
                      <a:pt x="202289" y="93918"/>
                      <a:pt x="197131" y="85902"/>
                    </a:cubicBezTo>
                    <a:cubicBezTo>
                      <a:pt x="191342" y="76810"/>
                      <a:pt x="185404" y="67644"/>
                      <a:pt x="177500" y="60222"/>
                    </a:cubicBezTo>
                    <a:cubicBezTo>
                      <a:pt x="169521" y="52762"/>
                      <a:pt x="160095" y="46973"/>
                      <a:pt x="149815" y="43299"/>
                    </a:cubicBezTo>
                    <a:cubicBezTo>
                      <a:pt x="137086" y="38809"/>
                      <a:pt x="123281" y="36916"/>
                      <a:pt x="109884" y="35655"/>
                    </a:cubicBezTo>
                    <a:cubicBezTo>
                      <a:pt x="103130" y="34987"/>
                      <a:pt x="96339" y="34764"/>
                      <a:pt x="89548" y="34207"/>
                    </a:cubicBezTo>
                    <a:cubicBezTo>
                      <a:pt x="82497" y="33651"/>
                      <a:pt x="75520" y="32649"/>
                      <a:pt x="68506" y="31498"/>
                    </a:cubicBezTo>
                    <a:cubicBezTo>
                      <a:pt x="62495" y="30533"/>
                      <a:pt x="56408" y="29197"/>
                      <a:pt x="51361" y="25598"/>
                    </a:cubicBezTo>
                    <a:cubicBezTo>
                      <a:pt x="49803" y="24447"/>
                      <a:pt x="48318" y="23260"/>
                      <a:pt x="46945" y="21961"/>
                    </a:cubicBezTo>
                    <a:cubicBezTo>
                      <a:pt x="50174" y="19437"/>
                      <a:pt x="52734" y="16432"/>
                      <a:pt x="55518" y="13389"/>
                    </a:cubicBezTo>
                    <a:cubicBezTo>
                      <a:pt x="56446" y="12424"/>
                      <a:pt x="56186" y="11347"/>
                      <a:pt x="55926" y="10160"/>
                    </a:cubicBezTo>
                    <a:cubicBezTo>
                      <a:pt x="55703" y="8824"/>
                      <a:pt x="55444" y="7154"/>
                      <a:pt x="54627" y="6041"/>
                    </a:cubicBezTo>
                    <a:cubicBezTo>
                      <a:pt x="54070" y="4816"/>
                      <a:pt x="50397" y="4816"/>
                      <a:pt x="49432" y="4668"/>
                    </a:cubicBezTo>
                    <a:cubicBezTo>
                      <a:pt x="45053" y="4111"/>
                      <a:pt x="40674" y="3740"/>
                      <a:pt x="36295" y="3369"/>
                    </a:cubicBezTo>
                    <a:cubicBezTo>
                      <a:pt x="31916" y="2998"/>
                      <a:pt x="27499" y="2664"/>
                      <a:pt x="23083" y="2107"/>
                    </a:cubicBezTo>
                    <a:cubicBezTo>
                      <a:pt x="17776" y="1476"/>
                      <a:pt x="12507" y="511"/>
                      <a:pt x="7163" y="140"/>
                    </a:cubicBezTo>
                    <a:cubicBezTo>
                      <a:pt x="6478" y="89"/>
                      <a:pt x="5695" y="1"/>
                      <a:pt x="49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2"/>
              <p:cNvSpPr/>
              <p:nvPr/>
            </p:nvSpPr>
            <p:spPr>
              <a:xfrm>
                <a:off x="5174321" y="3090550"/>
                <a:ext cx="44717" cy="29192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602" extrusionOk="0">
                    <a:moveTo>
                      <a:pt x="704" y="0"/>
                    </a:moveTo>
                    <a:cubicBezTo>
                      <a:pt x="331" y="0"/>
                      <a:pt x="0" y="477"/>
                      <a:pt x="348" y="795"/>
                    </a:cubicBezTo>
                    <a:cubicBezTo>
                      <a:pt x="719" y="1092"/>
                      <a:pt x="1127" y="1352"/>
                      <a:pt x="1535" y="1538"/>
                    </a:cubicBezTo>
                    <a:cubicBezTo>
                      <a:pt x="1619" y="1582"/>
                      <a:pt x="1700" y="1602"/>
                      <a:pt x="1775" y="1602"/>
                    </a:cubicBezTo>
                    <a:cubicBezTo>
                      <a:pt x="2204" y="1602"/>
                      <a:pt x="2459" y="974"/>
                      <a:pt x="2018" y="721"/>
                    </a:cubicBezTo>
                    <a:cubicBezTo>
                      <a:pt x="1647" y="573"/>
                      <a:pt x="1313" y="387"/>
                      <a:pt x="1016" y="128"/>
                    </a:cubicBezTo>
                    <a:cubicBezTo>
                      <a:pt x="918" y="38"/>
                      <a:pt x="809" y="0"/>
                      <a:pt x="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2"/>
              <p:cNvSpPr/>
              <p:nvPr/>
            </p:nvSpPr>
            <p:spPr>
              <a:xfrm>
                <a:off x="5230507" y="3070943"/>
                <a:ext cx="48770" cy="32746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97" extrusionOk="0">
                    <a:moveTo>
                      <a:pt x="707" y="1"/>
                    </a:moveTo>
                    <a:cubicBezTo>
                      <a:pt x="269" y="1"/>
                      <a:pt x="1" y="614"/>
                      <a:pt x="448" y="870"/>
                    </a:cubicBezTo>
                    <a:cubicBezTo>
                      <a:pt x="894" y="1055"/>
                      <a:pt x="1339" y="1315"/>
                      <a:pt x="1673" y="1649"/>
                    </a:cubicBezTo>
                    <a:cubicBezTo>
                      <a:pt x="1777" y="1753"/>
                      <a:pt x="1893" y="1796"/>
                      <a:pt x="2004" y="1796"/>
                    </a:cubicBezTo>
                    <a:cubicBezTo>
                      <a:pt x="2370" y="1796"/>
                      <a:pt x="2682" y="1331"/>
                      <a:pt x="2341" y="1018"/>
                    </a:cubicBezTo>
                    <a:cubicBezTo>
                      <a:pt x="1933" y="610"/>
                      <a:pt x="1450" y="276"/>
                      <a:pt x="931" y="53"/>
                    </a:cubicBezTo>
                    <a:cubicBezTo>
                      <a:pt x="853" y="17"/>
                      <a:pt x="778" y="1"/>
                      <a:pt x="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2"/>
              <p:cNvSpPr/>
              <p:nvPr/>
            </p:nvSpPr>
            <p:spPr>
              <a:xfrm>
                <a:off x="3009526" y="2650914"/>
                <a:ext cx="63349" cy="41584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282" extrusionOk="0">
                    <a:moveTo>
                      <a:pt x="619" y="0"/>
                    </a:moveTo>
                    <a:cubicBezTo>
                      <a:pt x="249" y="0"/>
                      <a:pt x="0" y="600"/>
                      <a:pt x="427" y="874"/>
                    </a:cubicBezTo>
                    <a:cubicBezTo>
                      <a:pt x="1132" y="1431"/>
                      <a:pt x="1911" y="1876"/>
                      <a:pt x="2728" y="2247"/>
                    </a:cubicBezTo>
                    <a:cubicBezTo>
                      <a:pt x="2787" y="2271"/>
                      <a:pt x="2842" y="2281"/>
                      <a:pt x="2894" y="2281"/>
                    </a:cubicBezTo>
                    <a:cubicBezTo>
                      <a:pt x="3330" y="2281"/>
                      <a:pt x="3485" y="1522"/>
                      <a:pt x="2987" y="1357"/>
                    </a:cubicBezTo>
                    <a:cubicBezTo>
                      <a:pt x="2245" y="1023"/>
                      <a:pt x="1503" y="577"/>
                      <a:pt x="872" y="95"/>
                    </a:cubicBezTo>
                    <a:cubicBezTo>
                      <a:pt x="786" y="28"/>
                      <a:pt x="700" y="0"/>
                      <a:pt x="6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2"/>
              <p:cNvSpPr/>
              <p:nvPr/>
            </p:nvSpPr>
            <p:spPr>
              <a:xfrm>
                <a:off x="3069584" y="2638468"/>
                <a:ext cx="44917" cy="3336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1831" extrusionOk="0">
                    <a:moveTo>
                      <a:pt x="657" y="0"/>
                    </a:moveTo>
                    <a:cubicBezTo>
                      <a:pt x="300" y="0"/>
                      <a:pt x="1" y="473"/>
                      <a:pt x="314" y="815"/>
                    </a:cubicBezTo>
                    <a:lnTo>
                      <a:pt x="351" y="815"/>
                    </a:lnTo>
                    <a:cubicBezTo>
                      <a:pt x="685" y="1186"/>
                      <a:pt x="1094" y="1520"/>
                      <a:pt x="1539" y="1780"/>
                    </a:cubicBezTo>
                    <a:cubicBezTo>
                      <a:pt x="1609" y="1815"/>
                      <a:pt x="1678" y="1830"/>
                      <a:pt x="1744" y="1830"/>
                    </a:cubicBezTo>
                    <a:cubicBezTo>
                      <a:pt x="2170" y="1830"/>
                      <a:pt x="2471" y="1188"/>
                      <a:pt x="2021" y="963"/>
                    </a:cubicBezTo>
                    <a:cubicBezTo>
                      <a:pt x="1613" y="741"/>
                      <a:pt x="1279" y="481"/>
                      <a:pt x="982" y="147"/>
                    </a:cubicBezTo>
                    <a:cubicBezTo>
                      <a:pt x="879" y="43"/>
                      <a:pt x="765" y="0"/>
                      <a:pt x="6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2"/>
              <p:cNvSpPr/>
              <p:nvPr/>
            </p:nvSpPr>
            <p:spPr>
              <a:xfrm>
                <a:off x="3880173" y="3077449"/>
                <a:ext cx="111264" cy="42659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2341" extrusionOk="0">
                    <a:moveTo>
                      <a:pt x="720" y="1"/>
                    </a:moveTo>
                    <a:cubicBezTo>
                      <a:pt x="303" y="1"/>
                      <a:pt x="0" y="596"/>
                      <a:pt x="439" y="847"/>
                    </a:cubicBezTo>
                    <a:cubicBezTo>
                      <a:pt x="1219" y="1292"/>
                      <a:pt x="2035" y="1626"/>
                      <a:pt x="2889" y="1848"/>
                    </a:cubicBezTo>
                    <a:cubicBezTo>
                      <a:pt x="3297" y="1960"/>
                      <a:pt x="3705" y="2145"/>
                      <a:pt x="4150" y="2220"/>
                    </a:cubicBezTo>
                    <a:cubicBezTo>
                      <a:pt x="4558" y="2294"/>
                      <a:pt x="5078" y="2257"/>
                      <a:pt x="5523" y="2331"/>
                    </a:cubicBezTo>
                    <a:cubicBezTo>
                      <a:pt x="5557" y="2337"/>
                      <a:pt x="5589" y="2340"/>
                      <a:pt x="5619" y="2340"/>
                    </a:cubicBezTo>
                    <a:cubicBezTo>
                      <a:pt x="6119" y="2340"/>
                      <a:pt x="6121" y="1508"/>
                      <a:pt x="5560" y="1403"/>
                    </a:cubicBezTo>
                    <a:cubicBezTo>
                      <a:pt x="5189" y="1366"/>
                      <a:pt x="4818" y="1329"/>
                      <a:pt x="4447" y="1329"/>
                    </a:cubicBezTo>
                    <a:cubicBezTo>
                      <a:pt x="4039" y="1255"/>
                      <a:pt x="3594" y="1106"/>
                      <a:pt x="3185" y="958"/>
                    </a:cubicBezTo>
                    <a:cubicBezTo>
                      <a:pt x="2406" y="772"/>
                      <a:pt x="1664" y="475"/>
                      <a:pt x="959" y="67"/>
                    </a:cubicBezTo>
                    <a:cubicBezTo>
                      <a:pt x="878" y="21"/>
                      <a:pt x="797" y="1"/>
                      <a:pt x="7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2"/>
              <p:cNvSpPr/>
              <p:nvPr/>
            </p:nvSpPr>
            <p:spPr>
              <a:xfrm>
                <a:off x="3965480" y="3052320"/>
                <a:ext cx="76073" cy="31762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1743" extrusionOk="0">
                    <a:moveTo>
                      <a:pt x="620" y="1"/>
                    </a:moveTo>
                    <a:cubicBezTo>
                      <a:pt x="182" y="1"/>
                      <a:pt x="1" y="728"/>
                      <a:pt x="496" y="927"/>
                    </a:cubicBezTo>
                    <a:lnTo>
                      <a:pt x="496" y="964"/>
                    </a:lnTo>
                    <a:cubicBezTo>
                      <a:pt x="1361" y="1284"/>
                      <a:pt x="2226" y="1743"/>
                      <a:pt x="3163" y="1743"/>
                    </a:cubicBezTo>
                    <a:cubicBezTo>
                      <a:pt x="3311" y="1743"/>
                      <a:pt x="3461" y="1731"/>
                      <a:pt x="3614" y="1706"/>
                    </a:cubicBezTo>
                    <a:cubicBezTo>
                      <a:pt x="4185" y="1635"/>
                      <a:pt x="4035" y="774"/>
                      <a:pt x="3495" y="774"/>
                    </a:cubicBezTo>
                    <a:cubicBezTo>
                      <a:pt x="3473" y="774"/>
                      <a:pt x="3451" y="775"/>
                      <a:pt x="3428" y="778"/>
                    </a:cubicBezTo>
                    <a:cubicBezTo>
                      <a:pt x="3327" y="795"/>
                      <a:pt x="3224" y="803"/>
                      <a:pt x="3122" y="803"/>
                    </a:cubicBezTo>
                    <a:cubicBezTo>
                      <a:pt x="2320" y="803"/>
                      <a:pt x="1484" y="332"/>
                      <a:pt x="793" y="36"/>
                    </a:cubicBezTo>
                    <a:cubicBezTo>
                      <a:pt x="732" y="12"/>
                      <a:pt x="674" y="1"/>
                      <a:pt x="6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2"/>
              <p:cNvSpPr/>
              <p:nvPr/>
            </p:nvSpPr>
            <p:spPr>
              <a:xfrm>
                <a:off x="4018432" y="3033059"/>
                <a:ext cx="50315" cy="24199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328" extrusionOk="0">
                    <a:moveTo>
                      <a:pt x="689" y="0"/>
                    </a:moveTo>
                    <a:cubicBezTo>
                      <a:pt x="215" y="0"/>
                      <a:pt x="1" y="770"/>
                      <a:pt x="515" y="907"/>
                    </a:cubicBezTo>
                    <a:lnTo>
                      <a:pt x="515" y="945"/>
                    </a:lnTo>
                    <a:cubicBezTo>
                      <a:pt x="1011" y="1077"/>
                      <a:pt x="1537" y="1327"/>
                      <a:pt x="2040" y="1327"/>
                    </a:cubicBezTo>
                    <a:cubicBezTo>
                      <a:pt x="2101" y="1327"/>
                      <a:pt x="2162" y="1324"/>
                      <a:pt x="2222" y="1316"/>
                    </a:cubicBezTo>
                    <a:cubicBezTo>
                      <a:pt x="2767" y="1243"/>
                      <a:pt x="2601" y="387"/>
                      <a:pt x="2070" y="387"/>
                    </a:cubicBezTo>
                    <a:cubicBezTo>
                      <a:pt x="2059" y="387"/>
                      <a:pt x="2048" y="387"/>
                      <a:pt x="2037" y="388"/>
                    </a:cubicBezTo>
                    <a:lnTo>
                      <a:pt x="1925" y="388"/>
                    </a:lnTo>
                    <a:lnTo>
                      <a:pt x="1591" y="277"/>
                    </a:lnTo>
                    <a:cubicBezTo>
                      <a:pt x="1331" y="202"/>
                      <a:pt x="1109" y="91"/>
                      <a:pt x="812" y="17"/>
                    </a:cubicBezTo>
                    <a:cubicBezTo>
                      <a:pt x="769" y="5"/>
                      <a:pt x="728" y="0"/>
                      <a:pt x="6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2"/>
              <p:cNvSpPr/>
              <p:nvPr/>
            </p:nvSpPr>
            <p:spPr>
              <a:xfrm>
                <a:off x="4477722" y="2701318"/>
                <a:ext cx="75582" cy="16929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929" extrusionOk="0">
                    <a:moveTo>
                      <a:pt x="632" y="1"/>
                    </a:moveTo>
                    <a:cubicBezTo>
                      <a:pt x="1" y="1"/>
                      <a:pt x="1" y="928"/>
                      <a:pt x="632" y="928"/>
                    </a:cubicBezTo>
                    <a:lnTo>
                      <a:pt x="3526" y="928"/>
                    </a:lnTo>
                    <a:cubicBezTo>
                      <a:pt x="4157" y="928"/>
                      <a:pt x="4157" y="1"/>
                      <a:pt x="35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2"/>
              <p:cNvSpPr/>
              <p:nvPr/>
            </p:nvSpPr>
            <p:spPr>
              <a:xfrm>
                <a:off x="4530346" y="2669265"/>
                <a:ext cx="59404" cy="20063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1101" extrusionOk="0">
                    <a:moveTo>
                      <a:pt x="1944" y="0"/>
                    </a:moveTo>
                    <a:cubicBezTo>
                      <a:pt x="1890" y="0"/>
                      <a:pt x="1836" y="5"/>
                      <a:pt x="1782" y="16"/>
                    </a:cubicBezTo>
                    <a:lnTo>
                      <a:pt x="631" y="16"/>
                    </a:lnTo>
                    <a:cubicBezTo>
                      <a:pt x="0" y="16"/>
                      <a:pt x="0" y="943"/>
                      <a:pt x="631" y="943"/>
                    </a:cubicBezTo>
                    <a:lnTo>
                      <a:pt x="1559" y="943"/>
                    </a:lnTo>
                    <a:cubicBezTo>
                      <a:pt x="1633" y="925"/>
                      <a:pt x="1707" y="915"/>
                      <a:pt x="1777" y="915"/>
                    </a:cubicBezTo>
                    <a:cubicBezTo>
                      <a:pt x="1847" y="915"/>
                      <a:pt x="1911" y="925"/>
                      <a:pt x="1967" y="943"/>
                    </a:cubicBezTo>
                    <a:cubicBezTo>
                      <a:pt x="2153" y="943"/>
                      <a:pt x="2301" y="1092"/>
                      <a:pt x="2450" y="1092"/>
                    </a:cubicBezTo>
                    <a:cubicBezTo>
                      <a:pt x="2483" y="1098"/>
                      <a:pt x="2516" y="1101"/>
                      <a:pt x="2547" y="1101"/>
                    </a:cubicBezTo>
                    <a:cubicBezTo>
                      <a:pt x="3070" y="1101"/>
                      <a:pt x="3268" y="271"/>
                      <a:pt x="2672" y="201"/>
                    </a:cubicBezTo>
                    <a:cubicBezTo>
                      <a:pt x="2561" y="164"/>
                      <a:pt x="2412" y="127"/>
                      <a:pt x="2301" y="53"/>
                    </a:cubicBezTo>
                    <a:cubicBezTo>
                      <a:pt x="2196" y="26"/>
                      <a:pt x="2073" y="0"/>
                      <a:pt x="19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8" name="Google Shape;1388;p32"/>
          <p:cNvGrpSpPr/>
          <p:nvPr/>
        </p:nvGrpSpPr>
        <p:grpSpPr>
          <a:xfrm>
            <a:off x="335409" y="614332"/>
            <a:ext cx="3664553" cy="2197149"/>
            <a:chOff x="415392" y="803009"/>
            <a:chExt cx="3664553" cy="2197149"/>
          </a:xfrm>
        </p:grpSpPr>
        <p:sp>
          <p:nvSpPr>
            <p:cNvPr id="1389" name="Google Shape;1389;p32"/>
            <p:cNvSpPr/>
            <p:nvPr/>
          </p:nvSpPr>
          <p:spPr>
            <a:xfrm>
              <a:off x="3699662" y="2622789"/>
              <a:ext cx="380283" cy="377369"/>
            </a:xfrm>
            <a:custGeom>
              <a:avLst/>
              <a:gdLst/>
              <a:ahLst/>
              <a:cxnLst/>
              <a:rect l="l" t="t" r="r" b="b"/>
              <a:pathLst>
                <a:path w="29548" h="29413" extrusionOk="0">
                  <a:moveTo>
                    <a:pt x="15315" y="0"/>
                  </a:moveTo>
                  <a:cubicBezTo>
                    <a:pt x="15117" y="0"/>
                    <a:pt x="14920" y="5"/>
                    <a:pt x="14722" y="14"/>
                  </a:cubicBezTo>
                  <a:cubicBezTo>
                    <a:pt x="11260" y="14"/>
                    <a:pt x="7169" y="1658"/>
                    <a:pt x="4896" y="3791"/>
                  </a:cubicBezTo>
                  <a:cubicBezTo>
                    <a:pt x="2588" y="5924"/>
                    <a:pt x="1" y="9560"/>
                    <a:pt x="105" y="13232"/>
                  </a:cubicBezTo>
                  <a:cubicBezTo>
                    <a:pt x="175" y="16903"/>
                    <a:pt x="420" y="19701"/>
                    <a:pt x="3078" y="23687"/>
                  </a:cubicBezTo>
                  <a:cubicBezTo>
                    <a:pt x="4476" y="25960"/>
                    <a:pt x="6714" y="27638"/>
                    <a:pt x="9302" y="28407"/>
                  </a:cubicBezTo>
                  <a:cubicBezTo>
                    <a:pt x="10196" y="28714"/>
                    <a:pt x="12563" y="29412"/>
                    <a:pt x="15137" y="29412"/>
                  </a:cubicBezTo>
                  <a:cubicBezTo>
                    <a:pt x="16087" y="29412"/>
                    <a:pt x="17066" y="29317"/>
                    <a:pt x="18009" y="29072"/>
                  </a:cubicBezTo>
                  <a:cubicBezTo>
                    <a:pt x="21505" y="28128"/>
                    <a:pt x="24198" y="26869"/>
                    <a:pt x="26016" y="24176"/>
                  </a:cubicBezTo>
                  <a:cubicBezTo>
                    <a:pt x="27799" y="21484"/>
                    <a:pt x="29548" y="18861"/>
                    <a:pt x="29478" y="14700"/>
                  </a:cubicBezTo>
                  <a:cubicBezTo>
                    <a:pt x="29373" y="10574"/>
                    <a:pt x="27904" y="7602"/>
                    <a:pt x="26680" y="6134"/>
                  </a:cubicBezTo>
                  <a:cubicBezTo>
                    <a:pt x="25456" y="4665"/>
                    <a:pt x="23463" y="2602"/>
                    <a:pt x="21121" y="1448"/>
                  </a:cubicBezTo>
                  <a:cubicBezTo>
                    <a:pt x="19336" y="492"/>
                    <a:pt x="17347" y="0"/>
                    <a:pt x="1531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</a:rPr>
                <a:t>2</a:t>
              </a:r>
            </a:p>
          </p:txBody>
        </p:sp>
        <p:sp>
          <p:nvSpPr>
            <p:cNvPr id="1390" name="Google Shape;1390;p32"/>
            <p:cNvSpPr/>
            <p:nvPr/>
          </p:nvSpPr>
          <p:spPr>
            <a:xfrm rot="5400000">
              <a:off x="636670" y="1049522"/>
              <a:ext cx="1357057" cy="1708762"/>
            </a:xfrm>
            <a:custGeom>
              <a:avLst/>
              <a:gdLst/>
              <a:ahLst/>
              <a:cxnLst/>
              <a:rect l="l" t="t" r="r" b="b"/>
              <a:pathLst>
                <a:path w="39176" h="34664" extrusionOk="0">
                  <a:moveTo>
                    <a:pt x="21371" y="1"/>
                  </a:moveTo>
                  <a:cubicBezTo>
                    <a:pt x="17061" y="1"/>
                    <a:pt x="13042" y="101"/>
                    <a:pt x="8684" y="101"/>
                  </a:cubicBezTo>
                  <a:cubicBezTo>
                    <a:pt x="7872" y="101"/>
                    <a:pt x="7049" y="97"/>
                    <a:pt x="6209" y="89"/>
                  </a:cubicBezTo>
                  <a:lnTo>
                    <a:pt x="6209" y="57"/>
                  </a:lnTo>
                  <a:cubicBezTo>
                    <a:pt x="4193" y="121"/>
                    <a:pt x="1824" y="377"/>
                    <a:pt x="800" y="2073"/>
                  </a:cubicBezTo>
                  <a:cubicBezTo>
                    <a:pt x="288" y="2905"/>
                    <a:pt x="256" y="3930"/>
                    <a:pt x="256" y="4890"/>
                  </a:cubicBezTo>
                  <a:lnTo>
                    <a:pt x="0" y="27294"/>
                  </a:lnTo>
                  <a:cubicBezTo>
                    <a:pt x="0" y="29502"/>
                    <a:pt x="128" y="31999"/>
                    <a:pt x="1921" y="33343"/>
                  </a:cubicBezTo>
                  <a:cubicBezTo>
                    <a:pt x="3137" y="34239"/>
                    <a:pt x="4737" y="34367"/>
                    <a:pt x="6209" y="34463"/>
                  </a:cubicBezTo>
                  <a:cubicBezTo>
                    <a:pt x="8837" y="34597"/>
                    <a:pt x="11467" y="34664"/>
                    <a:pt x="14096" y="34664"/>
                  </a:cubicBezTo>
                  <a:cubicBezTo>
                    <a:pt x="20882" y="34664"/>
                    <a:pt x="27661" y="34220"/>
                    <a:pt x="34375" y="33343"/>
                  </a:cubicBezTo>
                  <a:cubicBezTo>
                    <a:pt x="35399" y="33183"/>
                    <a:pt x="36455" y="33023"/>
                    <a:pt x="37255" y="32447"/>
                  </a:cubicBezTo>
                  <a:cubicBezTo>
                    <a:pt x="38631" y="31455"/>
                    <a:pt x="38823" y="29630"/>
                    <a:pt x="38920" y="27998"/>
                  </a:cubicBezTo>
                  <a:cubicBezTo>
                    <a:pt x="39176" y="22781"/>
                    <a:pt x="39112" y="17532"/>
                    <a:pt x="38791" y="12315"/>
                  </a:cubicBezTo>
                  <a:cubicBezTo>
                    <a:pt x="38695" y="9851"/>
                    <a:pt x="38343" y="7418"/>
                    <a:pt x="37767" y="5018"/>
                  </a:cubicBezTo>
                  <a:cubicBezTo>
                    <a:pt x="37575" y="3994"/>
                    <a:pt x="37095" y="3033"/>
                    <a:pt x="36423" y="2233"/>
                  </a:cubicBezTo>
                  <a:cubicBezTo>
                    <a:pt x="35463" y="1241"/>
                    <a:pt x="34055" y="825"/>
                    <a:pt x="32646" y="569"/>
                  </a:cubicBezTo>
                  <a:cubicBezTo>
                    <a:pt x="30086" y="89"/>
                    <a:pt x="27461" y="57"/>
                    <a:pt x="24837" y="25"/>
                  </a:cubicBezTo>
                  <a:cubicBezTo>
                    <a:pt x="23654" y="7"/>
                    <a:pt x="22502" y="1"/>
                    <a:pt x="2137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2"/>
            <p:cNvGrpSpPr/>
            <p:nvPr/>
          </p:nvGrpSpPr>
          <p:grpSpPr>
            <a:xfrm>
              <a:off x="1827597" y="1304332"/>
              <a:ext cx="880407" cy="864065"/>
              <a:chOff x="913197" y="999532"/>
              <a:chExt cx="880407" cy="864065"/>
            </a:xfrm>
          </p:grpSpPr>
          <p:sp>
            <p:nvSpPr>
              <p:cNvPr id="1392" name="Google Shape;1392;p32"/>
              <p:cNvSpPr/>
              <p:nvPr/>
            </p:nvSpPr>
            <p:spPr>
              <a:xfrm>
                <a:off x="943104" y="1013097"/>
                <a:ext cx="850500" cy="850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3" name="Google Shape;1393;p32"/>
              <p:cNvGrpSpPr/>
              <p:nvPr/>
            </p:nvGrpSpPr>
            <p:grpSpPr>
              <a:xfrm>
                <a:off x="913197" y="999532"/>
                <a:ext cx="811244" cy="797890"/>
                <a:chOff x="2138587" y="1324590"/>
                <a:chExt cx="811244" cy="797890"/>
              </a:xfrm>
            </p:grpSpPr>
            <p:sp>
              <p:nvSpPr>
                <p:cNvPr id="1394" name="Google Shape;1394;p32"/>
                <p:cNvSpPr/>
                <p:nvPr/>
              </p:nvSpPr>
              <p:spPr>
                <a:xfrm>
                  <a:off x="2362934" y="1541292"/>
                  <a:ext cx="456710" cy="454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5" h="24935" extrusionOk="0">
                      <a:moveTo>
                        <a:pt x="13446" y="5209"/>
                      </a:moveTo>
                      <a:cubicBezTo>
                        <a:pt x="14378" y="5209"/>
                        <a:pt x="15307" y="5375"/>
                        <a:pt x="16181" y="5731"/>
                      </a:cubicBezTo>
                      <a:cubicBezTo>
                        <a:pt x="19335" y="7030"/>
                        <a:pt x="20857" y="12633"/>
                        <a:pt x="19298" y="15491"/>
                      </a:cubicBezTo>
                      <a:cubicBezTo>
                        <a:pt x="17948" y="17853"/>
                        <a:pt x="15487" y="19557"/>
                        <a:pt x="12972" y="19557"/>
                      </a:cubicBezTo>
                      <a:cubicBezTo>
                        <a:pt x="11615" y="19557"/>
                        <a:pt x="10241" y="19061"/>
                        <a:pt x="9018" y="17903"/>
                      </a:cubicBezTo>
                      <a:cubicBezTo>
                        <a:pt x="6718" y="15750"/>
                        <a:pt x="5048" y="12114"/>
                        <a:pt x="6421" y="9108"/>
                      </a:cubicBezTo>
                      <a:cubicBezTo>
                        <a:pt x="6421" y="9033"/>
                        <a:pt x="6458" y="8959"/>
                        <a:pt x="6495" y="8885"/>
                      </a:cubicBezTo>
                      <a:cubicBezTo>
                        <a:pt x="6495" y="8848"/>
                        <a:pt x="6532" y="8811"/>
                        <a:pt x="6569" y="8774"/>
                      </a:cubicBezTo>
                      <a:cubicBezTo>
                        <a:pt x="8082" y="6573"/>
                        <a:pt x="10777" y="5209"/>
                        <a:pt x="13446" y="5209"/>
                      </a:cubicBezTo>
                      <a:close/>
                      <a:moveTo>
                        <a:pt x="14143" y="0"/>
                      </a:moveTo>
                      <a:cubicBezTo>
                        <a:pt x="10425" y="0"/>
                        <a:pt x="6549" y="1381"/>
                        <a:pt x="4046" y="3615"/>
                      </a:cubicBezTo>
                      <a:cubicBezTo>
                        <a:pt x="38" y="7846"/>
                        <a:pt x="1" y="15045"/>
                        <a:pt x="3341" y="19684"/>
                      </a:cubicBezTo>
                      <a:cubicBezTo>
                        <a:pt x="5322" y="22444"/>
                        <a:pt x="8316" y="24935"/>
                        <a:pt x="11872" y="24935"/>
                      </a:cubicBezTo>
                      <a:cubicBezTo>
                        <a:pt x="12045" y="24935"/>
                        <a:pt x="12220" y="24929"/>
                        <a:pt x="12395" y="24917"/>
                      </a:cubicBezTo>
                      <a:cubicBezTo>
                        <a:pt x="15810" y="24694"/>
                        <a:pt x="19001" y="23247"/>
                        <a:pt x="21450" y="20872"/>
                      </a:cubicBezTo>
                      <a:cubicBezTo>
                        <a:pt x="23825" y="18497"/>
                        <a:pt x="25124" y="15268"/>
                        <a:pt x="24976" y="11928"/>
                      </a:cubicBezTo>
                      <a:cubicBezTo>
                        <a:pt x="24865" y="8737"/>
                        <a:pt x="24271" y="5248"/>
                        <a:pt x="21933" y="2873"/>
                      </a:cubicBezTo>
                      <a:cubicBezTo>
                        <a:pt x="19946" y="870"/>
                        <a:pt x="17094" y="0"/>
                        <a:pt x="141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2"/>
                <p:cNvSpPr/>
                <p:nvPr/>
              </p:nvSpPr>
              <p:spPr>
                <a:xfrm>
                  <a:off x="2218586" y="1394145"/>
                  <a:ext cx="723828" cy="687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20" h="37754" extrusionOk="0">
                      <a:moveTo>
                        <a:pt x="22206" y="1089"/>
                      </a:moveTo>
                      <a:cubicBezTo>
                        <a:pt x="24610" y="1089"/>
                        <a:pt x="26982" y="1580"/>
                        <a:pt x="29206" y="2858"/>
                      </a:cubicBezTo>
                      <a:cubicBezTo>
                        <a:pt x="33102" y="5085"/>
                        <a:pt x="35552" y="9501"/>
                        <a:pt x="36814" y="13694"/>
                      </a:cubicBezTo>
                      <a:cubicBezTo>
                        <a:pt x="39819" y="23417"/>
                        <a:pt x="34550" y="32955"/>
                        <a:pt x="24864" y="35886"/>
                      </a:cubicBezTo>
                      <a:cubicBezTo>
                        <a:pt x="22982" y="36436"/>
                        <a:pt x="21049" y="36709"/>
                        <a:pt x="19120" y="36709"/>
                      </a:cubicBezTo>
                      <a:cubicBezTo>
                        <a:pt x="16749" y="36709"/>
                        <a:pt x="14386" y="36296"/>
                        <a:pt x="12135" y="35478"/>
                      </a:cubicBezTo>
                      <a:cubicBezTo>
                        <a:pt x="6977" y="33623"/>
                        <a:pt x="3785" y="29392"/>
                        <a:pt x="2524" y="24159"/>
                      </a:cubicBezTo>
                      <a:cubicBezTo>
                        <a:pt x="1336" y="19409"/>
                        <a:pt x="2227" y="14362"/>
                        <a:pt x="4936" y="10280"/>
                      </a:cubicBezTo>
                      <a:cubicBezTo>
                        <a:pt x="6854" y="7292"/>
                        <a:pt x="9908" y="4158"/>
                        <a:pt x="13262" y="2808"/>
                      </a:cubicBezTo>
                      <a:lnTo>
                        <a:pt x="13262" y="2808"/>
                      </a:lnTo>
                      <a:cubicBezTo>
                        <a:pt x="13293" y="2803"/>
                        <a:pt x="13326" y="2795"/>
                        <a:pt x="13360" y="2784"/>
                      </a:cubicBezTo>
                      <a:cubicBezTo>
                        <a:pt x="16212" y="1840"/>
                        <a:pt x="19234" y="1089"/>
                        <a:pt x="22206" y="1089"/>
                      </a:cubicBezTo>
                      <a:close/>
                      <a:moveTo>
                        <a:pt x="21932" y="1"/>
                      </a:moveTo>
                      <a:cubicBezTo>
                        <a:pt x="18969" y="1"/>
                        <a:pt x="15970" y="830"/>
                        <a:pt x="13220" y="1742"/>
                      </a:cubicBezTo>
                      <a:lnTo>
                        <a:pt x="13220" y="1742"/>
                      </a:lnTo>
                      <a:cubicBezTo>
                        <a:pt x="13170" y="1746"/>
                        <a:pt x="13118" y="1759"/>
                        <a:pt x="13063" y="1782"/>
                      </a:cubicBezTo>
                      <a:cubicBezTo>
                        <a:pt x="5195" y="4862"/>
                        <a:pt x="0" y="14140"/>
                        <a:pt x="1150" y="22378"/>
                      </a:cubicBezTo>
                      <a:cubicBezTo>
                        <a:pt x="1893" y="27536"/>
                        <a:pt x="4156" y="31990"/>
                        <a:pt x="8573" y="34884"/>
                      </a:cubicBezTo>
                      <a:cubicBezTo>
                        <a:pt x="11647" y="36886"/>
                        <a:pt x="15380" y="37754"/>
                        <a:pt x="19043" y="37754"/>
                      </a:cubicBezTo>
                      <a:cubicBezTo>
                        <a:pt x="20066" y="37754"/>
                        <a:pt x="21084" y="37686"/>
                        <a:pt x="22081" y="37556"/>
                      </a:cubicBezTo>
                      <a:cubicBezTo>
                        <a:pt x="31841" y="36369"/>
                        <a:pt x="39634" y="27945"/>
                        <a:pt x="38743" y="17962"/>
                      </a:cubicBezTo>
                      <a:cubicBezTo>
                        <a:pt x="37927" y="8759"/>
                        <a:pt x="31766" y="38"/>
                        <a:pt x="2193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2"/>
                <p:cNvSpPr/>
                <p:nvPr/>
              </p:nvSpPr>
              <p:spPr>
                <a:xfrm>
                  <a:off x="2326543" y="1491216"/>
                  <a:ext cx="523457" cy="494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97" h="27163" extrusionOk="0">
                      <a:moveTo>
                        <a:pt x="15397" y="1125"/>
                      </a:moveTo>
                      <a:cubicBezTo>
                        <a:pt x="18348" y="1125"/>
                        <a:pt x="21204" y="2004"/>
                        <a:pt x="23193" y="4025"/>
                      </a:cubicBezTo>
                      <a:cubicBezTo>
                        <a:pt x="25494" y="6400"/>
                        <a:pt x="26124" y="9852"/>
                        <a:pt x="26273" y="13043"/>
                      </a:cubicBezTo>
                      <a:cubicBezTo>
                        <a:pt x="26384" y="16383"/>
                        <a:pt x="25085" y="19649"/>
                        <a:pt x="22710" y="21987"/>
                      </a:cubicBezTo>
                      <a:cubicBezTo>
                        <a:pt x="20298" y="24399"/>
                        <a:pt x="17069" y="25809"/>
                        <a:pt x="13655" y="26032"/>
                      </a:cubicBezTo>
                      <a:cubicBezTo>
                        <a:pt x="13457" y="26047"/>
                        <a:pt x="13259" y="26055"/>
                        <a:pt x="13064" y="26055"/>
                      </a:cubicBezTo>
                      <a:cubicBezTo>
                        <a:pt x="9538" y="26055"/>
                        <a:pt x="6569" y="23577"/>
                        <a:pt x="4600" y="20799"/>
                      </a:cubicBezTo>
                      <a:cubicBezTo>
                        <a:pt x="1260" y="16160"/>
                        <a:pt x="1298" y="8961"/>
                        <a:pt x="5343" y="4768"/>
                      </a:cubicBezTo>
                      <a:cubicBezTo>
                        <a:pt x="7823" y="2514"/>
                        <a:pt x="11686" y="1125"/>
                        <a:pt x="15397" y="1125"/>
                      </a:cubicBezTo>
                      <a:close/>
                      <a:moveTo>
                        <a:pt x="15831" y="1"/>
                      </a:moveTo>
                      <a:cubicBezTo>
                        <a:pt x="11704" y="1"/>
                        <a:pt x="7310" y="1619"/>
                        <a:pt x="4657" y="3943"/>
                      </a:cubicBezTo>
                      <a:lnTo>
                        <a:pt x="4657" y="3943"/>
                      </a:lnTo>
                      <a:cubicBezTo>
                        <a:pt x="4625" y="3965"/>
                        <a:pt x="4594" y="3993"/>
                        <a:pt x="4563" y="4025"/>
                      </a:cubicBezTo>
                      <a:cubicBezTo>
                        <a:pt x="4563" y="4025"/>
                        <a:pt x="4563" y="4025"/>
                        <a:pt x="4563" y="4025"/>
                      </a:cubicBezTo>
                      <a:lnTo>
                        <a:pt x="4563" y="4025"/>
                      </a:lnTo>
                      <a:cubicBezTo>
                        <a:pt x="4530" y="4054"/>
                        <a:pt x="4503" y="4083"/>
                        <a:pt x="4480" y="4113"/>
                      </a:cubicBezTo>
                      <a:lnTo>
                        <a:pt x="4480" y="4113"/>
                      </a:lnTo>
                      <a:cubicBezTo>
                        <a:pt x="1" y="8876"/>
                        <a:pt x="172" y="17008"/>
                        <a:pt x="4155" y="22024"/>
                      </a:cubicBezTo>
                      <a:cubicBezTo>
                        <a:pt x="6493" y="24918"/>
                        <a:pt x="9239" y="26700"/>
                        <a:pt x="12987" y="27108"/>
                      </a:cubicBezTo>
                      <a:cubicBezTo>
                        <a:pt x="13296" y="27145"/>
                        <a:pt x="13606" y="27162"/>
                        <a:pt x="13918" y="27162"/>
                      </a:cubicBezTo>
                      <a:cubicBezTo>
                        <a:pt x="17397" y="27162"/>
                        <a:pt x="21034" y="24977"/>
                        <a:pt x="23452" y="22729"/>
                      </a:cubicBezTo>
                      <a:cubicBezTo>
                        <a:pt x="28796" y="17868"/>
                        <a:pt x="28351" y="8516"/>
                        <a:pt x="23935" y="3246"/>
                      </a:cubicBezTo>
                      <a:cubicBezTo>
                        <a:pt x="21986" y="946"/>
                        <a:pt x="18987" y="1"/>
                        <a:pt x="158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2"/>
                <p:cNvSpPr/>
                <p:nvPr/>
              </p:nvSpPr>
              <p:spPr>
                <a:xfrm>
                  <a:off x="2441006" y="1606291"/>
                  <a:ext cx="287568" cy="26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0" h="14356" extrusionOk="0">
                      <a:moveTo>
                        <a:pt x="8646" y="1116"/>
                      </a:moveTo>
                      <a:cubicBezTo>
                        <a:pt x="8786" y="1116"/>
                        <a:pt x="8925" y="1119"/>
                        <a:pt x="9065" y="1125"/>
                      </a:cubicBezTo>
                      <a:cubicBezTo>
                        <a:pt x="12814" y="1273"/>
                        <a:pt x="14224" y="6246"/>
                        <a:pt x="13519" y="9215"/>
                      </a:cubicBezTo>
                      <a:cubicBezTo>
                        <a:pt x="12935" y="11758"/>
                        <a:pt x="10605" y="13113"/>
                        <a:pt x="8254" y="13113"/>
                      </a:cubicBezTo>
                      <a:cubicBezTo>
                        <a:pt x="6867" y="13113"/>
                        <a:pt x="5473" y="12642"/>
                        <a:pt x="4427" y="11664"/>
                      </a:cubicBezTo>
                      <a:cubicBezTo>
                        <a:pt x="2571" y="9920"/>
                        <a:pt x="1198" y="6654"/>
                        <a:pt x="2385" y="4242"/>
                      </a:cubicBezTo>
                      <a:cubicBezTo>
                        <a:pt x="3791" y="2063"/>
                        <a:pt x="6162" y="1116"/>
                        <a:pt x="8646" y="1116"/>
                      </a:cubicBezTo>
                      <a:close/>
                      <a:moveTo>
                        <a:pt x="8387" y="1"/>
                      </a:moveTo>
                      <a:cubicBezTo>
                        <a:pt x="5670" y="1"/>
                        <a:pt x="2948" y="1422"/>
                        <a:pt x="1458" y="3685"/>
                      </a:cubicBezTo>
                      <a:cubicBezTo>
                        <a:pt x="1414" y="3756"/>
                        <a:pt x="1387" y="3826"/>
                        <a:pt x="1376" y="3893"/>
                      </a:cubicBezTo>
                      <a:lnTo>
                        <a:pt x="1376" y="3893"/>
                      </a:lnTo>
                      <a:cubicBezTo>
                        <a:pt x="0" y="6905"/>
                        <a:pt x="1687" y="10554"/>
                        <a:pt x="3981" y="12703"/>
                      </a:cubicBezTo>
                      <a:cubicBezTo>
                        <a:pt x="5202" y="13859"/>
                        <a:pt x="6573" y="14356"/>
                        <a:pt x="7927" y="14356"/>
                      </a:cubicBezTo>
                      <a:cubicBezTo>
                        <a:pt x="10441" y="14356"/>
                        <a:pt x="12897" y="12642"/>
                        <a:pt x="14224" y="10254"/>
                      </a:cubicBezTo>
                      <a:cubicBezTo>
                        <a:pt x="15819" y="7433"/>
                        <a:pt x="14298" y="1830"/>
                        <a:pt x="11144" y="531"/>
                      </a:cubicBezTo>
                      <a:cubicBezTo>
                        <a:pt x="10259" y="169"/>
                        <a:pt x="9323" y="1"/>
                        <a:pt x="83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2"/>
                <p:cNvSpPr/>
                <p:nvPr/>
              </p:nvSpPr>
              <p:spPr>
                <a:xfrm>
                  <a:off x="2543727" y="1697568"/>
                  <a:ext cx="73546" cy="67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6" h="3683" extrusionOk="0">
                      <a:moveTo>
                        <a:pt x="2279" y="0"/>
                      </a:moveTo>
                      <a:cubicBezTo>
                        <a:pt x="1832" y="0"/>
                        <a:pt x="1306" y="191"/>
                        <a:pt x="780" y="717"/>
                      </a:cubicBezTo>
                      <a:cubicBezTo>
                        <a:pt x="0" y="1459"/>
                        <a:pt x="112" y="2870"/>
                        <a:pt x="705" y="3352"/>
                      </a:cubicBezTo>
                      <a:cubicBezTo>
                        <a:pt x="963" y="3571"/>
                        <a:pt x="1376" y="3682"/>
                        <a:pt x="1819" y="3682"/>
                      </a:cubicBezTo>
                      <a:cubicBezTo>
                        <a:pt x="2653" y="3682"/>
                        <a:pt x="3592" y="3286"/>
                        <a:pt x="3785" y="2461"/>
                      </a:cubicBezTo>
                      <a:cubicBezTo>
                        <a:pt x="4045" y="1422"/>
                        <a:pt x="3266" y="272"/>
                        <a:pt x="2783" y="86"/>
                      </a:cubicBezTo>
                      <a:cubicBezTo>
                        <a:pt x="2632" y="32"/>
                        <a:pt x="2463" y="0"/>
                        <a:pt x="227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2"/>
                <p:cNvSpPr/>
                <p:nvPr/>
              </p:nvSpPr>
              <p:spPr>
                <a:xfrm>
                  <a:off x="2532675" y="1688821"/>
                  <a:ext cx="96068" cy="86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5" h="4734" extrusionOk="0">
                      <a:moveTo>
                        <a:pt x="2831" y="1043"/>
                      </a:moveTo>
                      <a:cubicBezTo>
                        <a:pt x="3114" y="1043"/>
                        <a:pt x="3382" y="1184"/>
                        <a:pt x="3614" y="1531"/>
                      </a:cubicBezTo>
                      <a:cubicBezTo>
                        <a:pt x="4022" y="2236"/>
                        <a:pt x="3985" y="3053"/>
                        <a:pt x="3243" y="3461"/>
                      </a:cubicBezTo>
                      <a:cubicBezTo>
                        <a:pt x="3002" y="3591"/>
                        <a:pt x="2733" y="3656"/>
                        <a:pt x="2459" y="3656"/>
                      </a:cubicBezTo>
                      <a:cubicBezTo>
                        <a:pt x="2185" y="3656"/>
                        <a:pt x="1907" y="3591"/>
                        <a:pt x="1647" y="3461"/>
                      </a:cubicBezTo>
                      <a:cubicBezTo>
                        <a:pt x="1054" y="3090"/>
                        <a:pt x="1388" y="1977"/>
                        <a:pt x="1722" y="1605"/>
                      </a:cubicBezTo>
                      <a:cubicBezTo>
                        <a:pt x="1728" y="1599"/>
                        <a:pt x="1733" y="1592"/>
                        <a:pt x="1739" y="1586"/>
                      </a:cubicBezTo>
                      <a:lnTo>
                        <a:pt x="1739" y="1586"/>
                      </a:lnTo>
                      <a:cubicBezTo>
                        <a:pt x="1746" y="1580"/>
                        <a:pt x="1752" y="1574"/>
                        <a:pt x="1759" y="1568"/>
                      </a:cubicBezTo>
                      <a:cubicBezTo>
                        <a:pt x="2108" y="1260"/>
                        <a:pt x="2480" y="1043"/>
                        <a:pt x="2831" y="1043"/>
                      </a:cubicBezTo>
                      <a:close/>
                      <a:moveTo>
                        <a:pt x="2906" y="1"/>
                      </a:moveTo>
                      <a:cubicBezTo>
                        <a:pt x="2269" y="1"/>
                        <a:pt x="1601" y="323"/>
                        <a:pt x="1071" y="781"/>
                      </a:cubicBezTo>
                      <a:lnTo>
                        <a:pt x="1071" y="781"/>
                      </a:lnTo>
                      <a:cubicBezTo>
                        <a:pt x="1040" y="804"/>
                        <a:pt x="1009" y="831"/>
                        <a:pt x="979" y="863"/>
                      </a:cubicBezTo>
                      <a:cubicBezTo>
                        <a:pt x="979" y="863"/>
                        <a:pt x="979" y="863"/>
                        <a:pt x="979" y="863"/>
                      </a:cubicBezTo>
                      <a:lnTo>
                        <a:pt x="979" y="863"/>
                      </a:lnTo>
                      <a:cubicBezTo>
                        <a:pt x="957" y="885"/>
                        <a:pt x="938" y="908"/>
                        <a:pt x="922" y="931"/>
                      </a:cubicBezTo>
                      <a:lnTo>
                        <a:pt x="922" y="931"/>
                      </a:lnTo>
                      <a:cubicBezTo>
                        <a:pt x="155" y="1865"/>
                        <a:pt x="0" y="3371"/>
                        <a:pt x="942" y="4240"/>
                      </a:cubicBezTo>
                      <a:cubicBezTo>
                        <a:pt x="1309" y="4590"/>
                        <a:pt x="1824" y="4734"/>
                        <a:pt x="2356" y="4734"/>
                      </a:cubicBezTo>
                      <a:cubicBezTo>
                        <a:pt x="2953" y="4734"/>
                        <a:pt x="3571" y="4552"/>
                        <a:pt x="4022" y="4277"/>
                      </a:cubicBezTo>
                      <a:cubicBezTo>
                        <a:pt x="5284" y="3498"/>
                        <a:pt x="5099" y="1791"/>
                        <a:pt x="4319" y="752"/>
                      </a:cubicBezTo>
                      <a:cubicBezTo>
                        <a:pt x="3930" y="217"/>
                        <a:pt x="3428" y="1"/>
                        <a:pt x="290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2"/>
                <p:cNvSpPr/>
                <p:nvPr/>
              </p:nvSpPr>
              <p:spPr>
                <a:xfrm>
                  <a:off x="2783398" y="1506432"/>
                  <a:ext cx="89142" cy="13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4" h="7612" extrusionOk="0">
                      <a:moveTo>
                        <a:pt x="775" y="1"/>
                      </a:moveTo>
                      <a:cubicBezTo>
                        <a:pt x="389" y="1"/>
                        <a:pt x="0" y="362"/>
                        <a:pt x="286" y="778"/>
                      </a:cubicBezTo>
                      <a:cubicBezTo>
                        <a:pt x="472" y="1075"/>
                        <a:pt x="732" y="1335"/>
                        <a:pt x="1028" y="1558"/>
                      </a:cubicBezTo>
                      <a:cubicBezTo>
                        <a:pt x="1548" y="2040"/>
                        <a:pt x="1845" y="2931"/>
                        <a:pt x="2253" y="3487"/>
                      </a:cubicBezTo>
                      <a:cubicBezTo>
                        <a:pt x="3032" y="4601"/>
                        <a:pt x="3552" y="5862"/>
                        <a:pt x="3812" y="7235"/>
                      </a:cubicBezTo>
                      <a:cubicBezTo>
                        <a:pt x="3856" y="7499"/>
                        <a:pt x="4043" y="7612"/>
                        <a:pt x="4246" y="7612"/>
                      </a:cubicBezTo>
                      <a:cubicBezTo>
                        <a:pt x="4557" y="7612"/>
                        <a:pt x="4904" y="7343"/>
                        <a:pt x="4814" y="6939"/>
                      </a:cubicBezTo>
                      <a:cubicBezTo>
                        <a:pt x="4517" y="5640"/>
                        <a:pt x="4072" y="4415"/>
                        <a:pt x="3441" y="3228"/>
                      </a:cubicBezTo>
                      <a:cubicBezTo>
                        <a:pt x="3144" y="2634"/>
                        <a:pt x="2624" y="2114"/>
                        <a:pt x="2290" y="1520"/>
                      </a:cubicBezTo>
                      <a:cubicBezTo>
                        <a:pt x="1993" y="964"/>
                        <a:pt x="1585" y="741"/>
                        <a:pt x="1214" y="222"/>
                      </a:cubicBezTo>
                      <a:cubicBezTo>
                        <a:pt x="1103" y="66"/>
                        <a:pt x="939" y="1"/>
                        <a:pt x="77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32"/>
                <p:cNvSpPr/>
                <p:nvPr/>
              </p:nvSpPr>
              <p:spPr>
                <a:xfrm>
                  <a:off x="2855381" y="1671072"/>
                  <a:ext cx="22940" cy="4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2274" extrusionOk="0">
                      <a:moveTo>
                        <a:pt x="538" y="0"/>
                      </a:moveTo>
                      <a:cubicBezTo>
                        <a:pt x="288" y="0"/>
                        <a:pt x="37" y="167"/>
                        <a:pt x="0" y="501"/>
                      </a:cubicBezTo>
                      <a:cubicBezTo>
                        <a:pt x="0" y="947"/>
                        <a:pt x="186" y="1392"/>
                        <a:pt x="186" y="1800"/>
                      </a:cubicBezTo>
                      <a:cubicBezTo>
                        <a:pt x="223" y="2116"/>
                        <a:pt x="473" y="2273"/>
                        <a:pt x="724" y="2273"/>
                      </a:cubicBezTo>
                      <a:cubicBezTo>
                        <a:pt x="974" y="2273"/>
                        <a:pt x="1225" y="2116"/>
                        <a:pt x="1262" y="1800"/>
                      </a:cubicBezTo>
                      <a:cubicBezTo>
                        <a:pt x="1262" y="1355"/>
                        <a:pt x="1076" y="947"/>
                        <a:pt x="1076" y="501"/>
                      </a:cubicBezTo>
                      <a:cubicBezTo>
                        <a:pt x="1039" y="167"/>
                        <a:pt x="789" y="0"/>
                        <a:pt x="53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2"/>
                <p:cNvSpPr/>
                <p:nvPr/>
              </p:nvSpPr>
              <p:spPr>
                <a:xfrm>
                  <a:off x="2315727" y="1907145"/>
                  <a:ext cx="53860" cy="59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3" h="3244" extrusionOk="0">
                      <a:moveTo>
                        <a:pt x="752" y="0"/>
                      </a:moveTo>
                      <a:cubicBezTo>
                        <a:pt x="376" y="0"/>
                        <a:pt x="0" y="379"/>
                        <a:pt x="260" y="795"/>
                      </a:cubicBezTo>
                      <a:lnTo>
                        <a:pt x="260" y="758"/>
                      </a:lnTo>
                      <a:cubicBezTo>
                        <a:pt x="519" y="1166"/>
                        <a:pt x="742" y="1574"/>
                        <a:pt x="1002" y="1982"/>
                      </a:cubicBezTo>
                      <a:cubicBezTo>
                        <a:pt x="1113" y="2168"/>
                        <a:pt x="1262" y="2390"/>
                        <a:pt x="1447" y="2576"/>
                      </a:cubicBezTo>
                      <a:cubicBezTo>
                        <a:pt x="1521" y="2650"/>
                        <a:pt x="1855" y="2799"/>
                        <a:pt x="1893" y="2910"/>
                      </a:cubicBezTo>
                      <a:cubicBezTo>
                        <a:pt x="1980" y="3142"/>
                        <a:pt x="2169" y="3244"/>
                        <a:pt x="2360" y="3244"/>
                      </a:cubicBezTo>
                      <a:cubicBezTo>
                        <a:pt x="2659" y="3244"/>
                        <a:pt x="2962" y="2997"/>
                        <a:pt x="2895" y="2613"/>
                      </a:cubicBezTo>
                      <a:cubicBezTo>
                        <a:pt x="2783" y="2131"/>
                        <a:pt x="2264" y="1908"/>
                        <a:pt x="1967" y="1574"/>
                      </a:cubicBezTo>
                      <a:cubicBezTo>
                        <a:pt x="1670" y="1166"/>
                        <a:pt x="1410" y="683"/>
                        <a:pt x="1187" y="238"/>
                      </a:cubicBezTo>
                      <a:cubicBezTo>
                        <a:pt x="1076" y="71"/>
                        <a:pt x="914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2"/>
                <p:cNvSpPr/>
                <p:nvPr/>
              </p:nvSpPr>
              <p:spPr>
                <a:xfrm>
                  <a:off x="2356390" y="1924055"/>
                  <a:ext cx="53533" cy="4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" h="2702" extrusionOk="0">
                      <a:moveTo>
                        <a:pt x="755" y="0"/>
                      </a:moveTo>
                      <a:cubicBezTo>
                        <a:pt x="369" y="0"/>
                        <a:pt x="1" y="379"/>
                        <a:pt x="286" y="794"/>
                      </a:cubicBezTo>
                      <a:cubicBezTo>
                        <a:pt x="769" y="1425"/>
                        <a:pt x="1288" y="2019"/>
                        <a:pt x="1882" y="2576"/>
                      </a:cubicBezTo>
                      <a:cubicBezTo>
                        <a:pt x="1986" y="2664"/>
                        <a:pt x="2099" y="2702"/>
                        <a:pt x="2208" y="2702"/>
                      </a:cubicBezTo>
                      <a:cubicBezTo>
                        <a:pt x="2603" y="2702"/>
                        <a:pt x="2944" y="2204"/>
                        <a:pt x="2624" y="1796"/>
                      </a:cubicBezTo>
                      <a:cubicBezTo>
                        <a:pt x="2105" y="1314"/>
                        <a:pt x="1622" y="794"/>
                        <a:pt x="1214" y="238"/>
                      </a:cubicBezTo>
                      <a:cubicBezTo>
                        <a:pt x="1091" y="70"/>
                        <a:pt x="922" y="0"/>
                        <a:pt x="7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2"/>
                <p:cNvSpPr/>
                <p:nvPr/>
              </p:nvSpPr>
              <p:spPr>
                <a:xfrm>
                  <a:off x="2482342" y="1642336"/>
                  <a:ext cx="92433" cy="89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5" h="4899" extrusionOk="0">
                      <a:moveTo>
                        <a:pt x="3006" y="0"/>
                      </a:moveTo>
                      <a:cubicBezTo>
                        <a:pt x="2635" y="186"/>
                        <a:pt x="2598" y="2820"/>
                        <a:pt x="2598" y="2820"/>
                      </a:cubicBezTo>
                      <a:cubicBezTo>
                        <a:pt x="2598" y="2820"/>
                        <a:pt x="1113" y="3377"/>
                        <a:pt x="742" y="3563"/>
                      </a:cubicBezTo>
                      <a:cubicBezTo>
                        <a:pt x="483" y="3600"/>
                        <a:pt x="186" y="3748"/>
                        <a:pt x="0" y="3934"/>
                      </a:cubicBezTo>
                      <a:cubicBezTo>
                        <a:pt x="1113" y="3934"/>
                        <a:pt x="2264" y="4490"/>
                        <a:pt x="3377" y="4490"/>
                      </a:cubicBezTo>
                      <a:cubicBezTo>
                        <a:pt x="3971" y="4602"/>
                        <a:pt x="4528" y="4713"/>
                        <a:pt x="5084" y="4899"/>
                      </a:cubicBezTo>
                      <a:cubicBezTo>
                        <a:pt x="5084" y="4899"/>
                        <a:pt x="4119" y="2635"/>
                        <a:pt x="3934" y="2078"/>
                      </a:cubicBezTo>
                      <a:cubicBezTo>
                        <a:pt x="3600" y="1485"/>
                        <a:pt x="3600" y="557"/>
                        <a:pt x="300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2"/>
                <p:cNvSpPr/>
                <p:nvPr/>
              </p:nvSpPr>
              <p:spPr>
                <a:xfrm>
                  <a:off x="2468836" y="1632641"/>
                  <a:ext cx="117754" cy="10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8" h="5971" extrusionOk="0">
                      <a:moveTo>
                        <a:pt x="3893" y="1825"/>
                      </a:moveTo>
                      <a:cubicBezTo>
                        <a:pt x="4145" y="2434"/>
                        <a:pt x="4313" y="3137"/>
                        <a:pt x="4528" y="3686"/>
                      </a:cubicBezTo>
                      <a:cubicBezTo>
                        <a:pt x="4660" y="4006"/>
                        <a:pt x="4791" y="4325"/>
                        <a:pt x="4923" y="4644"/>
                      </a:cubicBezTo>
                      <a:lnTo>
                        <a:pt x="4923" y="4644"/>
                      </a:lnTo>
                      <a:cubicBezTo>
                        <a:pt x="4702" y="4603"/>
                        <a:pt x="4483" y="4569"/>
                        <a:pt x="4269" y="4540"/>
                      </a:cubicBezTo>
                      <a:cubicBezTo>
                        <a:pt x="3668" y="4502"/>
                        <a:pt x="3077" y="4370"/>
                        <a:pt x="2486" y="4239"/>
                      </a:cubicBezTo>
                      <a:lnTo>
                        <a:pt x="2486" y="4239"/>
                      </a:lnTo>
                      <a:cubicBezTo>
                        <a:pt x="2851" y="4121"/>
                        <a:pt x="3215" y="4018"/>
                        <a:pt x="3526" y="3909"/>
                      </a:cubicBezTo>
                      <a:cubicBezTo>
                        <a:pt x="3749" y="3835"/>
                        <a:pt x="3898" y="3612"/>
                        <a:pt x="3935" y="3390"/>
                      </a:cubicBezTo>
                      <a:cubicBezTo>
                        <a:pt x="3935" y="3083"/>
                        <a:pt x="3870" y="2401"/>
                        <a:pt x="3893" y="1825"/>
                      </a:cubicBezTo>
                      <a:close/>
                      <a:moveTo>
                        <a:pt x="3769" y="1"/>
                      </a:moveTo>
                      <a:cubicBezTo>
                        <a:pt x="3636" y="1"/>
                        <a:pt x="3504" y="69"/>
                        <a:pt x="3406" y="175"/>
                      </a:cubicBezTo>
                      <a:lnTo>
                        <a:pt x="3406" y="175"/>
                      </a:lnTo>
                      <a:cubicBezTo>
                        <a:pt x="3397" y="183"/>
                        <a:pt x="3387" y="190"/>
                        <a:pt x="3378" y="198"/>
                      </a:cubicBezTo>
                      <a:cubicBezTo>
                        <a:pt x="2765" y="714"/>
                        <a:pt x="2825" y="2098"/>
                        <a:pt x="2851" y="3013"/>
                      </a:cubicBezTo>
                      <a:lnTo>
                        <a:pt x="2851" y="3013"/>
                      </a:lnTo>
                      <a:cubicBezTo>
                        <a:pt x="2004" y="3316"/>
                        <a:pt x="1048" y="3584"/>
                        <a:pt x="372" y="4132"/>
                      </a:cubicBezTo>
                      <a:cubicBezTo>
                        <a:pt x="1" y="4466"/>
                        <a:pt x="335" y="5022"/>
                        <a:pt x="743" y="5060"/>
                      </a:cubicBezTo>
                      <a:cubicBezTo>
                        <a:pt x="1894" y="5097"/>
                        <a:pt x="2970" y="5542"/>
                        <a:pt x="4157" y="5616"/>
                      </a:cubicBezTo>
                      <a:cubicBezTo>
                        <a:pt x="4677" y="5653"/>
                        <a:pt x="5196" y="5802"/>
                        <a:pt x="5679" y="5950"/>
                      </a:cubicBezTo>
                      <a:cubicBezTo>
                        <a:pt x="5724" y="5964"/>
                        <a:pt x="5771" y="5970"/>
                        <a:pt x="5818" y="5970"/>
                      </a:cubicBezTo>
                      <a:cubicBezTo>
                        <a:pt x="6150" y="5970"/>
                        <a:pt x="6477" y="5645"/>
                        <a:pt x="6347" y="5319"/>
                      </a:cubicBezTo>
                      <a:lnTo>
                        <a:pt x="5419" y="3056"/>
                      </a:lnTo>
                      <a:cubicBezTo>
                        <a:pt x="5073" y="2191"/>
                        <a:pt x="4824" y="1134"/>
                        <a:pt x="4252" y="363"/>
                      </a:cubicBezTo>
                      <a:lnTo>
                        <a:pt x="4252" y="363"/>
                      </a:lnTo>
                      <a:cubicBezTo>
                        <a:pt x="4224" y="314"/>
                        <a:pt x="4189" y="269"/>
                        <a:pt x="4147" y="229"/>
                      </a:cubicBezTo>
                      <a:lnTo>
                        <a:pt x="4147" y="229"/>
                      </a:lnTo>
                      <a:cubicBezTo>
                        <a:pt x="4138" y="219"/>
                        <a:pt x="4129" y="208"/>
                        <a:pt x="4120" y="198"/>
                      </a:cubicBezTo>
                      <a:cubicBezTo>
                        <a:pt x="4018" y="59"/>
                        <a:pt x="3893" y="1"/>
                        <a:pt x="376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2"/>
                <p:cNvSpPr/>
                <p:nvPr/>
              </p:nvSpPr>
              <p:spPr>
                <a:xfrm>
                  <a:off x="2222604" y="1410236"/>
                  <a:ext cx="361605" cy="32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3" h="17970" extrusionOk="0">
                      <a:moveTo>
                        <a:pt x="778" y="0"/>
                      </a:moveTo>
                      <a:cubicBezTo>
                        <a:pt x="357" y="0"/>
                        <a:pt x="1" y="527"/>
                        <a:pt x="373" y="899"/>
                      </a:cubicBezTo>
                      <a:lnTo>
                        <a:pt x="410" y="899"/>
                      </a:lnTo>
                      <a:cubicBezTo>
                        <a:pt x="2711" y="3088"/>
                        <a:pt x="5049" y="5278"/>
                        <a:pt x="7387" y="7467"/>
                      </a:cubicBezTo>
                      <a:cubicBezTo>
                        <a:pt x="9094" y="9063"/>
                        <a:pt x="10875" y="10696"/>
                        <a:pt x="12656" y="12255"/>
                      </a:cubicBezTo>
                      <a:cubicBezTo>
                        <a:pt x="13807" y="13257"/>
                        <a:pt x="14920" y="14296"/>
                        <a:pt x="16070" y="15372"/>
                      </a:cubicBezTo>
                      <a:cubicBezTo>
                        <a:pt x="16892" y="16095"/>
                        <a:pt x="17626" y="17050"/>
                        <a:pt x="18556" y="17672"/>
                      </a:cubicBezTo>
                      <a:lnTo>
                        <a:pt x="18556" y="17672"/>
                      </a:lnTo>
                      <a:cubicBezTo>
                        <a:pt x="18629" y="17824"/>
                        <a:pt x="18778" y="17945"/>
                        <a:pt x="19002" y="17970"/>
                      </a:cubicBezTo>
                      <a:lnTo>
                        <a:pt x="19188" y="17970"/>
                      </a:lnTo>
                      <a:cubicBezTo>
                        <a:pt x="19707" y="17933"/>
                        <a:pt x="19893" y="17265"/>
                        <a:pt x="19448" y="16968"/>
                      </a:cubicBezTo>
                      <a:cubicBezTo>
                        <a:pt x="18260" y="16300"/>
                        <a:pt x="17184" y="15001"/>
                        <a:pt x="16182" y="14073"/>
                      </a:cubicBezTo>
                      <a:cubicBezTo>
                        <a:pt x="15180" y="13145"/>
                        <a:pt x="14104" y="12143"/>
                        <a:pt x="13027" y="11178"/>
                      </a:cubicBezTo>
                      <a:cubicBezTo>
                        <a:pt x="11357" y="9731"/>
                        <a:pt x="9725" y="8210"/>
                        <a:pt x="8092" y="6688"/>
                      </a:cubicBezTo>
                      <a:cubicBezTo>
                        <a:pt x="5754" y="4536"/>
                        <a:pt x="3453" y="2346"/>
                        <a:pt x="1152" y="157"/>
                      </a:cubicBezTo>
                      <a:cubicBezTo>
                        <a:pt x="1033" y="46"/>
                        <a:pt x="903" y="0"/>
                        <a:pt x="7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2"/>
                <p:cNvSpPr/>
                <p:nvPr/>
              </p:nvSpPr>
              <p:spPr>
                <a:xfrm>
                  <a:off x="2141605" y="1427292"/>
                  <a:ext cx="123534" cy="29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6" h="1606" extrusionOk="0">
                      <a:moveTo>
                        <a:pt x="6165" y="0"/>
                      </a:moveTo>
                      <a:cubicBezTo>
                        <a:pt x="5348" y="0"/>
                        <a:pt x="4532" y="111"/>
                        <a:pt x="3715" y="223"/>
                      </a:cubicBezTo>
                      <a:cubicBezTo>
                        <a:pt x="2676" y="371"/>
                        <a:pt x="1637" y="297"/>
                        <a:pt x="561" y="557"/>
                      </a:cubicBezTo>
                      <a:cubicBezTo>
                        <a:pt x="1" y="767"/>
                        <a:pt x="168" y="1605"/>
                        <a:pt x="750" y="1605"/>
                      </a:cubicBezTo>
                      <a:cubicBezTo>
                        <a:pt x="784" y="1605"/>
                        <a:pt x="820" y="1602"/>
                        <a:pt x="858" y="1596"/>
                      </a:cubicBezTo>
                      <a:cubicBezTo>
                        <a:pt x="1786" y="1410"/>
                        <a:pt x="2751" y="1299"/>
                        <a:pt x="3715" y="1299"/>
                      </a:cubicBezTo>
                      <a:cubicBezTo>
                        <a:pt x="4532" y="1225"/>
                        <a:pt x="5385" y="1039"/>
                        <a:pt x="6165" y="1039"/>
                      </a:cubicBezTo>
                      <a:cubicBezTo>
                        <a:pt x="6796" y="1002"/>
                        <a:pt x="6796" y="37"/>
                        <a:pt x="61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2"/>
                <p:cNvSpPr/>
                <p:nvPr/>
              </p:nvSpPr>
              <p:spPr>
                <a:xfrm>
                  <a:off x="2138587" y="1436932"/>
                  <a:ext cx="199407" cy="95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0" h="5242" extrusionOk="0">
                      <a:moveTo>
                        <a:pt x="705" y="0"/>
                      </a:moveTo>
                      <a:cubicBezTo>
                        <a:pt x="281" y="0"/>
                        <a:pt x="1" y="692"/>
                        <a:pt x="430" y="1030"/>
                      </a:cubicBezTo>
                      <a:cubicBezTo>
                        <a:pt x="1544" y="1846"/>
                        <a:pt x="2508" y="2774"/>
                        <a:pt x="3585" y="3665"/>
                      </a:cubicBezTo>
                      <a:cubicBezTo>
                        <a:pt x="4141" y="4110"/>
                        <a:pt x="4846" y="5112"/>
                        <a:pt x="5626" y="5223"/>
                      </a:cubicBezTo>
                      <a:cubicBezTo>
                        <a:pt x="5732" y="5236"/>
                        <a:pt x="5838" y="5241"/>
                        <a:pt x="5943" y="5241"/>
                      </a:cubicBezTo>
                      <a:cubicBezTo>
                        <a:pt x="7420" y="5241"/>
                        <a:pt x="8810" y="4110"/>
                        <a:pt x="10264" y="4110"/>
                      </a:cubicBezTo>
                      <a:cubicBezTo>
                        <a:pt x="10970" y="4110"/>
                        <a:pt x="10970" y="3034"/>
                        <a:pt x="10264" y="3034"/>
                      </a:cubicBezTo>
                      <a:cubicBezTo>
                        <a:pt x="9169" y="3034"/>
                        <a:pt x="7467" y="4168"/>
                        <a:pt x="6249" y="4168"/>
                      </a:cubicBezTo>
                      <a:cubicBezTo>
                        <a:pt x="6022" y="4168"/>
                        <a:pt x="5812" y="4129"/>
                        <a:pt x="5626" y="4036"/>
                      </a:cubicBezTo>
                      <a:cubicBezTo>
                        <a:pt x="4921" y="3665"/>
                        <a:pt x="4178" y="2774"/>
                        <a:pt x="3585" y="2254"/>
                      </a:cubicBezTo>
                      <a:cubicBezTo>
                        <a:pt x="2694" y="1549"/>
                        <a:pt x="1877" y="770"/>
                        <a:pt x="987" y="102"/>
                      </a:cubicBezTo>
                      <a:cubicBezTo>
                        <a:pt x="890" y="31"/>
                        <a:pt x="795" y="0"/>
                        <a:pt x="70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32"/>
                <p:cNvSpPr/>
                <p:nvPr/>
              </p:nvSpPr>
              <p:spPr>
                <a:xfrm>
                  <a:off x="2175178" y="1450926"/>
                  <a:ext cx="117608" cy="3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0" h="2037" extrusionOk="0">
                      <a:moveTo>
                        <a:pt x="5836" y="1"/>
                      </a:moveTo>
                      <a:cubicBezTo>
                        <a:pt x="5825" y="1"/>
                        <a:pt x="5813" y="1"/>
                        <a:pt x="5802" y="2"/>
                      </a:cubicBezTo>
                      <a:cubicBezTo>
                        <a:pt x="4800" y="39"/>
                        <a:pt x="3835" y="187"/>
                        <a:pt x="2833" y="410"/>
                      </a:cubicBezTo>
                      <a:cubicBezTo>
                        <a:pt x="2054" y="633"/>
                        <a:pt x="1126" y="521"/>
                        <a:pt x="458" y="1004"/>
                      </a:cubicBezTo>
                      <a:cubicBezTo>
                        <a:pt x="1" y="1370"/>
                        <a:pt x="295" y="2036"/>
                        <a:pt x="703" y="2036"/>
                      </a:cubicBezTo>
                      <a:cubicBezTo>
                        <a:pt x="791" y="2036"/>
                        <a:pt x="885" y="2005"/>
                        <a:pt x="978" y="1932"/>
                      </a:cubicBezTo>
                      <a:lnTo>
                        <a:pt x="1015" y="1932"/>
                      </a:lnTo>
                      <a:cubicBezTo>
                        <a:pt x="1572" y="1523"/>
                        <a:pt x="2462" y="1635"/>
                        <a:pt x="3167" y="1449"/>
                      </a:cubicBezTo>
                      <a:cubicBezTo>
                        <a:pt x="4021" y="1227"/>
                        <a:pt x="4912" y="1078"/>
                        <a:pt x="5802" y="1078"/>
                      </a:cubicBezTo>
                      <a:cubicBezTo>
                        <a:pt x="6459" y="1042"/>
                        <a:pt x="6470" y="1"/>
                        <a:pt x="583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2"/>
                <p:cNvSpPr/>
                <p:nvPr/>
              </p:nvSpPr>
              <p:spPr>
                <a:xfrm>
                  <a:off x="2213860" y="1468511"/>
                  <a:ext cx="103212" cy="36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8" h="2010" extrusionOk="0">
                      <a:moveTo>
                        <a:pt x="5044" y="1"/>
                      </a:moveTo>
                      <a:cubicBezTo>
                        <a:pt x="5033" y="1"/>
                        <a:pt x="5021" y="1"/>
                        <a:pt x="5010" y="2"/>
                      </a:cubicBezTo>
                      <a:cubicBezTo>
                        <a:pt x="4379" y="2"/>
                        <a:pt x="3748" y="39"/>
                        <a:pt x="3155" y="187"/>
                      </a:cubicBezTo>
                      <a:cubicBezTo>
                        <a:pt x="2338" y="521"/>
                        <a:pt x="1522" y="781"/>
                        <a:pt x="668" y="930"/>
                      </a:cubicBezTo>
                      <a:cubicBezTo>
                        <a:pt x="22" y="1001"/>
                        <a:pt x="1" y="2009"/>
                        <a:pt x="604" y="2009"/>
                      </a:cubicBezTo>
                      <a:cubicBezTo>
                        <a:pt x="624" y="2009"/>
                        <a:pt x="646" y="2008"/>
                        <a:pt x="668" y="2006"/>
                      </a:cubicBezTo>
                      <a:lnTo>
                        <a:pt x="705" y="2006"/>
                      </a:lnTo>
                      <a:cubicBezTo>
                        <a:pt x="2153" y="1820"/>
                        <a:pt x="3489" y="1115"/>
                        <a:pt x="5010" y="1078"/>
                      </a:cubicBezTo>
                      <a:cubicBezTo>
                        <a:pt x="5667" y="1041"/>
                        <a:pt x="5678" y="1"/>
                        <a:pt x="504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2"/>
                <p:cNvSpPr/>
                <p:nvPr/>
              </p:nvSpPr>
              <p:spPr>
                <a:xfrm>
                  <a:off x="2236346" y="1324590"/>
                  <a:ext cx="117754" cy="200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8" h="10990" extrusionOk="0">
                      <a:moveTo>
                        <a:pt x="578" y="1"/>
                      </a:moveTo>
                      <a:cubicBezTo>
                        <a:pt x="293" y="1"/>
                        <a:pt x="0" y="191"/>
                        <a:pt x="25" y="515"/>
                      </a:cubicBezTo>
                      <a:cubicBezTo>
                        <a:pt x="285" y="2259"/>
                        <a:pt x="396" y="4003"/>
                        <a:pt x="433" y="5784"/>
                      </a:cubicBezTo>
                      <a:cubicBezTo>
                        <a:pt x="452" y="6100"/>
                        <a:pt x="702" y="6258"/>
                        <a:pt x="953" y="6258"/>
                      </a:cubicBezTo>
                      <a:cubicBezTo>
                        <a:pt x="1203" y="6258"/>
                        <a:pt x="1454" y="6100"/>
                        <a:pt x="1472" y="5784"/>
                      </a:cubicBezTo>
                      <a:cubicBezTo>
                        <a:pt x="1472" y="4547"/>
                        <a:pt x="1419" y="3328"/>
                        <a:pt x="1299" y="2114"/>
                      </a:cubicBezTo>
                      <a:lnTo>
                        <a:pt x="1299" y="2114"/>
                      </a:lnTo>
                      <a:cubicBezTo>
                        <a:pt x="1723" y="2598"/>
                        <a:pt x="2159" y="3066"/>
                        <a:pt x="2660" y="3447"/>
                      </a:cubicBezTo>
                      <a:cubicBezTo>
                        <a:pt x="3810" y="4300"/>
                        <a:pt x="4998" y="5413"/>
                        <a:pt x="4961" y="6898"/>
                      </a:cubicBezTo>
                      <a:cubicBezTo>
                        <a:pt x="4924" y="7788"/>
                        <a:pt x="4330" y="10423"/>
                        <a:pt x="5369" y="10943"/>
                      </a:cubicBezTo>
                      <a:cubicBezTo>
                        <a:pt x="5448" y="10975"/>
                        <a:pt x="5525" y="10990"/>
                        <a:pt x="5599" y="10990"/>
                      </a:cubicBezTo>
                      <a:cubicBezTo>
                        <a:pt x="6120" y="10990"/>
                        <a:pt x="6478" y="10275"/>
                        <a:pt x="5926" y="10015"/>
                      </a:cubicBezTo>
                      <a:cubicBezTo>
                        <a:pt x="5592" y="9867"/>
                        <a:pt x="6074" y="6118"/>
                        <a:pt x="5851" y="5376"/>
                      </a:cubicBezTo>
                      <a:cubicBezTo>
                        <a:pt x="5554" y="4560"/>
                        <a:pt x="4664" y="3818"/>
                        <a:pt x="4070" y="3224"/>
                      </a:cubicBezTo>
                      <a:cubicBezTo>
                        <a:pt x="2994" y="2222"/>
                        <a:pt x="1992" y="1220"/>
                        <a:pt x="953" y="144"/>
                      </a:cubicBezTo>
                      <a:cubicBezTo>
                        <a:pt x="855" y="46"/>
                        <a:pt x="718" y="1"/>
                        <a:pt x="5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2"/>
                <p:cNvSpPr/>
                <p:nvPr/>
              </p:nvSpPr>
              <p:spPr>
                <a:xfrm>
                  <a:off x="2269174" y="1372916"/>
                  <a:ext cx="28339" cy="10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5870" extrusionOk="0">
                      <a:moveTo>
                        <a:pt x="807" y="0"/>
                      </a:moveTo>
                      <a:cubicBezTo>
                        <a:pt x="645" y="0"/>
                        <a:pt x="483" y="71"/>
                        <a:pt x="371" y="238"/>
                      </a:cubicBezTo>
                      <a:cubicBezTo>
                        <a:pt x="75" y="832"/>
                        <a:pt x="0" y="1500"/>
                        <a:pt x="186" y="2168"/>
                      </a:cubicBezTo>
                      <a:cubicBezTo>
                        <a:pt x="297" y="3244"/>
                        <a:pt x="334" y="4320"/>
                        <a:pt x="297" y="5396"/>
                      </a:cubicBezTo>
                      <a:cubicBezTo>
                        <a:pt x="316" y="5712"/>
                        <a:pt x="566" y="5869"/>
                        <a:pt x="817" y="5869"/>
                      </a:cubicBezTo>
                      <a:cubicBezTo>
                        <a:pt x="1067" y="5869"/>
                        <a:pt x="1318" y="5712"/>
                        <a:pt x="1336" y="5396"/>
                      </a:cubicBezTo>
                      <a:lnTo>
                        <a:pt x="1336" y="2984"/>
                      </a:lnTo>
                      <a:cubicBezTo>
                        <a:pt x="1336" y="2316"/>
                        <a:pt x="928" y="1388"/>
                        <a:pt x="1299" y="795"/>
                      </a:cubicBezTo>
                      <a:cubicBezTo>
                        <a:pt x="1559" y="379"/>
                        <a:pt x="1183" y="0"/>
                        <a:pt x="8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2"/>
                <p:cNvSpPr/>
                <p:nvPr/>
              </p:nvSpPr>
              <p:spPr>
                <a:xfrm>
                  <a:off x="2290751" y="1389954"/>
                  <a:ext cx="28012" cy="103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5705" extrusionOk="0">
                      <a:moveTo>
                        <a:pt x="836" y="0"/>
                      </a:moveTo>
                      <a:cubicBezTo>
                        <a:pt x="622" y="0"/>
                        <a:pt x="401" y="113"/>
                        <a:pt x="298" y="379"/>
                      </a:cubicBezTo>
                      <a:lnTo>
                        <a:pt x="261" y="379"/>
                      </a:lnTo>
                      <a:cubicBezTo>
                        <a:pt x="1" y="1121"/>
                        <a:pt x="261" y="1864"/>
                        <a:pt x="261" y="2643"/>
                      </a:cubicBezTo>
                      <a:cubicBezTo>
                        <a:pt x="261" y="3496"/>
                        <a:pt x="409" y="4350"/>
                        <a:pt x="446" y="5203"/>
                      </a:cubicBezTo>
                      <a:cubicBezTo>
                        <a:pt x="446" y="5537"/>
                        <a:pt x="724" y="5704"/>
                        <a:pt x="998" y="5704"/>
                      </a:cubicBezTo>
                      <a:cubicBezTo>
                        <a:pt x="1272" y="5704"/>
                        <a:pt x="1541" y="5537"/>
                        <a:pt x="1522" y="5203"/>
                      </a:cubicBezTo>
                      <a:cubicBezTo>
                        <a:pt x="1485" y="4498"/>
                        <a:pt x="1337" y="3942"/>
                        <a:pt x="1337" y="3311"/>
                      </a:cubicBezTo>
                      <a:lnTo>
                        <a:pt x="1337" y="1975"/>
                      </a:lnTo>
                      <a:cubicBezTo>
                        <a:pt x="1337" y="1530"/>
                        <a:pt x="1151" y="1121"/>
                        <a:pt x="1337" y="639"/>
                      </a:cubicBezTo>
                      <a:cubicBezTo>
                        <a:pt x="1471" y="259"/>
                        <a:pt x="1161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2"/>
                <p:cNvSpPr/>
                <p:nvPr/>
              </p:nvSpPr>
              <p:spPr>
                <a:xfrm>
                  <a:off x="2337158" y="1669578"/>
                  <a:ext cx="612673" cy="45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5" h="24854" extrusionOk="0">
                      <a:moveTo>
                        <a:pt x="31320" y="0"/>
                      </a:moveTo>
                      <a:cubicBezTo>
                        <a:pt x="31001" y="0"/>
                        <a:pt x="30676" y="255"/>
                        <a:pt x="30810" y="657"/>
                      </a:cubicBezTo>
                      <a:cubicBezTo>
                        <a:pt x="31738" y="3552"/>
                        <a:pt x="32406" y="6595"/>
                        <a:pt x="31923" y="9638"/>
                      </a:cubicBezTo>
                      <a:cubicBezTo>
                        <a:pt x="31255" y="13906"/>
                        <a:pt x="27915" y="18396"/>
                        <a:pt x="24279" y="20586"/>
                      </a:cubicBezTo>
                      <a:cubicBezTo>
                        <a:pt x="20902" y="22627"/>
                        <a:pt x="16374" y="23554"/>
                        <a:pt x="12478" y="23777"/>
                      </a:cubicBezTo>
                      <a:cubicBezTo>
                        <a:pt x="12296" y="23788"/>
                        <a:pt x="12116" y="23793"/>
                        <a:pt x="11936" y="23793"/>
                      </a:cubicBezTo>
                      <a:cubicBezTo>
                        <a:pt x="7625" y="23793"/>
                        <a:pt x="3756" y="20860"/>
                        <a:pt x="1085" y="17654"/>
                      </a:cubicBezTo>
                      <a:cubicBezTo>
                        <a:pt x="981" y="17533"/>
                        <a:pt x="862" y="17483"/>
                        <a:pt x="745" y="17483"/>
                      </a:cubicBezTo>
                      <a:cubicBezTo>
                        <a:pt x="358" y="17483"/>
                        <a:pt x="1" y="18034"/>
                        <a:pt x="342" y="18433"/>
                      </a:cubicBezTo>
                      <a:cubicBezTo>
                        <a:pt x="3237" y="21847"/>
                        <a:pt x="7319" y="24853"/>
                        <a:pt x="11958" y="24853"/>
                      </a:cubicBezTo>
                      <a:cubicBezTo>
                        <a:pt x="16448" y="24779"/>
                        <a:pt x="20864" y="23629"/>
                        <a:pt x="24798" y="21513"/>
                      </a:cubicBezTo>
                      <a:cubicBezTo>
                        <a:pt x="28769" y="19361"/>
                        <a:pt x="31738" y="14685"/>
                        <a:pt x="32851" y="10455"/>
                      </a:cubicBezTo>
                      <a:cubicBezTo>
                        <a:pt x="33705" y="7152"/>
                        <a:pt x="32814" y="3515"/>
                        <a:pt x="31812" y="361"/>
                      </a:cubicBezTo>
                      <a:cubicBezTo>
                        <a:pt x="31738" y="110"/>
                        <a:pt x="31530" y="0"/>
                        <a:pt x="3132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15" name="Google Shape;1415;p32"/>
            <p:cNvSpPr txBox="1"/>
            <p:nvPr/>
          </p:nvSpPr>
          <p:spPr>
            <a:xfrm>
              <a:off x="560717" y="803009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Two</a:t>
              </a:r>
            </a:p>
          </p:txBody>
        </p:sp>
        <p:sp>
          <p:nvSpPr>
            <p:cNvPr id="1416" name="Google Shape;1416;p32"/>
            <p:cNvSpPr txBox="1"/>
            <p:nvPr/>
          </p:nvSpPr>
          <p:spPr>
            <a:xfrm>
              <a:off x="415392" y="1318726"/>
              <a:ext cx="1588472" cy="1215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ko-KR" altLang="en" sz="1200" dirty="0">
                  <a:solidFill>
                    <a:schemeClr val="dk1"/>
                  </a:solidFill>
                  <a:latin typeface="Roboto"/>
                </a:rPr>
                <a:t> 사용하지 못하는</a:t>
              </a:r>
            </a:p>
            <a:p>
              <a:r>
                <a:rPr lang="ko-KR" altLang="en" sz="1200" dirty="0" err="1">
                  <a:solidFill>
                    <a:schemeClr val="dk1"/>
                  </a:solidFill>
                  <a:latin typeface="Roboto"/>
                </a:rPr>
                <a:t>티</a:t>
              </a:r>
              <a:r>
                <a:rPr lang="ko-KR" altLang="en-US" sz="1200" dirty="0" err="1">
                  <a:solidFill>
                    <a:schemeClr val="dk1"/>
                  </a:solidFill>
                  <a:latin typeface="Roboto"/>
                </a:rPr>
                <a:t>켓</a:t>
              </a:r>
              <a:r>
                <a:rPr lang="ko-KR" altLang="en" sz="1200" dirty="0" err="1">
                  <a:solidFill>
                    <a:schemeClr val="dk1"/>
                  </a:solidFill>
                  <a:latin typeface="Roboto"/>
                </a:rPr>
                <a:t>,쿠폰,이용권</a:t>
              </a:r>
              <a:r>
                <a:rPr lang="ko-KR" altLang="en" sz="1200" dirty="0">
                  <a:solidFill>
                    <a:schemeClr val="dk1"/>
                  </a:solidFill>
                  <a:latin typeface="Roboto"/>
                </a:rPr>
                <a:t> 등</a:t>
              </a:r>
            </a:p>
            <a:p>
              <a:r>
                <a:rPr lang="ko-KR" altLang="en" sz="1200" dirty="0">
                  <a:solidFill>
                    <a:schemeClr val="dk1"/>
                  </a:solidFill>
                  <a:latin typeface="Roboto"/>
                </a:rPr>
                <a:t> 저렴하게 판매 </a:t>
              </a:r>
              <a:endParaRPr lang="ko-KR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418" name="Google Shape;1418;p32"/>
          <p:cNvGrpSpPr/>
          <p:nvPr/>
        </p:nvGrpSpPr>
        <p:grpSpPr>
          <a:xfrm>
            <a:off x="4713709" y="1286456"/>
            <a:ext cx="4132761" cy="3558801"/>
            <a:chOff x="4550423" y="1212977"/>
            <a:chExt cx="4132761" cy="3558801"/>
          </a:xfrm>
        </p:grpSpPr>
        <p:sp>
          <p:nvSpPr>
            <p:cNvPr id="1419" name="Google Shape;1419;p32"/>
            <p:cNvSpPr/>
            <p:nvPr/>
          </p:nvSpPr>
          <p:spPr>
            <a:xfrm>
              <a:off x="4550423" y="2616860"/>
              <a:ext cx="380283" cy="377369"/>
            </a:xfrm>
            <a:custGeom>
              <a:avLst/>
              <a:gdLst/>
              <a:ahLst/>
              <a:cxnLst/>
              <a:rect l="l" t="t" r="r" b="b"/>
              <a:pathLst>
                <a:path w="29548" h="29413" extrusionOk="0">
                  <a:moveTo>
                    <a:pt x="15315" y="0"/>
                  </a:moveTo>
                  <a:cubicBezTo>
                    <a:pt x="15117" y="0"/>
                    <a:pt x="14920" y="5"/>
                    <a:pt x="14722" y="14"/>
                  </a:cubicBezTo>
                  <a:cubicBezTo>
                    <a:pt x="11260" y="14"/>
                    <a:pt x="7169" y="1658"/>
                    <a:pt x="4896" y="3791"/>
                  </a:cubicBezTo>
                  <a:cubicBezTo>
                    <a:pt x="2588" y="5924"/>
                    <a:pt x="1" y="9560"/>
                    <a:pt x="105" y="13232"/>
                  </a:cubicBezTo>
                  <a:cubicBezTo>
                    <a:pt x="175" y="16903"/>
                    <a:pt x="420" y="19701"/>
                    <a:pt x="3078" y="23687"/>
                  </a:cubicBezTo>
                  <a:cubicBezTo>
                    <a:pt x="4476" y="25960"/>
                    <a:pt x="6714" y="27638"/>
                    <a:pt x="9302" y="28407"/>
                  </a:cubicBezTo>
                  <a:cubicBezTo>
                    <a:pt x="10196" y="28714"/>
                    <a:pt x="12563" y="29412"/>
                    <a:pt x="15137" y="29412"/>
                  </a:cubicBezTo>
                  <a:cubicBezTo>
                    <a:pt x="16087" y="29412"/>
                    <a:pt x="17066" y="29317"/>
                    <a:pt x="18009" y="29072"/>
                  </a:cubicBezTo>
                  <a:cubicBezTo>
                    <a:pt x="21505" y="28128"/>
                    <a:pt x="24198" y="26869"/>
                    <a:pt x="26016" y="24176"/>
                  </a:cubicBezTo>
                  <a:cubicBezTo>
                    <a:pt x="27799" y="21484"/>
                    <a:pt x="29548" y="18861"/>
                    <a:pt x="29478" y="14700"/>
                  </a:cubicBezTo>
                  <a:cubicBezTo>
                    <a:pt x="29373" y="10574"/>
                    <a:pt x="27904" y="7602"/>
                    <a:pt x="26680" y="6134"/>
                  </a:cubicBezTo>
                  <a:cubicBezTo>
                    <a:pt x="25456" y="4665"/>
                    <a:pt x="23463" y="2602"/>
                    <a:pt x="21121" y="1448"/>
                  </a:cubicBezTo>
                  <a:cubicBezTo>
                    <a:pt x="19336" y="492"/>
                    <a:pt x="17347" y="0"/>
                    <a:pt x="15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 rot="-5400000">
              <a:off x="7150274" y="3238869"/>
              <a:ext cx="1357057" cy="1708762"/>
            </a:xfrm>
            <a:custGeom>
              <a:avLst/>
              <a:gdLst/>
              <a:ahLst/>
              <a:cxnLst/>
              <a:rect l="l" t="t" r="r" b="b"/>
              <a:pathLst>
                <a:path w="39176" h="34664" extrusionOk="0">
                  <a:moveTo>
                    <a:pt x="21371" y="1"/>
                  </a:moveTo>
                  <a:cubicBezTo>
                    <a:pt x="17061" y="1"/>
                    <a:pt x="13042" y="101"/>
                    <a:pt x="8684" y="101"/>
                  </a:cubicBezTo>
                  <a:cubicBezTo>
                    <a:pt x="7872" y="101"/>
                    <a:pt x="7049" y="97"/>
                    <a:pt x="6209" y="89"/>
                  </a:cubicBezTo>
                  <a:lnTo>
                    <a:pt x="6209" y="57"/>
                  </a:lnTo>
                  <a:cubicBezTo>
                    <a:pt x="4193" y="121"/>
                    <a:pt x="1824" y="377"/>
                    <a:pt x="800" y="2073"/>
                  </a:cubicBezTo>
                  <a:cubicBezTo>
                    <a:pt x="288" y="2905"/>
                    <a:pt x="256" y="3930"/>
                    <a:pt x="256" y="4890"/>
                  </a:cubicBezTo>
                  <a:lnTo>
                    <a:pt x="0" y="27294"/>
                  </a:lnTo>
                  <a:cubicBezTo>
                    <a:pt x="0" y="29502"/>
                    <a:pt x="128" y="31999"/>
                    <a:pt x="1921" y="33343"/>
                  </a:cubicBezTo>
                  <a:cubicBezTo>
                    <a:pt x="3137" y="34239"/>
                    <a:pt x="4737" y="34367"/>
                    <a:pt x="6209" y="34463"/>
                  </a:cubicBezTo>
                  <a:cubicBezTo>
                    <a:pt x="8837" y="34597"/>
                    <a:pt x="11467" y="34664"/>
                    <a:pt x="14096" y="34664"/>
                  </a:cubicBezTo>
                  <a:cubicBezTo>
                    <a:pt x="20882" y="34664"/>
                    <a:pt x="27661" y="34220"/>
                    <a:pt x="34375" y="33343"/>
                  </a:cubicBezTo>
                  <a:cubicBezTo>
                    <a:pt x="35399" y="33183"/>
                    <a:pt x="36455" y="33023"/>
                    <a:pt x="37255" y="32447"/>
                  </a:cubicBezTo>
                  <a:cubicBezTo>
                    <a:pt x="38631" y="31455"/>
                    <a:pt x="38823" y="29630"/>
                    <a:pt x="38920" y="27998"/>
                  </a:cubicBezTo>
                  <a:cubicBezTo>
                    <a:pt x="39176" y="22781"/>
                    <a:pt x="39112" y="17532"/>
                    <a:pt x="38791" y="12315"/>
                  </a:cubicBezTo>
                  <a:cubicBezTo>
                    <a:pt x="38695" y="9851"/>
                    <a:pt x="38343" y="7418"/>
                    <a:pt x="37767" y="5018"/>
                  </a:cubicBezTo>
                  <a:cubicBezTo>
                    <a:pt x="37575" y="3994"/>
                    <a:pt x="37095" y="3033"/>
                    <a:pt x="36423" y="2233"/>
                  </a:cubicBezTo>
                  <a:cubicBezTo>
                    <a:pt x="35463" y="1241"/>
                    <a:pt x="34055" y="825"/>
                    <a:pt x="32646" y="569"/>
                  </a:cubicBezTo>
                  <a:cubicBezTo>
                    <a:pt x="30086" y="89"/>
                    <a:pt x="27461" y="57"/>
                    <a:pt x="24837" y="25"/>
                  </a:cubicBezTo>
                  <a:cubicBezTo>
                    <a:pt x="23654" y="7"/>
                    <a:pt x="22502" y="1"/>
                    <a:pt x="2137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 txBox="1"/>
            <p:nvPr/>
          </p:nvSpPr>
          <p:spPr>
            <a:xfrm flipH="1">
              <a:off x="6066592" y="3069874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Three</a:t>
              </a:r>
              <a:endPara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422" name="Google Shape;1422;p32"/>
            <p:cNvSpPr txBox="1"/>
            <p:nvPr/>
          </p:nvSpPr>
          <p:spPr>
            <a:xfrm flipH="1">
              <a:off x="7165869" y="1212977"/>
              <a:ext cx="1413126" cy="120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ko-KR" alt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판매자, 구매자 </a:t>
              </a:r>
              <a:endParaRPr lang="ko-KR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ko-KR" alt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 시간 금액</a:t>
              </a:r>
            </a:p>
            <a:p>
              <a:pPr algn="r"/>
              <a:r>
                <a:rPr lang="ko-KR" alt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이득을 보는 거래</a:t>
              </a:r>
            </a:p>
          </p:txBody>
        </p:sp>
        <p:grpSp>
          <p:nvGrpSpPr>
            <p:cNvPr id="1423" name="Google Shape;1423;p32"/>
            <p:cNvGrpSpPr/>
            <p:nvPr/>
          </p:nvGrpSpPr>
          <p:grpSpPr>
            <a:xfrm>
              <a:off x="6443250" y="3874618"/>
              <a:ext cx="850500" cy="698400"/>
              <a:chOff x="6443250" y="3874618"/>
              <a:chExt cx="850500" cy="698400"/>
            </a:xfrm>
          </p:grpSpPr>
          <p:sp>
            <p:nvSpPr>
              <p:cNvPr id="1424" name="Google Shape;1424;p32"/>
              <p:cNvSpPr/>
              <p:nvPr/>
            </p:nvSpPr>
            <p:spPr>
              <a:xfrm flipH="1">
                <a:off x="6443250" y="3874618"/>
                <a:ext cx="850500" cy="69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5" name="Google Shape;1425;p32"/>
              <p:cNvGrpSpPr/>
              <p:nvPr/>
            </p:nvGrpSpPr>
            <p:grpSpPr>
              <a:xfrm>
                <a:off x="6525446" y="3985700"/>
                <a:ext cx="686089" cy="456605"/>
                <a:chOff x="3625816" y="1218498"/>
                <a:chExt cx="610182" cy="406052"/>
              </a:xfrm>
            </p:grpSpPr>
            <p:sp>
              <p:nvSpPr>
                <p:cNvPr id="1426" name="Google Shape;1426;p32"/>
                <p:cNvSpPr/>
                <p:nvPr/>
              </p:nvSpPr>
              <p:spPr>
                <a:xfrm>
                  <a:off x="3637213" y="1359668"/>
                  <a:ext cx="587570" cy="14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4" h="8016" extrusionOk="0">
                      <a:moveTo>
                        <a:pt x="26757" y="0"/>
                      </a:moveTo>
                      <a:cubicBezTo>
                        <a:pt x="26767" y="7"/>
                        <a:pt x="26779" y="17"/>
                        <a:pt x="26792" y="30"/>
                      </a:cubicBezTo>
                      <a:lnTo>
                        <a:pt x="26792" y="30"/>
                      </a:lnTo>
                      <a:cubicBezTo>
                        <a:pt x="26729" y="27"/>
                        <a:pt x="26666" y="26"/>
                        <a:pt x="26602" y="26"/>
                      </a:cubicBezTo>
                      <a:cubicBezTo>
                        <a:pt x="25639" y="26"/>
                        <a:pt x="24604" y="263"/>
                        <a:pt x="23790" y="263"/>
                      </a:cubicBezTo>
                      <a:cubicBezTo>
                        <a:pt x="23739" y="263"/>
                        <a:pt x="23689" y="262"/>
                        <a:pt x="23639" y="260"/>
                      </a:cubicBezTo>
                      <a:cubicBezTo>
                        <a:pt x="21116" y="260"/>
                        <a:pt x="18333" y="371"/>
                        <a:pt x="15921" y="631"/>
                      </a:cubicBezTo>
                      <a:cubicBezTo>
                        <a:pt x="12321" y="965"/>
                        <a:pt x="8832" y="1559"/>
                        <a:pt x="5344" y="2190"/>
                      </a:cubicBezTo>
                      <a:cubicBezTo>
                        <a:pt x="4045" y="2486"/>
                        <a:pt x="2635" y="2561"/>
                        <a:pt x="1373" y="2858"/>
                      </a:cubicBezTo>
                      <a:cubicBezTo>
                        <a:pt x="928" y="2932"/>
                        <a:pt x="483" y="3043"/>
                        <a:pt x="74" y="3192"/>
                      </a:cubicBezTo>
                      <a:lnTo>
                        <a:pt x="0" y="3377"/>
                      </a:lnTo>
                      <a:cubicBezTo>
                        <a:pt x="297" y="3674"/>
                        <a:pt x="1410" y="3748"/>
                        <a:pt x="1856" y="3859"/>
                      </a:cubicBezTo>
                      <a:cubicBezTo>
                        <a:pt x="3748" y="3971"/>
                        <a:pt x="5641" y="4156"/>
                        <a:pt x="7534" y="4490"/>
                      </a:cubicBezTo>
                      <a:cubicBezTo>
                        <a:pt x="10906" y="4962"/>
                        <a:pt x="30893" y="7984"/>
                        <a:pt x="32051" y="7984"/>
                      </a:cubicBezTo>
                      <a:cubicBezTo>
                        <a:pt x="32078" y="7984"/>
                        <a:pt x="32095" y="7982"/>
                        <a:pt x="32101" y="7979"/>
                      </a:cubicBezTo>
                      <a:lnTo>
                        <a:pt x="32323" y="8016"/>
                      </a:lnTo>
                      <a:cubicBezTo>
                        <a:pt x="32287" y="7579"/>
                        <a:pt x="27471" y="650"/>
                        <a:pt x="26792" y="30"/>
                      </a:cubicBezTo>
                      <a:lnTo>
                        <a:pt x="26792" y="30"/>
                      </a:lnTo>
                      <a:cubicBezTo>
                        <a:pt x="26843" y="31"/>
                        <a:pt x="26893" y="34"/>
                        <a:pt x="26942" y="37"/>
                      </a:cubicBezTo>
                      <a:lnTo>
                        <a:pt x="267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32"/>
                <p:cNvSpPr/>
                <p:nvPr/>
              </p:nvSpPr>
              <p:spPr>
                <a:xfrm>
                  <a:off x="3625816" y="1349974"/>
                  <a:ext cx="610182" cy="1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68" h="9088" extrusionOk="0">
                      <a:moveTo>
                        <a:pt x="26804" y="1122"/>
                      </a:moveTo>
                      <a:cubicBezTo>
                        <a:pt x="26953" y="1122"/>
                        <a:pt x="27102" y="1123"/>
                        <a:pt x="27251" y="1123"/>
                      </a:cubicBezTo>
                      <a:lnTo>
                        <a:pt x="27251" y="1123"/>
                      </a:lnTo>
                      <a:cubicBezTo>
                        <a:pt x="28283" y="2133"/>
                        <a:pt x="29079" y="3627"/>
                        <a:pt x="29907" y="4800"/>
                      </a:cubicBezTo>
                      <a:cubicBezTo>
                        <a:pt x="30527" y="5686"/>
                        <a:pt x="31524" y="6783"/>
                        <a:pt x="32092" y="7868"/>
                      </a:cubicBezTo>
                      <a:lnTo>
                        <a:pt x="32092" y="7868"/>
                      </a:lnTo>
                      <a:cubicBezTo>
                        <a:pt x="31135" y="7736"/>
                        <a:pt x="29989" y="7679"/>
                        <a:pt x="29054" y="7546"/>
                      </a:cubicBezTo>
                      <a:cubicBezTo>
                        <a:pt x="26011" y="7101"/>
                        <a:pt x="22930" y="6655"/>
                        <a:pt x="19887" y="6210"/>
                      </a:cubicBezTo>
                      <a:lnTo>
                        <a:pt x="10944" y="4911"/>
                      </a:lnTo>
                      <a:cubicBezTo>
                        <a:pt x="10127" y="4800"/>
                        <a:pt x="9274" y="4651"/>
                        <a:pt x="8457" y="4540"/>
                      </a:cubicBezTo>
                      <a:cubicBezTo>
                        <a:pt x="7530" y="4429"/>
                        <a:pt x="6602" y="4280"/>
                        <a:pt x="5674" y="4132"/>
                      </a:cubicBezTo>
                      <a:cubicBezTo>
                        <a:pt x="4593" y="4026"/>
                        <a:pt x="3306" y="4071"/>
                        <a:pt x="2173" y="3866"/>
                      </a:cubicBezTo>
                      <a:lnTo>
                        <a:pt x="2173" y="3866"/>
                      </a:lnTo>
                      <a:cubicBezTo>
                        <a:pt x="3746" y="3521"/>
                        <a:pt x="5375" y="3345"/>
                        <a:pt x="6936" y="3056"/>
                      </a:cubicBezTo>
                      <a:cubicBezTo>
                        <a:pt x="9571" y="2610"/>
                        <a:pt x="12243" y="2165"/>
                        <a:pt x="14915" y="1868"/>
                      </a:cubicBezTo>
                      <a:cubicBezTo>
                        <a:pt x="18845" y="1381"/>
                        <a:pt x="22808" y="1122"/>
                        <a:pt x="26804" y="1122"/>
                      </a:cubicBezTo>
                      <a:close/>
                      <a:moveTo>
                        <a:pt x="27424" y="0"/>
                      </a:moveTo>
                      <a:cubicBezTo>
                        <a:pt x="27347" y="0"/>
                        <a:pt x="27273" y="18"/>
                        <a:pt x="27205" y="50"/>
                      </a:cubicBezTo>
                      <a:lnTo>
                        <a:pt x="27205" y="50"/>
                      </a:lnTo>
                      <a:cubicBezTo>
                        <a:pt x="22812" y="65"/>
                        <a:pt x="18419" y="327"/>
                        <a:pt x="14061" y="903"/>
                      </a:cubicBezTo>
                      <a:cubicBezTo>
                        <a:pt x="11872" y="1163"/>
                        <a:pt x="9645" y="1534"/>
                        <a:pt x="7455" y="1905"/>
                      </a:cubicBezTo>
                      <a:cubicBezTo>
                        <a:pt x="5229" y="2276"/>
                        <a:pt x="2780" y="2499"/>
                        <a:pt x="553" y="3204"/>
                      </a:cubicBezTo>
                      <a:cubicBezTo>
                        <a:pt x="340" y="3267"/>
                        <a:pt x="228" y="3427"/>
                        <a:pt x="200" y="3603"/>
                      </a:cubicBezTo>
                      <a:lnTo>
                        <a:pt x="200" y="3603"/>
                      </a:lnTo>
                      <a:cubicBezTo>
                        <a:pt x="14" y="3837"/>
                        <a:pt x="0" y="4206"/>
                        <a:pt x="330" y="4391"/>
                      </a:cubicBezTo>
                      <a:lnTo>
                        <a:pt x="367" y="4391"/>
                      </a:lnTo>
                      <a:cubicBezTo>
                        <a:pt x="2074" y="5282"/>
                        <a:pt x="4487" y="5059"/>
                        <a:pt x="6342" y="5319"/>
                      </a:cubicBezTo>
                      <a:cubicBezTo>
                        <a:pt x="7567" y="5468"/>
                        <a:pt x="8829" y="5653"/>
                        <a:pt x="10053" y="5839"/>
                      </a:cubicBezTo>
                      <a:lnTo>
                        <a:pt x="19108" y="7175"/>
                      </a:lnTo>
                      <a:cubicBezTo>
                        <a:pt x="22337" y="7620"/>
                        <a:pt x="25565" y="8103"/>
                        <a:pt x="28794" y="8548"/>
                      </a:cubicBezTo>
                      <a:cubicBezTo>
                        <a:pt x="29759" y="8696"/>
                        <a:pt x="30761" y="8808"/>
                        <a:pt x="31726" y="8956"/>
                      </a:cubicBezTo>
                      <a:cubicBezTo>
                        <a:pt x="32077" y="8988"/>
                        <a:pt x="32675" y="9075"/>
                        <a:pt x="32788" y="9075"/>
                      </a:cubicBezTo>
                      <a:cubicBezTo>
                        <a:pt x="32807" y="9075"/>
                        <a:pt x="32812" y="9073"/>
                        <a:pt x="32802" y="9067"/>
                      </a:cubicBezTo>
                      <a:lnTo>
                        <a:pt x="32802" y="9067"/>
                      </a:lnTo>
                      <a:cubicBezTo>
                        <a:pt x="32852" y="9081"/>
                        <a:pt x="32901" y="9087"/>
                        <a:pt x="32949" y="9087"/>
                      </a:cubicBezTo>
                      <a:cubicBezTo>
                        <a:pt x="33294" y="9087"/>
                        <a:pt x="33568" y="8758"/>
                        <a:pt x="33470" y="8399"/>
                      </a:cubicBezTo>
                      <a:cubicBezTo>
                        <a:pt x="33025" y="6952"/>
                        <a:pt x="31651" y="5468"/>
                        <a:pt x="30798" y="4243"/>
                      </a:cubicBezTo>
                      <a:cubicBezTo>
                        <a:pt x="29958" y="3034"/>
                        <a:pt x="29149" y="1521"/>
                        <a:pt x="28095" y="474"/>
                      </a:cubicBezTo>
                      <a:lnTo>
                        <a:pt x="28095" y="474"/>
                      </a:lnTo>
                      <a:cubicBezTo>
                        <a:pt x="28053" y="306"/>
                        <a:pt x="27931" y="153"/>
                        <a:pt x="27718" y="87"/>
                      </a:cubicBezTo>
                      <a:lnTo>
                        <a:pt x="27532" y="12"/>
                      </a:lnTo>
                      <a:cubicBezTo>
                        <a:pt x="27496" y="4"/>
                        <a:pt x="27460" y="0"/>
                        <a:pt x="2742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32"/>
                <p:cNvSpPr/>
                <p:nvPr/>
              </p:nvSpPr>
              <p:spPr>
                <a:xfrm>
                  <a:off x="3645302" y="1227792"/>
                  <a:ext cx="435115" cy="183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7" h="10095" extrusionOk="0">
                      <a:moveTo>
                        <a:pt x="19706" y="1"/>
                      </a:moveTo>
                      <a:cubicBezTo>
                        <a:pt x="18667" y="594"/>
                        <a:pt x="17591" y="1114"/>
                        <a:pt x="16477" y="1559"/>
                      </a:cubicBezTo>
                      <a:cubicBezTo>
                        <a:pt x="16106" y="1893"/>
                        <a:pt x="15401" y="1930"/>
                        <a:pt x="14993" y="2264"/>
                      </a:cubicBezTo>
                      <a:cubicBezTo>
                        <a:pt x="14436" y="2561"/>
                        <a:pt x="14251" y="2932"/>
                        <a:pt x="13731" y="3006"/>
                      </a:cubicBezTo>
                      <a:cubicBezTo>
                        <a:pt x="12655" y="3489"/>
                        <a:pt x="11579" y="4008"/>
                        <a:pt x="10540" y="4602"/>
                      </a:cubicBezTo>
                      <a:cubicBezTo>
                        <a:pt x="8870" y="5233"/>
                        <a:pt x="7311" y="6124"/>
                        <a:pt x="5827" y="6829"/>
                      </a:cubicBezTo>
                      <a:cubicBezTo>
                        <a:pt x="4380" y="7534"/>
                        <a:pt x="116" y="9906"/>
                        <a:pt x="1" y="10094"/>
                      </a:cubicBezTo>
                      <a:lnTo>
                        <a:pt x="1" y="10094"/>
                      </a:lnTo>
                      <a:cubicBezTo>
                        <a:pt x="53" y="10044"/>
                        <a:pt x="11697" y="7050"/>
                        <a:pt x="14882" y="6606"/>
                      </a:cubicBezTo>
                      <a:lnTo>
                        <a:pt x="21487" y="5716"/>
                      </a:lnTo>
                      <a:cubicBezTo>
                        <a:pt x="21970" y="5641"/>
                        <a:pt x="23937" y="5456"/>
                        <a:pt x="23937" y="5456"/>
                      </a:cubicBezTo>
                      <a:lnTo>
                        <a:pt x="19706" y="1"/>
                      </a:lnTo>
                      <a:close/>
                      <a:moveTo>
                        <a:pt x="1" y="10094"/>
                      </a:moveTo>
                      <a:lnTo>
                        <a:pt x="1" y="10094"/>
                      </a:lnTo>
                      <a:cubicBezTo>
                        <a:pt x="1" y="10094"/>
                        <a:pt x="0" y="10094"/>
                        <a:pt x="0" y="10095"/>
                      </a:cubicBezTo>
                      <a:cubicBezTo>
                        <a:pt x="1" y="10094"/>
                        <a:pt x="1" y="10094"/>
                        <a:pt x="1" y="100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32"/>
                <p:cNvSpPr/>
                <p:nvPr/>
              </p:nvSpPr>
              <p:spPr>
                <a:xfrm>
                  <a:off x="3632505" y="1218498"/>
                  <a:ext cx="461399" cy="202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83" h="11110" extrusionOk="0">
                      <a:moveTo>
                        <a:pt x="20113" y="993"/>
                      </a:moveTo>
                      <a:lnTo>
                        <a:pt x="20116" y="996"/>
                      </a:lnTo>
                      <a:lnTo>
                        <a:pt x="20116" y="996"/>
                      </a:lnTo>
                      <a:cubicBezTo>
                        <a:pt x="20115" y="995"/>
                        <a:pt x="20114" y="994"/>
                        <a:pt x="20113" y="993"/>
                      </a:cubicBezTo>
                      <a:close/>
                      <a:moveTo>
                        <a:pt x="20270" y="1202"/>
                      </a:moveTo>
                      <a:lnTo>
                        <a:pt x="20893" y="2032"/>
                      </a:lnTo>
                      <a:lnTo>
                        <a:pt x="23654" y="5514"/>
                      </a:lnTo>
                      <a:lnTo>
                        <a:pt x="23654" y="5514"/>
                      </a:lnTo>
                      <a:cubicBezTo>
                        <a:pt x="20960" y="5805"/>
                        <a:pt x="18291" y="6197"/>
                        <a:pt x="15623" y="6560"/>
                      </a:cubicBezTo>
                      <a:cubicBezTo>
                        <a:pt x="15580" y="6566"/>
                        <a:pt x="15540" y="6576"/>
                        <a:pt x="15503" y="6589"/>
                      </a:cubicBezTo>
                      <a:lnTo>
                        <a:pt x="15503" y="6589"/>
                      </a:lnTo>
                      <a:cubicBezTo>
                        <a:pt x="15481" y="6591"/>
                        <a:pt x="15460" y="6593"/>
                        <a:pt x="15437" y="6597"/>
                      </a:cubicBezTo>
                      <a:cubicBezTo>
                        <a:pt x="11475" y="7213"/>
                        <a:pt x="7558" y="8224"/>
                        <a:pt x="3670" y="9244"/>
                      </a:cubicBezTo>
                      <a:lnTo>
                        <a:pt x="3670" y="9244"/>
                      </a:lnTo>
                      <a:cubicBezTo>
                        <a:pt x="4752" y="8701"/>
                        <a:pt x="5892" y="8232"/>
                        <a:pt x="6828" y="7784"/>
                      </a:cubicBezTo>
                      <a:cubicBezTo>
                        <a:pt x="10205" y="6114"/>
                        <a:pt x="13693" y="4593"/>
                        <a:pt x="16996" y="2774"/>
                      </a:cubicBezTo>
                      <a:cubicBezTo>
                        <a:pt x="17998" y="2218"/>
                        <a:pt x="19111" y="1809"/>
                        <a:pt x="20113" y="1290"/>
                      </a:cubicBezTo>
                      <a:cubicBezTo>
                        <a:pt x="20174" y="1257"/>
                        <a:pt x="20226" y="1228"/>
                        <a:pt x="20270" y="1202"/>
                      </a:cubicBezTo>
                      <a:close/>
                      <a:moveTo>
                        <a:pt x="20387" y="0"/>
                      </a:moveTo>
                      <a:cubicBezTo>
                        <a:pt x="20295" y="0"/>
                        <a:pt x="20201" y="21"/>
                        <a:pt x="20113" y="65"/>
                      </a:cubicBezTo>
                      <a:cubicBezTo>
                        <a:pt x="16922" y="1809"/>
                        <a:pt x="13582" y="3405"/>
                        <a:pt x="10242" y="4927"/>
                      </a:cubicBezTo>
                      <a:cubicBezTo>
                        <a:pt x="8127" y="5854"/>
                        <a:pt x="6048" y="6968"/>
                        <a:pt x="3970" y="8044"/>
                      </a:cubicBezTo>
                      <a:cubicBezTo>
                        <a:pt x="2820" y="8675"/>
                        <a:pt x="1298" y="9269"/>
                        <a:pt x="333" y="10196"/>
                      </a:cubicBezTo>
                      <a:cubicBezTo>
                        <a:pt x="0" y="10563"/>
                        <a:pt x="265" y="11109"/>
                        <a:pt x="699" y="11109"/>
                      </a:cubicBezTo>
                      <a:cubicBezTo>
                        <a:pt x="749" y="11109"/>
                        <a:pt x="800" y="11102"/>
                        <a:pt x="853" y="11087"/>
                      </a:cubicBezTo>
                      <a:cubicBezTo>
                        <a:pt x="5751" y="9825"/>
                        <a:pt x="10724" y="8378"/>
                        <a:pt x="15734" y="7636"/>
                      </a:cubicBezTo>
                      <a:cubicBezTo>
                        <a:pt x="15783" y="7628"/>
                        <a:pt x="15826" y="7615"/>
                        <a:pt x="15865" y="7598"/>
                      </a:cubicBezTo>
                      <a:lnTo>
                        <a:pt x="15865" y="7598"/>
                      </a:lnTo>
                      <a:cubicBezTo>
                        <a:pt x="18780" y="7200"/>
                        <a:pt x="21728" y="6774"/>
                        <a:pt x="24641" y="6522"/>
                      </a:cubicBezTo>
                      <a:cubicBezTo>
                        <a:pt x="25123" y="6485"/>
                        <a:pt x="25383" y="5929"/>
                        <a:pt x="25012" y="5595"/>
                      </a:cubicBezTo>
                      <a:lnTo>
                        <a:pt x="20781" y="139"/>
                      </a:lnTo>
                      <a:cubicBezTo>
                        <a:pt x="20669" y="50"/>
                        <a:pt x="20529" y="0"/>
                        <a:pt x="203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32"/>
                <p:cNvSpPr/>
                <p:nvPr/>
              </p:nvSpPr>
              <p:spPr>
                <a:xfrm>
                  <a:off x="4068929" y="1320380"/>
                  <a:ext cx="23631" cy="46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" h="2579" extrusionOk="0">
                      <a:moveTo>
                        <a:pt x="759" y="1"/>
                      </a:moveTo>
                      <a:cubicBezTo>
                        <a:pt x="610" y="1"/>
                        <a:pt x="468" y="83"/>
                        <a:pt x="372" y="226"/>
                      </a:cubicBezTo>
                      <a:cubicBezTo>
                        <a:pt x="112" y="820"/>
                        <a:pt x="1" y="1488"/>
                        <a:pt x="38" y="2119"/>
                      </a:cubicBezTo>
                      <a:cubicBezTo>
                        <a:pt x="57" y="2420"/>
                        <a:pt x="305" y="2578"/>
                        <a:pt x="540" y="2578"/>
                      </a:cubicBezTo>
                      <a:cubicBezTo>
                        <a:pt x="768" y="2578"/>
                        <a:pt x="984" y="2430"/>
                        <a:pt x="966" y="2119"/>
                      </a:cubicBezTo>
                      <a:cubicBezTo>
                        <a:pt x="929" y="1636"/>
                        <a:pt x="1003" y="1154"/>
                        <a:pt x="1188" y="709"/>
                      </a:cubicBezTo>
                      <a:cubicBezTo>
                        <a:pt x="1300" y="486"/>
                        <a:pt x="1225" y="189"/>
                        <a:pt x="1003" y="78"/>
                      </a:cubicBezTo>
                      <a:cubicBezTo>
                        <a:pt x="924" y="25"/>
                        <a:pt x="840" y="1"/>
                        <a:pt x="7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32"/>
                <p:cNvSpPr/>
                <p:nvPr/>
              </p:nvSpPr>
              <p:spPr>
                <a:xfrm>
                  <a:off x="3642612" y="1426526"/>
                  <a:ext cx="426335" cy="184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4" h="10137" extrusionOk="0">
                      <a:moveTo>
                        <a:pt x="29" y="0"/>
                      </a:moveTo>
                      <a:cubicBezTo>
                        <a:pt x="16" y="0"/>
                        <a:pt x="7" y="2"/>
                        <a:pt x="0" y="5"/>
                      </a:cubicBezTo>
                      <a:lnTo>
                        <a:pt x="3847" y="1667"/>
                      </a:lnTo>
                      <a:lnTo>
                        <a:pt x="3847" y="1667"/>
                      </a:lnTo>
                      <a:cubicBezTo>
                        <a:pt x="2020" y="783"/>
                        <a:pt x="307" y="0"/>
                        <a:pt x="29" y="0"/>
                      </a:cubicBezTo>
                      <a:close/>
                      <a:moveTo>
                        <a:pt x="3847" y="1667"/>
                      </a:moveTo>
                      <a:cubicBezTo>
                        <a:pt x="5678" y="2552"/>
                        <a:pt x="7623" y="3539"/>
                        <a:pt x="8350" y="3939"/>
                      </a:cubicBezTo>
                      <a:cubicBezTo>
                        <a:pt x="9871" y="4570"/>
                        <a:pt x="22006" y="9765"/>
                        <a:pt x="23454" y="10136"/>
                      </a:cubicBezTo>
                      <a:lnTo>
                        <a:pt x="3847" y="166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32"/>
                <p:cNvSpPr/>
                <p:nvPr/>
              </p:nvSpPr>
              <p:spPr>
                <a:xfrm>
                  <a:off x="3631142" y="1417124"/>
                  <a:ext cx="450675" cy="203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" h="11182" extrusionOk="0">
                      <a:moveTo>
                        <a:pt x="685" y="1"/>
                      </a:moveTo>
                      <a:cubicBezTo>
                        <a:pt x="667" y="1"/>
                        <a:pt x="649" y="1"/>
                        <a:pt x="631" y="1"/>
                      </a:cubicBezTo>
                      <a:cubicBezTo>
                        <a:pt x="0" y="39"/>
                        <a:pt x="0" y="966"/>
                        <a:pt x="631" y="1040"/>
                      </a:cubicBezTo>
                      <a:cubicBezTo>
                        <a:pt x="1336" y="1040"/>
                        <a:pt x="2412" y="1783"/>
                        <a:pt x="3006" y="2080"/>
                      </a:cubicBezTo>
                      <a:cubicBezTo>
                        <a:pt x="4342" y="2673"/>
                        <a:pt x="5641" y="3341"/>
                        <a:pt x="6940" y="3972"/>
                      </a:cubicBezTo>
                      <a:cubicBezTo>
                        <a:pt x="8313" y="4714"/>
                        <a:pt x="9723" y="5345"/>
                        <a:pt x="11207" y="5976"/>
                      </a:cubicBezTo>
                      <a:cubicBezTo>
                        <a:pt x="15364" y="7720"/>
                        <a:pt x="19594" y="9910"/>
                        <a:pt x="23936" y="11172"/>
                      </a:cubicBezTo>
                      <a:cubicBezTo>
                        <a:pt x="23973" y="11178"/>
                        <a:pt x="24009" y="11181"/>
                        <a:pt x="24043" y="11181"/>
                      </a:cubicBezTo>
                      <a:cubicBezTo>
                        <a:pt x="24595" y="11181"/>
                        <a:pt x="24792" y="10379"/>
                        <a:pt x="24233" y="10170"/>
                      </a:cubicBezTo>
                      <a:cubicBezTo>
                        <a:pt x="19891" y="8871"/>
                        <a:pt x="15661" y="6718"/>
                        <a:pt x="11467" y="4937"/>
                      </a:cubicBezTo>
                      <a:cubicBezTo>
                        <a:pt x="9686" y="4195"/>
                        <a:pt x="7942" y="3304"/>
                        <a:pt x="6198" y="2451"/>
                      </a:cubicBezTo>
                      <a:cubicBezTo>
                        <a:pt x="4765" y="1716"/>
                        <a:pt x="2389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32"/>
                <p:cNvSpPr/>
                <p:nvPr/>
              </p:nvSpPr>
              <p:spPr>
                <a:xfrm>
                  <a:off x="4060767" y="1498141"/>
                  <a:ext cx="74164" cy="12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6937" extrusionOk="0">
                      <a:moveTo>
                        <a:pt x="3441" y="1"/>
                      </a:moveTo>
                      <a:cubicBezTo>
                        <a:pt x="3301" y="1"/>
                        <a:pt x="3166" y="69"/>
                        <a:pt x="3085" y="231"/>
                      </a:cubicBezTo>
                      <a:cubicBezTo>
                        <a:pt x="2120" y="2235"/>
                        <a:pt x="1081" y="4202"/>
                        <a:pt x="153" y="6243"/>
                      </a:cubicBezTo>
                      <a:cubicBezTo>
                        <a:pt x="1" y="6599"/>
                        <a:pt x="317" y="6937"/>
                        <a:pt x="615" y="6937"/>
                      </a:cubicBezTo>
                      <a:cubicBezTo>
                        <a:pt x="753" y="6937"/>
                        <a:pt x="887" y="6864"/>
                        <a:pt x="969" y="6688"/>
                      </a:cubicBezTo>
                      <a:cubicBezTo>
                        <a:pt x="1897" y="4647"/>
                        <a:pt x="2936" y="2718"/>
                        <a:pt x="3901" y="714"/>
                      </a:cubicBezTo>
                      <a:cubicBezTo>
                        <a:pt x="4080" y="331"/>
                        <a:pt x="3749" y="1"/>
                        <a:pt x="344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34" name="Google Shape;1434;p32"/>
            <p:cNvSpPr/>
            <p:nvPr/>
          </p:nvSpPr>
          <p:spPr>
            <a:xfrm rot="10800000">
              <a:off x="4714457" y="3387135"/>
              <a:ext cx="1715068" cy="833765"/>
            </a:xfrm>
            <a:custGeom>
              <a:avLst/>
              <a:gdLst/>
              <a:ahLst/>
              <a:cxnLst/>
              <a:rect l="l" t="t" r="r" b="b"/>
              <a:pathLst>
                <a:path w="25120" h="22329" extrusionOk="0">
                  <a:moveTo>
                    <a:pt x="0" y="0"/>
                  </a:moveTo>
                  <a:lnTo>
                    <a:pt x="25120" y="0"/>
                  </a:lnTo>
                  <a:lnTo>
                    <a:pt x="25120" y="22329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grpSp>
        <p:nvGrpSpPr>
          <p:cNvPr id="1435" name="Google Shape;1435;p32"/>
          <p:cNvGrpSpPr/>
          <p:nvPr/>
        </p:nvGrpSpPr>
        <p:grpSpPr>
          <a:xfrm>
            <a:off x="409205" y="2666267"/>
            <a:ext cx="2813827" cy="1926817"/>
            <a:chOff x="460818" y="2874427"/>
            <a:chExt cx="2813827" cy="1926817"/>
          </a:xfrm>
        </p:grpSpPr>
        <p:sp>
          <p:nvSpPr>
            <p:cNvPr id="1436" name="Google Shape;1436;p32"/>
            <p:cNvSpPr/>
            <p:nvPr/>
          </p:nvSpPr>
          <p:spPr>
            <a:xfrm>
              <a:off x="2894362" y="2874427"/>
              <a:ext cx="380283" cy="377369"/>
            </a:xfrm>
            <a:custGeom>
              <a:avLst/>
              <a:gdLst/>
              <a:ahLst/>
              <a:cxnLst/>
              <a:rect l="l" t="t" r="r" b="b"/>
              <a:pathLst>
                <a:path w="29548" h="29413" extrusionOk="0">
                  <a:moveTo>
                    <a:pt x="15315" y="0"/>
                  </a:moveTo>
                  <a:cubicBezTo>
                    <a:pt x="15117" y="0"/>
                    <a:pt x="14920" y="5"/>
                    <a:pt x="14722" y="14"/>
                  </a:cubicBezTo>
                  <a:cubicBezTo>
                    <a:pt x="11260" y="14"/>
                    <a:pt x="7169" y="1658"/>
                    <a:pt x="4896" y="3791"/>
                  </a:cubicBezTo>
                  <a:cubicBezTo>
                    <a:pt x="2588" y="5924"/>
                    <a:pt x="1" y="9560"/>
                    <a:pt x="105" y="13232"/>
                  </a:cubicBezTo>
                  <a:cubicBezTo>
                    <a:pt x="175" y="16903"/>
                    <a:pt x="420" y="19701"/>
                    <a:pt x="3078" y="23687"/>
                  </a:cubicBezTo>
                  <a:cubicBezTo>
                    <a:pt x="4476" y="25960"/>
                    <a:pt x="6714" y="27638"/>
                    <a:pt x="9302" y="28407"/>
                  </a:cubicBezTo>
                  <a:cubicBezTo>
                    <a:pt x="10196" y="28714"/>
                    <a:pt x="12563" y="29412"/>
                    <a:pt x="15137" y="29412"/>
                  </a:cubicBezTo>
                  <a:cubicBezTo>
                    <a:pt x="16087" y="29412"/>
                    <a:pt x="17066" y="29317"/>
                    <a:pt x="18009" y="29072"/>
                  </a:cubicBezTo>
                  <a:cubicBezTo>
                    <a:pt x="21505" y="28128"/>
                    <a:pt x="24198" y="26869"/>
                    <a:pt x="26016" y="24176"/>
                  </a:cubicBezTo>
                  <a:cubicBezTo>
                    <a:pt x="27799" y="21484"/>
                    <a:pt x="29548" y="18861"/>
                    <a:pt x="29478" y="14700"/>
                  </a:cubicBezTo>
                  <a:cubicBezTo>
                    <a:pt x="29373" y="10574"/>
                    <a:pt x="27904" y="7602"/>
                    <a:pt x="26680" y="6134"/>
                  </a:cubicBezTo>
                  <a:cubicBezTo>
                    <a:pt x="25456" y="4665"/>
                    <a:pt x="23463" y="2602"/>
                    <a:pt x="21121" y="1448"/>
                  </a:cubicBezTo>
                  <a:cubicBezTo>
                    <a:pt x="19336" y="492"/>
                    <a:pt x="17347" y="0"/>
                    <a:pt x="15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1</a:t>
              </a:r>
            </a:p>
          </p:txBody>
        </p:sp>
        <p:sp>
          <p:nvSpPr>
            <p:cNvPr id="1437" name="Google Shape;1437;p32"/>
            <p:cNvSpPr/>
            <p:nvPr/>
          </p:nvSpPr>
          <p:spPr>
            <a:xfrm rot="5400000" flipH="1">
              <a:off x="636670" y="3231969"/>
              <a:ext cx="1357057" cy="1708762"/>
            </a:xfrm>
            <a:custGeom>
              <a:avLst/>
              <a:gdLst/>
              <a:ahLst/>
              <a:cxnLst/>
              <a:rect l="l" t="t" r="r" b="b"/>
              <a:pathLst>
                <a:path w="39176" h="34664" extrusionOk="0">
                  <a:moveTo>
                    <a:pt x="21371" y="1"/>
                  </a:moveTo>
                  <a:cubicBezTo>
                    <a:pt x="17061" y="1"/>
                    <a:pt x="13042" y="101"/>
                    <a:pt x="8684" y="101"/>
                  </a:cubicBezTo>
                  <a:cubicBezTo>
                    <a:pt x="7872" y="101"/>
                    <a:pt x="7049" y="97"/>
                    <a:pt x="6209" y="89"/>
                  </a:cubicBezTo>
                  <a:lnTo>
                    <a:pt x="6209" y="57"/>
                  </a:lnTo>
                  <a:cubicBezTo>
                    <a:pt x="4193" y="121"/>
                    <a:pt x="1824" y="377"/>
                    <a:pt x="800" y="2073"/>
                  </a:cubicBezTo>
                  <a:cubicBezTo>
                    <a:pt x="288" y="2905"/>
                    <a:pt x="256" y="3930"/>
                    <a:pt x="256" y="4890"/>
                  </a:cubicBezTo>
                  <a:lnTo>
                    <a:pt x="0" y="27294"/>
                  </a:lnTo>
                  <a:cubicBezTo>
                    <a:pt x="0" y="29502"/>
                    <a:pt x="128" y="31999"/>
                    <a:pt x="1921" y="33343"/>
                  </a:cubicBezTo>
                  <a:cubicBezTo>
                    <a:pt x="3137" y="34239"/>
                    <a:pt x="4737" y="34367"/>
                    <a:pt x="6209" y="34463"/>
                  </a:cubicBezTo>
                  <a:cubicBezTo>
                    <a:pt x="8837" y="34597"/>
                    <a:pt x="11467" y="34664"/>
                    <a:pt x="14096" y="34664"/>
                  </a:cubicBezTo>
                  <a:cubicBezTo>
                    <a:pt x="20882" y="34664"/>
                    <a:pt x="27661" y="34220"/>
                    <a:pt x="34375" y="33343"/>
                  </a:cubicBezTo>
                  <a:cubicBezTo>
                    <a:pt x="35399" y="33183"/>
                    <a:pt x="36455" y="33023"/>
                    <a:pt x="37255" y="32447"/>
                  </a:cubicBezTo>
                  <a:cubicBezTo>
                    <a:pt x="38631" y="31455"/>
                    <a:pt x="38823" y="29630"/>
                    <a:pt x="38920" y="27998"/>
                  </a:cubicBezTo>
                  <a:cubicBezTo>
                    <a:pt x="39176" y="22781"/>
                    <a:pt x="39112" y="17532"/>
                    <a:pt x="38791" y="12315"/>
                  </a:cubicBezTo>
                  <a:cubicBezTo>
                    <a:pt x="38695" y="9851"/>
                    <a:pt x="38343" y="7418"/>
                    <a:pt x="37767" y="5018"/>
                  </a:cubicBezTo>
                  <a:cubicBezTo>
                    <a:pt x="37575" y="3994"/>
                    <a:pt x="37095" y="3033"/>
                    <a:pt x="36423" y="2233"/>
                  </a:cubicBezTo>
                  <a:cubicBezTo>
                    <a:pt x="35463" y="1241"/>
                    <a:pt x="34055" y="825"/>
                    <a:pt x="32646" y="569"/>
                  </a:cubicBezTo>
                  <a:cubicBezTo>
                    <a:pt x="30086" y="89"/>
                    <a:pt x="27461" y="57"/>
                    <a:pt x="24837" y="25"/>
                  </a:cubicBezTo>
                  <a:cubicBezTo>
                    <a:pt x="23654" y="7"/>
                    <a:pt x="22502" y="1"/>
                    <a:pt x="2137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 txBox="1"/>
            <p:nvPr/>
          </p:nvSpPr>
          <p:spPr>
            <a:xfrm>
              <a:off x="528368" y="3024708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One</a:t>
              </a:r>
            </a:p>
          </p:txBody>
        </p:sp>
        <p:sp>
          <p:nvSpPr>
            <p:cNvPr id="1439" name="Google Shape;1439;p32"/>
            <p:cNvSpPr txBox="1"/>
            <p:nvPr/>
          </p:nvSpPr>
          <p:spPr>
            <a:xfrm>
              <a:off x="533218" y="3606826"/>
              <a:ext cx="1581365" cy="1194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ko-KR" altLang="en" sz="1200" dirty="0">
                  <a:solidFill>
                    <a:schemeClr val="dk1"/>
                  </a:solidFill>
                  <a:latin typeface="Roboto"/>
                </a:rPr>
                <a:t> 사용하지</a:t>
              </a:r>
              <a:r>
                <a:rPr lang="en" sz="1200" dirty="0">
                  <a:solidFill>
                    <a:schemeClr val="dk1"/>
                  </a:solidFill>
                  <a:latin typeface="Roboto"/>
                </a:rPr>
                <a:t> </a:t>
              </a:r>
              <a:r>
                <a:rPr lang="ko-KR" altLang="en" sz="1200" dirty="0">
                  <a:solidFill>
                    <a:schemeClr val="dk1"/>
                  </a:solidFill>
                  <a:latin typeface="Roboto"/>
                </a:rPr>
                <a:t>못하는</a:t>
              </a:r>
              <a:r>
                <a:rPr lang="en" altLang="ko-KR" sz="1200" dirty="0">
                  <a:solidFill>
                    <a:schemeClr val="dk1"/>
                  </a:solidFill>
                  <a:latin typeface="Roboto"/>
                </a:rPr>
                <a:t> </a:t>
              </a:r>
              <a:endParaRPr lang="ko-KR" altLang="en-US" dirty="0"/>
            </a:p>
            <a:p>
              <a:r>
                <a:rPr lang="en" altLang="ko-KR" sz="1200" dirty="0">
                  <a:solidFill>
                    <a:schemeClr val="dk1"/>
                  </a:solidFill>
                  <a:latin typeface="Roboto"/>
                </a:rPr>
                <a:t>티</a:t>
              </a:r>
              <a:r>
                <a:rPr lang="ko-KR" altLang="en-US" sz="1200" dirty="0" err="1">
                  <a:solidFill>
                    <a:schemeClr val="dk1"/>
                  </a:solidFill>
                  <a:latin typeface="Roboto"/>
                </a:rPr>
                <a:t>켓</a:t>
              </a:r>
              <a:r>
                <a:rPr lang="en" altLang="ko-KR" sz="1200" dirty="0">
                  <a:solidFill>
                    <a:schemeClr val="dk1"/>
                  </a:solidFill>
                  <a:latin typeface="Roboto"/>
                </a:rPr>
                <a:t>,이용권,쿠폰 등</a:t>
              </a:r>
            </a:p>
            <a:p>
              <a:r>
                <a:rPr lang="en" altLang="ko-KR" sz="1200" dirty="0">
                  <a:solidFill>
                    <a:schemeClr val="dk1"/>
                  </a:solidFill>
                  <a:latin typeface="Roboto"/>
                </a:rPr>
                <a:t>다양한 지역의</a:t>
              </a:r>
            </a:p>
            <a:p>
              <a:r>
                <a:rPr lang="en" altLang="ko-KR" sz="1200" dirty="0">
                  <a:solidFill>
                    <a:schemeClr val="dk1"/>
                  </a:solidFill>
                  <a:latin typeface="Roboto"/>
                </a:rPr>
                <a:t>저렴한 가격의 </a:t>
              </a:r>
            </a:p>
            <a:p>
              <a:r>
                <a:rPr lang="en" altLang="ko-KR" sz="1200" dirty="0">
                  <a:solidFill>
                    <a:schemeClr val="dk1"/>
                  </a:solidFill>
                  <a:latin typeface="Roboto"/>
                </a:rPr>
                <a:t>리스트</a:t>
              </a:r>
            </a:p>
          </p:txBody>
        </p:sp>
        <p:grpSp>
          <p:nvGrpSpPr>
            <p:cNvPr id="1440" name="Google Shape;1440;p32"/>
            <p:cNvGrpSpPr/>
            <p:nvPr/>
          </p:nvGrpSpPr>
          <p:grpSpPr>
            <a:xfrm>
              <a:off x="1925765" y="3795650"/>
              <a:ext cx="686100" cy="850500"/>
              <a:chOff x="1925765" y="3795650"/>
              <a:chExt cx="686100" cy="850500"/>
            </a:xfrm>
          </p:grpSpPr>
          <p:sp>
            <p:nvSpPr>
              <p:cNvPr id="1441" name="Google Shape;1441;p32"/>
              <p:cNvSpPr/>
              <p:nvPr/>
            </p:nvSpPr>
            <p:spPr>
              <a:xfrm>
                <a:off x="1925765" y="3795650"/>
                <a:ext cx="686100" cy="850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2" name="Google Shape;1442;p32"/>
              <p:cNvGrpSpPr/>
              <p:nvPr/>
            </p:nvGrpSpPr>
            <p:grpSpPr>
              <a:xfrm>
                <a:off x="1999028" y="3867689"/>
                <a:ext cx="567429" cy="679043"/>
                <a:chOff x="2161818" y="3789402"/>
                <a:chExt cx="567429" cy="679043"/>
              </a:xfrm>
            </p:grpSpPr>
            <p:sp>
              <p:nvSpPr>
                <p:cNvPr id="1443" name="Google Shape;1443;p32"/>
                <p:cNvSpPr/>
                <p:nvPr/>
              </p:nvSpPr>
              <p:spPr>
                <a:xfrm>
                  <a:off x="2266466" y="3907046"/>
                  <a:ext cx="397342" cy="405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9" h="22231" extrusionOk="0">
                      <a:moveTo>
                        <a:pt x="11972" y="0"/>
                      </a:moveTo>
                      <a:cubicBezTo>
                        <a:pt x="8260" y="0"/>
                        <a:pt x="4352" y="2201"/>
                        <a:pt x="2339" y="5048"/>
                      </a:cubicBezTo>
                      <a:cubicBezTo>
                        <a:pt x="1" y="8685"/>
                        <a:pt x="2079" y="13361"/>
                        <a:pt x="4417" y="16515"/>
                      </a:cubicBezTo>
                      <a:cubicBezTo>
                        <a:pt x="5976" y="18853"/>
                        <a:pt x="8054" y="20152"/>
                        <a:pt x="9612" y="22230"/>
                      </a:cubicBezTo>
                      <a:lnTo>
                        <a:pt x="17406" y="20412"/>
                      </a:lnTo>
                      <a:cubicBezTo>
                        <a:pt x="19261" y="17295"/>
                        <a:pt x="21599" y="13880"/>
                        <a:pt x="21599" y="10244"/>
                      </a:cubicBezTo>
                      <a:cubicBezTo>
                        <a:pt x="21859" y="6347"/>
                        <a:pt x="18482" y="1894"/>
                        <a:pt x="15105" y="595"/>
                      </a:cubicBezTo>
                      <a:cubicBezTo>
                        <a:pt x="14111" y="186"/>
                        <a:pt x="13050" y="0"/>
                        <a:pt x="119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2"/>
                <p:cNvSpPr/>
                <p:nvPr/>
              </p:nvSpPr>
              <p:spPr>
                <a:xfrm>
                  <a:off x="2275246" y="3898773"/>
                  <a:ext cx="421627" cy="42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5" h="23248" extrusionOk="0">
                      <a:moveTo>
                        <a:pt x="11185" y="0"/>
                      </a:moveTo>
                      <a:cubicBezTo>
                        <a:pt x="10529" y="0"/>
                        <a:pt x="9866" y="64"/>
                        <a:pt x="9204" y="195"/>
                      </a:cubicBezTo>
                      <a:cubicBezTo>
                        <a:pt x="4713" y="1012"/>
                        <a:pt x="334" y="4612"/>
                        <a:pt x="297" y="9399"/>
                      </a:cubicBezTo>
                      <a:cubicBezTo>
                        <a:pt x="260" y="15299"/>
                        <a:pt x="5493" y="18936"/>
                        <a:pt x="8795" y="23055"/>
                      </a:cubicBezTo>
                      <a:cubicBezTo>
                        <a:pt x="8895" y="23191"/>
                        <a:pt x="9014" y="23247"/>
                        <a:pt x="9132" y="23247"/>
                      </a:cubicBezTo>
                      <a:cubicBezTo>
                        <a:pt x="9497" y="23247"/>
                        <a:pt x="9846" y="22706"/>
                        <a:pt x="9538" y="22313"/>
                      </a:cubicBezTo>
                      <a:cubicBezTo>
                        <a:pt x="6754" y="18825"/>
                        <a:pt x="3377" y="16338"/>
                        <a:pt x="1856" y="11959"/>
                      </a:cubicBezTo>
                      <a:cubicBezTo>
                        <a:pt x="0" y="6615"/>
                        <a:pt x="4157" y="2756"/>
                        <a:pt x="8870" y="1346"/>
                      </a:cubicBezTo>
                      <a:cubicBezTo>
                        <a:pt x="9702" y="1098"/>
                        <a:pt x="10514" y="982"/>
                        <a:pt x="11300" y="982"/>
                      </a:cubicBezTo>
                      <a:cubicBezTo>
                        <a:pt x="14861" y="982"/>
                        <a:pt x="17875" y="3363"/>
                        <a:pt x="19669" y="6615"/>
                      </a:cubicBezTo>
                      <a:cubicBezTo>
                        <a:pt x="22304" y="11477"/>
                        <a:pt x="18927" y="16487"/>
                        <a:pt x="16514" y="20606"/>
                      </a:cubicBezTo>
                      <a:cubicBezTo>
                        <a:pt x="16259" y="21014"/>
                        <a:pt x="16617" y="21404"/>
                        <a:pt x="16987" y="21404"/>
                      </a:cubicBezTo>
                      <a:cubicBezTo>
                        <a:pt x="17155" y="21404"/>
                        <a:pt x="17326" y="21323"/>
                        <a:pt x="17442" y="21126"/>
                      </a:cubicBezTo>
                      <a:cubicBezTo>
                        <a:pt x="20225" y="16375"/>
                        <a:pt x="23194" y="11588"/>
                        <a:pt x="20597" y="6096"/>
                      </a:cubicBezTo>
                      <a:cubicBezTo>
                        <a:pt x="18876" y="2337"/>
                        <a:pt x="15161" y="0"/>
                        <a:pt x="1118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2"/>
                <p:cNvSpPr/>
                <p:nvPr/>
              </p:nvSpPr>
              <p:spPr>
                <a:xfrm>
                  <a:off x="2398689" y="4055997"/>
                  <a:ext cx="164761" cy="241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4" h="13276" extrusionOk="0">
                      <a:moveTo>
                        <a:pt x="7349" y="1"/>
                      </a:moveTo>
                      <a:cubicBezTo>
                        <a:pt x="7290" y="1"/>
                        <a:pt x="7228" y="10"/>
                        <a:pt x="7163" y="29"/>
                      </a:cubicBezTo>
                      <a:cubicBezTo>
                        <a:pt x="6251" y="389"/>
                        <a:pt x="6030" y="1040"/>
                        <a:pt x="5862" y="1753"/>
                      </a:cubicBezTo>
                      <a:lnTo>
                        <a:pt x="5862" y="1753"/>
                      </a:lnTo>
                      <a:cubicBezTo>
                        <a:pt x="5682" y="1085"/>
                        <a:pt x="5395" y="495"/>
                        <a:pt x="4788" y="400"/>
                      </a:cubicBezTo>
                      <a:cubicBezTo>
                        <a:pt x="4726" y="391"/>
                        <a:pt x="4666" y="387"/>
                        <a:pt x="4609" y="387"/>
                      </a:cubicBezTo>
                      <a:cubicBezTo>
                        <a:pt x="3382" y="387"/>
                        <a:pt x="3246" y="2290"/>
                        <a:pt x="3209" y="3647"/>
                      </a:cubicBezTo>
                      <a:lnTo>
                        <a:pt x="3209" y="3647"/>
                      </a:lnTo>
                      <a:cubicBezTo>
                        <a:pt x="2600" y="2725"/>
                        <a:pt x="1697" y="1334"/>
                        <a:pt x="1011" y="1334"/>
                      </a:cubicBezTo>
                      <a:cubicBezTo>
                        <a:pt x="722" y="1334"/>
                        <a:pt x="471" y="1582"/>
                        <a:pt x="297" y="2218"/>
                      </a:cubicBezTo>
                      <a:cubicBezTo>
                        <a:pt x="0" y="3294"/>
                        <a:pt x="743" y="5447"/>
                        <a:pt x="928" y="6560"/>
                      </a:cubicBezTo>
                      <a:cubicBezTo>
                        <a:pt x="1230" y="8573"/>
                        <a:pt x="2473" y="10617"/>
                        <a:pt x="3422" y="12472"/>
                      </a:cubicBezTo>
                      <a:lnTo>
                        <a:pt x="3422" y="12472"/>
                      </a:lnTo>
                      <a:cubicBezTo>
                        <a:pt x="3403" y="12611"/>
                        <a:pt x="3441" y="12764"/>
                        <a:pt x="3563" y="12906"/>
                      </a:cubicBezTo>
                      <a:lnTo>
                        <a:pt x="3563" y="12906"/>
                      </a:lnTo>
                      <a:lnTo>
                        <a:pt x="3526" y="12869"/>
                      </a:lnTo>
                      <a:lnTo>
                        <a:pt x="3563" y="12906"/>
                      </a:lnTo>
                      <a:lnTo>
                        <a:pt x="3563" y="12906"/>
                      </a:lnTo>
                      <a:lnTo>
                        <a:pt x="3786" y="13128"/>
                      </a:lnTo>
                      <a:cubicBezTo>
                        <a:pt x="3898" y="13231"/>
                        <a:pt x="4026" y="13275"/>
                        <a:pt x="4151" y="13275"/>
                      </a:cubicBezTo>
                      <a:cubicBezTo>
                        <a:pt x="4522" y="13275"/>
                        <a:pt x="4861" y="12886"/>
                        <a:pt x="4639" y="12498"/>
                      </a:cubicBezTo>
                      <a:cubicBezTo>
                        <a:pt x="3192" y="9603"/>
                        <a:pt x="1596" y="6708"/>
                        <a:pt x="1596" y="3368"/>
                      </a:cubicBezTo>
                      <a:cubicBezTo>
                        <a:pt x="1596" y="3187"/>
                        <a:pt x="1325" y="2734"/>
                        <a:pt x="1406" y="2734"/>
                      </a:cubicBezTo>
                      <a:cubicBezTo>
                        <a:pt x="1424" y="2734"/>
                        <a:pt x="1460" y="2757"/>
                        <a:pt x="1522" y="2812"/>
                      </a:cubicBezTo>
                      <a:cubicBezTo>
                        <a:pt x="1856" y="3257"/>
                        <a:pt x="2153" y="3740"/>
                        <a:pt x="2338" y="4259"/>
                      </a:cubicBezTo>
                      <a:cubicBezTo>
                        <a:pt x="2524" y="4816"/>
                        <a:pt x="2969" y="5261"/>
                        <a:pt x="3526" y="5447"/>
                      </a:cubicBezTo>
                      <a:cubicBezTo>
                        <a:pt x="3577" y="5459"/>
                        <a:pt x="3628" y="5466"/>
                        <a:pt x="3678" y="5466"/>
                      </a:cubicBezTo>
                      <a:cubicBezTo>
                        <a:pt x="3918" y="5466"/>
                        <a:pt x="4132" y="5321"/>
                        <a:pt x="4194" y="5076"/>
                      </a:cubicBezTo>
                      <a:cubicBezTo>
                        <a:pt x="4231" y="4704"/>
                        <a:pt x="4268" y="4370"/>
                        <a:pt x="4305" y="3999"/>
                      </a:cubicBezTo>
                      <a:cubicBezTo>
                        <a:pt x="4305" y="3789"/>
                        <a:pt x="4604" y="1789"/>
                        <a:pt x="4730" y="1789"/>
                      </a:cubicBezTo>
                      <a:cubicBezTo>
                        <a:pt x="4738" y="1789"/>
                        <a:pt x="4744" y="1796"/>
                        <a:pt x="4751" y="1810"/>
                      </a:cubicBezTo>
                      <a:cubicBezTo>
                        <a:pt x="5010" y="2441"/>
                        <a:pt x="5047" y="3146"/>
                        <a:pt x="5270" y="3777"/>
                      </a:cubicBezTo>
                      <a:cubicBezTo>
                        <a:pt x="5352" y="4023"/>
                        <a:pt x="5571" y="4156"/>
                        <a:pt x="5788" y="4156"/>
                      </a:cubicBezTo>
                      <a:cubicBezTo>
                        <a:pt x="5963" y="4156"/>
                        <a:pt x="6136" y="4070"/>
                        <a:pt x="6235" y="3888"/>
                      </a:cubicBezTo>
                      <a:cubicBezTo>
                        <a:pt x="6532" y="3331"/>
                        <a:pt x="6717" y="2738"/>
                        <a:pt x="6792" y="2107"/>
                      </a:cubicBezTo>
                      <a:cubicBezTo>
                        <a:pt x="6852" y="1822"/>
                        <a:pt x="6900" y="1712"/>
                        <a:pt x="6939" y="1712"/>
                      </a:cubicBezTo>
                      <a:cubicBezTo>
                        <a:pt x="7067" y="1712"/>
                        <a:pt x="7089" y="2912"/>
                        <a:pt x="7089" y="2997"/>
                      </a:cubicBezTo>
                      <a:cubicBezTo>
                        <a:pt x="7089" y="3665"/>
                        <a:pt x="7126" y="4333"/>
                        <a:pt x="7274" y="5001"/>
                      </a:cubicBezTo>
                      <a:cubicBezTo>
                        <a:pt x="7423" y="7042"/>
                        <a:pt x="6829" y="9900"/>
                        <a:pt x="7905" y="11755"/>
                      </a:cubicBezTo>
                      <a:cubicBezTo>
                        <a:pt x="8008" y="11939"/>
                        <a:pt x="8169" y="12016"/>
                        <a:pt x="8331" y="12016"/>
                      </a:cubicBezTo>
                      <a:cubicBezTo>
                        <a:pt x="8693" y="12016"/>
                        <a:pt x="9063" y="11634"/>
                        <a:pt x="8833" y="11199"/>
                      </a:cubicBezTo>
                      <a:cubicBezTo>
                        <a:pt x="7905" y="9677"/>
                        <a:pt x="8387" y="6745"/>
                        <a:pt x="8276" y="5038"/>
                      </a:cubicBezTo>
                      <a:cubicBezTo>
                        <a:pt x="8202" y="3443"/>
                        <a:pt x="8425" y="1736"/>
                        <a:pt x="7757" y="251"/>
                      </a:cubicBezTo>
                      <a:cubicBezTo>
                        <a:pt x="7673" y="84"/>
                        <a:pt x="7527" y="1"/>
                        <a:pt x="734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2"/>
                <p:cNvSpPr/>
                <p:nvPr/>
              </p:nvSpPr>
              <p:spPr>
                <a:xfrm>
                  <a:off x="2420502" y="4260708"/>
                  <a:ext cx="206878" cy="99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1" h="5461" extrusionOk="0">
                      <a:moveTo>
                        <a:pt x="8895" y="1078"/>
                      </a:moveTo>
                      <a:lnTo>
                        <a:pt x="8895" y="1078"/>
                      </a:lnTo>
                      <a:cubicBezTo>
                        <a:pt x="9414" y="2117"/>
                        <a:pt x="9228" y="2711"/>
                        <a:pt x="8375" y="2822"/>
                      </a:cubicBezTo>
                      <a:cubicBezTo>
                        <a:pt x="8115" y="2896"/>
                        <a:pt x="7855" y="2971"/>
                        <a:pt x="7633" y="3045"/>
                      </a:cubicBezTo>
                      <a:cubicBezTo>
                        <a:pt x="6891" y="3193"/>
                        <a:pt x="6148" y="3416"/>
                        <a:pt x="5406" y="3639"/>
                      </a:cubicBezTo>
                      <a:cubicBezTo>
                        <a:pt x="5146" y="3713"/>
                        <a:pt x="4924" y="3824"/>
                        <a:pt x="4664" y="3936"/>
                      </a:cubicBezTo>
                      <a:cubicBezTo>
                        <a:pt x="4233" y="4184"/>
                        <a:pt x="3742" y="4307"/>
                        <a:pt x="3252" y="4307"/>
                      </a:cubicBezTo>
                      <a:cubicBezTo>
                        <a:pt x="2645" y="4307"/>
                        <a:pt x="2039" y="4119"/>
                        <a:pt x="1547" y="3750"/>
                      </a:cubicBezTo>
                      <a:cubicBezTo>
                        <a:pt x="1655" y="3634"/>
                        <a:pt x="1700" y="3506"/>
                        <a:pt x="1699" y="3383"/>
                      </a:cubicBezTo>
                      <a:lnTo>
                        <a:pt x="1699" y="3383"/>
                      </a:lnTo>
                      <a:cubicBezTo>
                        <a:pt x="2115" y="3208"/>
                        <a:pt x="2500" y="2947"/>
                        <a:pt x="2920" y="2674"/>
                      </a:cubicBezTo>
                      <a:cubicBezTo>
                        <a:pt x="4256" y="1857"/>
                        <a:pt x="5814" y="1894"/>
                        <a:pt x="7299" y="1486"/>
                      </a:cubicBezTo>
                      <a:cubicBezTo>
                        <a:pt x="7818" y="1301"/>
                        <a:pt x="8338" y="1152"/>
                        <a:pt x="8895" y="1078"/>
                      </a:cubicBezTo>
                      <a:close/>
                      <a:moveTo>
                        <a:pt x="8798" y="0"/>
                      </a:moveTo>
                      <a:cubicBezTo>
                        <a:pt x="7639" y="0"/>
                        <a:pt x="6413" y="638"/>
                        <a:pt x="5258" y="818"/>
                      </a:cubicBezTo>
                      <a:cubicBezTo>
                        <a:pt x="4627" y="892"/>
                        <a:pt x="4033" y="1041"/>
                        <a:pt x="3439" y="1301"/>
                      </a:cubicBezTo>
                      <a:cubicBezTo>
                        <a:pt x="2586" y="1672"/>
                        <a:pt x="1584" y="2562"/>
                        <a:pt x="656" y="2600"/>
                      </a:cubicBezTo>
                      <a:cubicBezTo>
                        <a:pt x="80" y="2600"/>
                        <a:pt x="1" y="3400"/>
                        <a:pt x="418" y="3596"/>
                      </a:cubicBezTo>
                      <a:lnTo>
                        <a:pt x="418" y="3596"/>
                      </a:lnTo>
                      <a:cubicBezTo>
                        <a:pt x="50" y="4742"/>
                        <a:pt x="1772" y="5461"/>
                        <a:pt x="2925" y="5461"/>
                      </a:cubicBezTo>
                      <a:cubicBezTo>
                        <a:pt x="2974" y="5461"/>
                        <a:pt x="3022" y="5460"/>
                        <a:pt x="3068" y="5457"/>
                      </a:cubicBezTo>
                      <a:cubicBezTo>
                        <a:pt x="4627" y="5346"/>
                        <a:pt x="6074" y="4529"/>
                        <a:pt x="7559" y="4121"/>
                      </a:cubicBezTo>
                      <a:cubicBezTo>
                        <a:pt x="8523" y="3898"/>
                        <a:pt x="9414" y="3713"/>
                        <a:pt x="10156" y="3008"/>
                      </a:cubicBezTo>
                      <a:cubicBezTo>
                        <a:pt x="11381" y="1857"/>
                        <a:pt x="10305" y="76"/>
                        <a:pt x="8895" y="2"/>
                      </a:cubicBezTo>
                      <a:cubicBezTo>
                        <a:pt x="8863" y="1"/>
                        <a:pt x="8830" y="0"/>
                        <a:pt x="879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2"/>
                <p:cNvSpPr/>
                <p:nvPr/>
              </p:nvSpPr>
              <p:spPr>
                <a:xfrm>
                  <a:off x="2441188" y="4302565"/>
                  <a:ext cx="186883" cy="100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1" h="5490" extrusionOk="0">
                      <a:moveTo>
                        <a:pt x="9223" y="0"/>
                      </a:moveTo>
                      <a:cubicBezTo>
                        <a:pt x="8915" y="0"/>
                        <a:pt x="8565" y="269"/>
                        <a:pt x="8610" y="674"/>
                      </a:cubicBezTo>
                      <a:cubicBezTo>
                        <a:pt x="8657" y="1002"/>
                        <a:pt x="8748" y="1316"/>
                        <a:pt x="8894" y="1605"/>
                      </a:cubicBezTo>
                      <a:lnTo>
                        <a:pt x="8894" y="1605"/>
                      </a:lnTo>
                      <a:cubicBezTo>
                        <a:pt x="7558" y="2238"/>
                        <a:pt x="6287" y="2998"/>
                        <a:pt x="4899" y="3494"/>
                      </a:cubicBezTo>
                      <a:cubicBezTo>
                        <a:pt x="4231" y="3717"/>
                        <a:pt x="3526" y="3939"/>
                        <a:pt x="2858" y="4162"/>
                      </a:cubicBezTo>
                      <a:cubicBezTo>
                        <a:pt x="2548" y="4265"/>
                        <a:pt x="2273" y="4320"/>
                        <a:pt x="2037" y="4320"/>
                      </a:cubicBezTo>
                      <a:cubicBezTo>
                        <a:pt x="1425" y="4320"/>
                        <a:pt x="1077" y="3953"/>
                        <a:pt x="1077" y="3123"/>
                      </a:cubicBezTo>
                      <a:cubicBezTo>
                        <a:pt x="1040" y="2807"/>
                        <a:pt x="789" y="2650"/>
                        <a:pt x="539" y="2650"/>
                      </a:cubicBezTo>
                      <a:cubicBezTo>
                        <a:pt x="288" y="2650"/>
                        <a:pt x="38" y="2807"/>
                        <a:pt x="0" y="3123"/>
                      </a:cubicBezTo>
                      <a:cubicBezTo>
                        <a:pt x="0" y="4364"/>
                        <a:pt x="403" y="5489"/>
                        <a:pt x="1611" y="5489"/>
                      </a:cubicBezTo>
                      <a:cubicBezTo>
                        <a:pt x="1776" y="5489"/>
                        <a:pt x="1957" y="5468"/>
                        <a:pt x="2153" y="5424"/>
                      </a:cubicBezTo>
                      <a:cubicBezTo>
                        <a:pt x="4973" y="4830"/>
                        <a:pt x="7348" y="3457"/>
                        <a:pt x="9909" y="2306"/>
                      </a:cubicBezTo>
                      <a:cubicBezTo>
                        <a:pt x="10169" y="2158"/>
                        <a:pt x="10280" y="1824"/>
                        <a:pt x="10094" y="1564"/>
                      </a:cubicBezTo>
                      <a:cubicBezTo>
                        <a:pt x="9798" y="1230"/>
                        <a:pt x="9649" y="822"/>
                        <a:pt x="9649" y="377"/>
                      </a:cubicBezTo>
                      <a:cubicBezTo>
                        <a:pt x="9605" y="114"/>
                        <a:pt x="9423" y="0"/>
                        <a:pt x="92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1448;p32"/>
                <p:cNvSpPr/>
                <p:nvPr/>
              </p:nvSpPr>
              <p:spPr>
                <a:xfrm>
                  <a:off x="2455021" y="4330956"/>
                  <a:ext cx="180466" cy="105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8" h="5792" extrusionOk="0">
                      <a:moveTo>
                        <a:pt x="8452" y="1"/>
                      </a:moveTo>
                      <a:cubicBezTo>
                        <a:pt x="8137" y="1"/>
                        <a:pt x="7782" y="269"/>
                        <a:pt x="7849" y="674"/>
                      </a:cubicBezTo>
                      <a:cubicBezTo>
                        <a:pt x="7997" y="1342"/>
                        <a:pt x="8665" y="2196"/>
                        <a:pt x="7589" y="2678"/>
                      </a:cubicBezTo>
                      <a:cubicBezTo>
                        <a:pt x="6847" y="3012"/>
                        <a:pt x="6142" y="3309"/>
                        <a:pt x="5400" y="3606"/>
                      </a:cubicBezTo>
                      <a:cubicBezTo>
                        <a:pt x="5028" y="3765"/>
                        <a:pt x="3025" y="4740"/>
                        <a:pt x="1886" y="4740"/>
                      </a:cubicBezTo>
                      <a:cubicBezTo>
                        <a:pt x="1432" y="4740"/>
                        <a:pt x="1116" y="4586"/>
                        <a:pt x="1095" y="4163"/>
                      </a:cubicBezTo>
                      <a:cubicBezTo>
                        <a:pt x="1076" y="3829"/>
                        <a:pt x="798" y="3662"/>
                        <a:pt x="529" y="3662"/>
                      </a:cubicBezTo>
                      <a:cubicBezTo>
                        <a:pt x="260" y="3662"/>
                        <a:pt x="0" y="3829"/>
                        <a:pt x="19" y="4163"/>
                      </a:cubicBezTo>
                      <a:lnTo>
                        <a:pt x="19" y="4200"/>
                      </a:lnTo>
                      <a:cubicBezTo>
                        <a:pt x="73" y="5407"/>
                        <a:pt x="844" y="5792"/>
                        <a:pt x="1798" y="5792"/>
                      </a:cubicBezTo>
                      <a:cubicBezTo>
                        <a:pt x="2808" y="5792"/>
                        <a:pt x="4023" y="5360"/>
                        <a:pt x="4806" y="5016"/>
                      </a:cubicBezTo>
                      <a:cubicBezTo>
                        <a:pt x="6142" y="4422"/>
                        <a:pt x="7775" y="4014"/>
                        <a:pt x="8925" y="3086"/>
                      </a:cubicBezTo>
                      <a:cubicBezTo>
                        <a:pt x="9927" y="2307"/>
                        <a:pt x="9037" y="1268"/>
                        <a:pt x="8888" y="377"/>
                      </a:cubicBezTo>
                      <a:cubicBezTo>
                        <a:pt x="8844" y="114"/>
                        <a:pt x="8656" y="1"/>
                        <a:pt x="845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1449;p32"/>
                <p:cNvSpPr/>
                <p:nvPr/>
              </p:nvSpPr>
              <p:spPr>
                <a:xfrm>
                  <a:off x="2497320" y="4398161"/>
                  <a:ext cx="117917" cy="70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7" h="3857" extrusionOk="0">
                      <a:moveTo>
                        <a:pt x="5546" y="1"/>
                      </a:moveTo>
                      <a:cubicBezTo>
                        <a:pt x="5242" y="1"/>
                        <a:pt x="4936" y="245"/>
                        <a:pt x="5002" y="623"/>
                      </a:cubicBezTo>
                      <a:cubicBezTo>
                        <a:pt x="5299" y="1328"/>
                        <a:pt x="5040" y="2107"/>
                        <a:pt x="4409" y="2516"/>
                      </a:cubicBezTo>
                      <a:cubicBezTo>
                        <a:pt x="4149" y="2738"/>
                        <a:pt x="3221" y="2701"/>
                        <a:pt x="2850" y="2775"/>
                      </a:cubicBezTo>
                      <a:cubicBezTo>
                        <a:pt x="2735" y="2795"/>
                        <a:pt x="2618" y="2804"/>
                        <a:pt x="2499" y="2804"/>
                      </a:cubicBezTo>
                      <a:cubicBezTo>
                        <a:pt x="2160" y="2804"/>
                        <a:pt x="1817" y="2728"/>
                        <a:pt x="1514" y="2590"/>
                      </a:cubicBezTo>
                      <a:cubicBezTo>
                        <a:pt x="1217" y="2516"/>
                        <a:pt x="1180" y="2145"/>
                        <a:pt x="1106" y="1662"/>
                      </a:cubicBezTo>
                      <a:cubicBezTo>
                        <a:pt x="1061" y="1391"/>
                        <a:pt x="862" y="1273"/>
                        <a:pt x="650" y="1273"/>
                      </a:cubicBezTo>
                      <a:cubicBezTo>
                        <a:pt x="340" y="1273"/>
                        <a:pt x="1" y="1525"/>
                        <a:pt x="67" y="1922"/>
                      </a:cubicBezTo>
                      <a:cubicBezTo>
                        <a:pt x="178" y="2590"/>
                        <a:pt x="289" y="3184"/>
                        <a:pt x="883" y="3481"/>
                      </a:cubicBezTo>
                      <a:cubicBezTo>
                        <a:pt x="1412" y="3731"/>
                        <a:pt x="1983" y="3856"/>
                        <a:pt x="2564" y="3856"/>
                      </a:cubicBezTo>
                      <a:cubicBezTo>
                        <a:pt x="2757" y="3856"/>
                        <a:pt x="2952" y="3842"/>
                        <a:pt x="3147" y="3815"/>
                      </a:cubicBezTo>
                      <a:cubicBezTo>
                        <a:pt x="4297" y="3629"/>
                        <a:pt x="4928" y="3629"/>
                        <a:pt x="5708" y="2775"/>
                      </a:cubicBezTo>
                      <a:cubicBezTo>
                        <a:pt x="6487" y="1885"/>
                        <a:pt x="6301" y="1291"/>
                        <a:pt x="6042" y="363"/>
                      </a:cubicBezTo>
                      <a:cubicBezTo>
                        <a:pt x="5952" y="110"/>
                        <a:pt x="5750" y="1"/>
                        <a:pt x="554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1450;p32"/>
                <p:cNvSpPr/>
                <p:nvPr/>
              </p:nvSpPr>
              <p:spPr>
                <a:xfrm>
                  <a:off x="2517406" y="3970296"/>
                  <a:ext cx="109138" cy="81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4" h="4493" extrusionOk="0">
                      <a:moveTo>
                        <a:pt x="1907" y="0"/>
                      </a:moveTo>
                      <a:cubicBezTo>
                        <a:pt x="1358" y="0"/>
                        <a:pt x="809" y="233"/>
                        <a:pt x="261" y="798"/>
                      </a:cubicBezTo>
                      <a:lnTo>
                        <a:pt x="1" y="1058"/>
                      </a:lnTo>
                      <a:cubicBezTo>
                        <a:pt x="1" y="1466"/>
                        <a:pt x="186" y="1837"/>
                        <a:pt x="520" y="2097"/>
                      </a:cubicBezTo>
                      <a:cubicBezTo>
                        <a:pt x="1448" y="3247"/>
                        <a:pt x="2710" y="4064"/>
                        <a:pt x="4157" y="4435"/>
                      </a:cubicBezTo>
                      <a:cubicBezTo>
                        <a:pt x="4316" y="4474"/>
                        <a:pt x="4453" y="4493"/>
                        <a:pt x="4571" y="4493"/>
                      </a:cubicBezTo>
                      <a:cubicBezTo>
                        <a:pt x="6004" y="4493"/>
                        <a:pt x="4637" y="1778"/>
                        <a:pt x="4157" y="1058"/>
                      </a:cubicBezTo>
                      <a:cubicBezTo>
                        <a:pt x="3407" y="436"/>
                        <a:pt x="2657" y="0"/>
                        <a:pt x="19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32"/>
                <p:cNvSpPr/>
                <p:nvPr/>
              </p:nvSpPr>
              <p:spPr>
                <a:xfrm>
                  <a:off x="2507063" y="3960766"/>
                  <a:ext cx="116954" cy="100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" h="5497" extrusionOk="0">
                      <a:moveTo>
                        <a:pt x="2539" y="1086"/>
                      </a:moveTo>
                      <a:cubicBezTo>
                        <a:pt x="2685" y="1086"/>
                        <a:pt x="2834" y="1102"/>
                        <a:pt x="2982" y="1135"/>
                      </a:cubicBezTo>
                      <a:cubicBezTo>
                        <a:pt x="3539" y="1284"/>
                        <a:pt x="4058" y="1618"/>
                        <a:pt x="4429" y="2063"/>
                      </a:cubicBezTo>
                      <a:cubicBezTo>
                        <a:pt x="4763" y="2620"/>
                        <a:pt x="5023" y="3251"/>
                        <a:pt x="5209" y="3881"/>
                      </a:cubicBezTo>
                      <a:cubicBezTo>
                        <a:pt x="5246" y="4067"/>
                        <a:pt x="5246" y="4253"/>
                        <a:pt x="5246" y="4438"/>
                      </a:cubicBezTo>
                      <a:cubicBezTo>
                        <a:pt x="5198" y="4479"/>
                        <a:pt x="5128" y="4496"/>
                        <a:pt x="5043" y="4496"/>
                      </a:cubicBezTo>
                      <a:cubicBezTo>
                        <a:pt x="4668" y="4496"/>
                        <a:pt x="4011" y="4158"/>
                        <a:pt x="3799" y="4067"/>
                      </a:cubicBezTo>
                      <a:cubicBezTo>
                        <a:pt x="3205" y="3770"/>
                        <a:pt x="2611" y="3399"/>
                        <a:pt x="2129" y="2954"/>
                      </a:cubicBezTo>
                      <a:cubicBezTo>
                        <a:pt x="1794" y="2652"/>
                        <a:pt x="1248" y="2170"/>
                        <a:pt x="1117" y="1697"/>
                      </a:cubicBezTo>
                      <a:lnTo>
                        <a:pt x="1117" y="1697"/>
                      </a:lnTo>
                      <a:cubicBezTo>
                        <a:pt x="1133" y="1684"/>
                        <a:pt x="1148" y="1670"/>
                        <a:pt x="1164" y="1655"/>
                      </a:cubicBezTo>
                      <a:lnTo>
                        <a:pt x="1201" y="1692"/>
                      </a:lnTo>
                      <a:cubicBezTo>
                        <a:pt x="1547" y="1288"/>
                        <a:pt x="2028" y="1086"/>
                        <a:pt x="2539" y="1086"/>
                      </a:cubicBezTo>
                      <a:close/>
                      <a:moveTo>
                        <a:pt x="2458" y="1"/>
                      </a:moveTo>
                      <a:cubicBezTo>
                        <a:pt x="1684" y="1"/>
                        <a:pt x="940" y="330"/>
                        <a:pt x="421" y="913"/>
                      </a:cubicBezTo>
                      <a:cubicBezTo>
                        <a:pt x="357" y="968"/>
                        <a:pt x="313" y="1028"/>
                        <a:pt x="285" y="1090"/>
                      </a:cubicBezTo>
                      <a:lnTo>
                        <a:pt x="285" y="1090"/>
                      </a:lnTo>
                      <a:cubicBezTo>
                        <a:pt x="121" y="1161"/>
                        <a:pt x="0" y="1312"/>
                        <a:pt x="13" y="1544"/>
                      </a:cubicBezTo>
                      <a:cubicBezTo>
                        <a:pt x="162" y="3176"/>
                        <a:pt x="2166" y="4475"/>
                        <a:pt x="3502" y="5106"/>
                      </a:cubicBezTo>
                      <a:cubicBezTo>
                        <a:pt x="3975" y="5309"/>
                        <a:pt x="4564" y="5497"/>
                        <a:pt x="5079" y="5497"/>
                      </a:cubicBezTo>
                      <a:cubicBezTo>
                        <a:pt x="5695" y="5497"/>
                        <a:pt x="6204" y="5229"/>
                        <a:pt x="6285" y="4401"/>
                      </a:cubicBezTo>
                      <a:cubicBezTo>
                        <a:pt x="6433" y="3362"/>
                        <a:pt x="5691" y="2100"/>
                        <a:pt x="5172" y="1284"/>
                      </a:cubicBezTo>
                      <a:cubicBezTo>
                        <a:pt x="4726" y="616"/>
                        <a:pt x="3539" y="133"/>
                        <a:pt x="2797" y="22"/>
                      </a:cubicBezTo>
                      <a:cubicBezTo>
                        <a:pt x="2683" y="8"/>
                        <a:pt x="2570" y="1"/>
                        <a:pt x="245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2" name="Google Shape;1452;p32"/>
                <p:cNvSpPr/>
                <p:nvPr/>
              </p:nvSpPr>
              <p:spPr>
                <a:xfrm>
                  <a:off x="2583518" y="4098437"/>
                  <a:ext cx="37791" cy="3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2014" extrusionOk="0">
                      <a:moveTo>
                        <a:pt x="780" y="0"/>
                      </a:moveTo>
                      <a:lnTo>
                        <a:pt x="520" y="260"/>
                      </a:lnTo>
                      <a:cubicBezTo>
                        <a:pt x="260" y="780"/>
                        <a:pt x="1" y="1299"/>
                        <a:pt x="520" y="1819"/>
                      </a:cubicBezTo>
                      <a:cubicBezTo>
                        <a:pt x="780" y="1949"/>
                        <a:pt x="975" y="2014"/>
                        <a:pt x="1137" y="2014"/>
                      </a:cubicBezTo>
                      <a:cubicBezTo>
                        <a:pt x="1300" y="2014"/>
                        <a:pt x="1429" y="1949"/>
                        <a:pt x="1559" y="1819"/>
                      </a:cubicBezTo>
                      <a:cubicBezTo>
                        <a:pt x="2079" y="1559"/>
                        <a:pt x="2079" y="1299"/>
                        <a:pt x="2079" y="780"/>
                      </a:cubicBezTo>
                      <a:cubicBezTo>
                        <a:pt x="2079" y="0"/>
                        <a:pt x="1559" y="0"/>
                        <a:pt x="7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32"/>
                <p:cNvSpPr/>
                <p:nvPr/>
              </p:nvSpPr>
              <p:spPr>
                <a:xfrm>
                  <a:off x="2574756" y="4088961"/>
                  <a:ext cx="58695" cy="55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9" h="3067" extrusionOk="0">
                      <a:moveTo>
                        <a:pt x="1484" y="1042"/>
                      </a:moveTo>
                      <a:cubicBezTo>
                        <a:pt x="1670" y="1046"/>
                        <a:pt x="1856" y="1061"/>
                        <a:pt x="2041" y="1114"/>
                      </a:cubicBezTo>
                      <a:cubicBezTo>
                        <a:pt x="2004" y="1114"/>
                        <a:pt x="2041" y="1263"/>
                        <a:pt x="2041" y="1300"/>
                      </a:cubicBezTo>
                      <a:cubicBezTo>
                        <a:pt x="2041" y="1448"/>
                        <a:pt x="2041" y="1597"/>
                        <a:pt x="2041" y="1708"/>
                      </a:cubicBezTo>
                      <a:cubicBezTo>
                        <a:pt x="2041" y="1782"/>
                        <a:pt x="1856" y="1856"/>
                        <a:pt x="1782" y="1893"/>
                      </a:cubicBezTo>
                      <a:cubicBezTo>
                        <a:pt x="1677" y="1946"/>
                        <a:pt x="1683" y="1998"/>
                        <a:pt x="1630" y="1998"/>
                      </a:cubicBezTo>
                      <a:cubicBezTo>
                        <a:pt x="1608" y="1998"/>
                        <a:pt x="1576" y="1989"/>
                        <a:pt x="1522" y="1968"/>
                      </a:cubicBezTo>
                      <a:cubicBezTo>
                        <a:pt x="1040" y="1857"/>
                        <a:pt x="1335" y="1339"/>
                        <a:pt x="1484" y="1042"/>
                      </a:cubicBezTo>
                      <a:close/>
                      <a:moveTo>
                        <a:pt x="1262" y="1"/>
                      </a:moveTo>
                      <a:cubicBezTo>
                        <a:pt x="1072" y="23"/>
                        <a:pt x="940" y="123"/>
                        <a:pt x="864" y="253"/>
                      </a:cubicBezTo>
                      <a:lnTo>
                        <a:pt x="864" y="253"/>
                      </a:lnTo>
                      <a:cubicBezTo>
                        <a:pt x="742" y="281"/>
                        <a:pt x="630" y="365"/>
                        <a:pt x="557" y="520"/>
                      </a:cubicBezTo>
                      <a:cubicBezTo>
                        <a:pt x="149" y="1300"/>
                        <a:pt x="0" y="2042"/>
                        <a:pt x="631" y="2710"/>
                      </a:cubicBezTo>
                      <a:cubicBezTo>
                        <a:pt x="898" y="2947"/>
                        <a:pt x="1237" y="3066"/>
                        <a:pt x="1590" y="3066"/>
                      </a:cubicBezTo>
                      <a:cubicBezTo>
                        <a:pt x="1678" y="3066"/>
                        <a:pt x="1767" y="3059"/>
                        <a:pt x="1856" y="3044"/>
                      </a:cubicBezTo>
                      <a:cubicBezTo>
                        <a:pt x="2190" y="2933"/>
                        <a:pt x="2487" y="2784"/>
                        <a:pt x="2746" y="2524"/>
                      </a:cubicBezTo>
                      <a:cubicBezTo>
                        <a:pt x="3192" y="2116"/>
                        <a:pt x="3229" y="1151"/>
                        <a:pt x="2969" y="632"/>
                      </a:cubicBezTo>
                      <a:cubicBezTo>
                        <a:pt x="2635" y="1"/>
                        <a:pt x="1893" y="1"/>
                        <a:pt x="126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32"/>
                <p:cNvSpPr/>
                <p:nvPr/>
              </p:nvSpPr>
              <p:spPr>
                <a:xfrm>
                  <a:off x="2161818" y="3975216"/>
                  <a:ext cx="79708" cy="28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1567" extrusionOk="0">
                      <a:moveTo>
                        <a:pt x="822" y="1"/>
                      </a:moveTo>
                      <a:cubicBezTo>
                        <a:pt x="386" y="1"/>
                        <a:pt x="1" y="537"/>
                        <a:pt x="414" y="862"/>
                      </a:cubicBezTo>
                      <a:lnTo>
                        <a:pt x="414" y="899"/>
                      </a:lnTo>
                      <a:cubicBezTo>
                        <a:pt x="859" y="1159"/>
                        <a:pt x="1342" y="1307"/>
                        <a:pt x="1861" y="1344"/>
                      </a:cubicBezTo>
                      <a:cubicBezTo>
                        <a:pt x="2455" y="1456"/>
                        <a:pt x="3049" y="1530"/>
                        <a:pt x="3643" y="1567"/>
                      </a:cubicBezTo>
                      <a:cubicBezTo>
                        <a:pt x="4385" y="1567"/>
                        <a:pt x="4385" y="491"/>
                        <a:pt x="3643" y="491"/>
                      </a:cubicBezTo>
                      <a:cubicBezTo>
                        <a:pt x="3234" y="491"/>
                        <a:pt x="2826" y="417"/>
                        <a:pt x="2418" y="379"/>
                      </a:cubicBezTo>
                      <a:cubicBezTo>
                        <a:pt x="1973" y="342"/>
                        <a:pt x="1564" y="268"/>
                        <a:pt x="1156" y="120"/>
                      </a:cubicBezTo>
                      <a:cubicBezTo>
                        <a:pt x="1050" y="36"/>
                        <a:pt x="934" y="1"/>
                        <a:pt x="8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32"/>
                <p:cNvSpPr/>
                <p:nvPr/>
              </p:nvSpPr>
              <p:spPr>
                <a:xfrm>
                  <a:off x="2226603" y="3876560"/>
                  <a:ext cx="54569" cy="4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" h="2470" extrusionOk="0">
                      <a:moveTo>
                        <a:pt x="791" y="0"/>
                      </a:moveTo>
                      <a:cubicBezTo>
                        <a:pt x="366" y="0"/>
                        <a:pt x="0" y="549"/>
                        <a:pt x="375" y="895"/>
                      </a:cubicBezTo>
                      <a:cubicBezTo>
                        <a:pt x="969" y="1414"/>
                        <a:pt x="1377" y="2231"/>
                        <a:pt x="2157" y="2454"/>
                      </a:cubicBezTo>
                      <a:cubicBezTo>
                        <a:pt x="2203" y="2464"/>
                        <a:pt x="2247" y="2470"/>
                        <a:pt x="2289" y="2470"/>
                      </a:cubicBezTo>
                      <a:cubicBezTo>
                        <a:pt x="2821" y="2470"/>
                        <a:pt x="3001" y="1658"/>
                        <a:pt x="2417" y="1452"/>
                      </a:cubicBezTo>
                      <a:cubicBezTo>
                        <a:pt x="2231" y="1377"/>
                        <a:pt x="2008" y="1080"/>
                        <a:pt x="1823" y="895"/>
                      </a:cubicBezTo>
                      <a:cubicBezTo>
                        <a:pt x="1600" y="635"/>
                        <a:pt x="1377" y="375"/>
                        <a:pt x="1155" y="153"/>
                      </a:cubicBezTo>
                      <a:cubicBezTo>
                        <a:pt x="1039" y="45"/>
                        <a:pt x="913" y="0"/>
                        <a:pt x="7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32"/>
                <p:cNvSpPr/>
                <p:nvPr/>
              </p:nvSpPr>
              <p:spPr>
                <a:xfrm>
                  <a:off x="2311255" y="3823405"/>
                  <a:ext cx="53696" cy="60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3346" extrusionOk="0">
                      <a:moveTo>
                        <a:pt x="653" y="0"/>
                      </a:moveTo>
                      <a:cubicBezTo>
                        <a:pt x="325" y="0"/>
                        <a:pt x="0" y="255"/>
                        <a:pt x="135" y="658"/>
                      </a:cubicBezTo>
                      <a:cubicBezTo>
                        <a:pt x="469" y="1585"/>
                        <a:pt x="1211" y="2290"/>
                        <a:pt x="1767" y="3107"/>
                      </a:cubicBezTo>
                      <a:cubicBezTo>
                        <a:pt x="1880" y="3275"/>
                        <a:pt x="2043" y="3345"/>
                        <a:pt x="2206" y="3345"/>
                      </a:cubicBezTo>
                      <a:cubicBezTo>
                        <a:pt x="2581" y="3345"/>
                        <a:pt x="2954" y="2975"/>
                        <a:pt x="2695" y="2587"/>
                      </a:cubicBezTo>
                      <a:cubicBezTo>
                        <a:pt x="2176" y="1845"/>
                        <a:pt x="1471" y="1177"/>
                        <a:pt x="1174" y="361"/>
                      </a:cubicBezTo>
                      <a:cubicBezTo>
                        <a:pt x="1085" y="110"/>
                        <a:pt x="868" y="0"/>
                        <a:pt x="65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2"/>
                <p:cNvSpPr/>
                <p:nvPr/>
              </p:nvSpPr>
              <p:spPr>
                <a:xfrm>
                  <a:off x="2561741" y="3794996"/>
                  <a:ext cx="43535" cy="65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" h="3606" extrusionOk="0">
                      <a:moveTo>
                        <a:pt x="1746" y="1"/>
                      </a:moveTo>
                      <a:cubicBezTo>
                        <a:pt x="1528" y="1"/>
                        <a:pt x="1302" y="111"/>
                        <a:pt x="1199" y="361"/>
                      </a:cubicBezTo>
                      <a:lnTo>
                        <a:pt x="160" y="2959"/>
                      </a:lnTo>
                      <a:cubicBezTo>
                        <a:pt x="1" y="3345"/>
                        <a:pt x="328" y="3606"/>
                        <a:pt x="665" y="3606"/>
                      </a:cubicBezTo>
                      <a:cubicBezTo>
                        <a:pt x="880" y="3606"/>
                        <a:pt x="1098" y="3501"/>
                        <a:pt x="1199" y="3256"/>
                      </a:cubicBezTo>
                      <a:lnTo>
                        <a:pt x="2238" y="658"/>
                      </a:lnTo>
                      <a:cubicBezTo>
                        <a:pt x="2395" y="255"/>
                        <a:pt x="2079" y="1"/>
                        <a:pt x="174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2"/>
                <p:cNvSpPr/>
                <p:nvPr/>
              </p:nvSpPr>
              <p:spPr>
                <a:xfrm>
                  <a:off x="2516734" y="3789402"/>
                  <a:ext cx="19577" cy="48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" h="2645" extrusionOk="0">
                      <a:moveTo>
                        <a:pt x="539" y="0"/>
                      </a:moveTo>
                      <a:cubicBezTo>
                        <a:pt x="270" y="0"/>
                        <a:pt x="1" y="186"/>
                        <a:pt x="1" y="557"/>
                      </a:cubicBezTo>
                      <a:lnTo>
                        <a:pt x="1" y="2115"/>
                      </a:lnTo>
                      <a:cubicBezTo>
                        <a:pt x="1" y="2468"/>
                        <a:pt x="270" y="2644"/>
                        <a:pt x="539" y="2644"/>
                      </a:cubicBezTo>
                      <a:cubicBezTo>
                        <a:pt x="808" y="2644"/>
                        <a:pt x="1077" y="2468"/>
                        <a:pt x="1077" y="2115"/>
                      </a:cubicBezTo>
                      <a:lnTo>
                        <a:pt x="1077" y="557"/>
                      </a:lnTo>
                      <a:cubicBezTo>
                        <a:pt x="1077" y="186"/>
                        <a:pt x="808" y="0"/>
                        <a:pt x="53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2"/>
                <p:cNvSpPr/>
                <p:nvPr/>
              </p:nvSpPr>
              <p:spPr>
                <a:xfrm>
                  <a:off x="2235710" y="4160503"/>
                  <a:ext cx="110446" cy="12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7016" extrusionOk="0">
                      <a:moveTo>
                        <a:pt x="643" y="1"/>
                      </a:moveTo>
                      <a:cubicBezTo>
                        <a:pt x="323" y="1"/>
                        <a:pt x="0" y="260"/>
                        <a:pt x="134" y="639"/>
                      </a:cubicBezTo>
                      <a:cubicBezTo>
                        <a:pt x="988" y="3274"/>
                        <a:pt x="3029" y="4981"/>
                        <a:pt x="4959" y="6874"/>
                      </a:cubicBezTo>
                      <a:cubicBezTo>
                        <a:pt x="5058" y="6973"/>
                        <a:pt x="5174" y="7015"/>
                        <a:pt x="5289" y="7015"/>
                      </a:cubicBezTo>
                      <a:cubicBezTo>
                        <a:pt x="5689" y="7015"/>
                        <a:pt x="6075" y="6506"/>
                        <a:pt x="5701" y="6132"/>
                      </a:cubicBezTo>
                      <a:cubicBezTo>
                        <a:pt x="3957" y="4388"/>
                        <a:pt x="1953" y="2792"/>
                        <a:pt x="1136" y="380"/>
                      </a:cubicBezTo>
                      <a:cubicBezTo>
                        <a:pt x="1062" y="114"/>
                        <a:pt x="853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32"/>
                <p:cNvSpPr/>
                <p:nvPr/>
              </p:nvSpPr>
              <p:spPr>
                <a:xfrm>
                  <a:off x="2248270" y="4260453"/>
                  <a:ext cx="73274" cy="65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1" h="3594" extrusionOk="0">
                      <a:moveTo>
                        <a:pt x="748" y="0"/>
                      </a:moveTo>
                      <a:cubicBezTo>
                        <a:pt x="373" y="0"/>
                        <a:pt x="1" y="370"/>
                        <a:pt x="260" y="758"/>
                      </a:cubicBezTo>
                      <a:cubicBezTo>
                        <a:pt x="1002" y="1797"/>
                        <a:pt x="2078" y="2576"/>
                        <a:pt x="2969" y="3467"/>
                      </a:cubicBezTo>
                      <a:cubicBezTo>
                        <a:pt x="3074" y="3556"/>
                        <a:pt x="3187" y="3594"/>
                        <a:pt x="3297" y="3594"/>
                      </a:cubicBezTo>
                      <a:cubicBezTo>
                        <a:pt x="3691" y="3594"/>
                        <a:pt x="4030" y="3102"/>
                        <a:pt x="3711" y="2725"/>
                      </a:cubicBezTo>
                      <a:cubicBezTo>
                        <a:pt x="3266" y="2280"/>
                        <a:pt x="2857" y="1834"/>
                        <a:pt x="2375" y="1426"/>
                      </a:cubicBezTo>
                      <a:cubicBezTo>
                        <a:pt x="1930" y="1092"/>
                        <a:pt x="1521" y="684"/>
                        <a:pt x="1187" y="238"/>
                      </a:cubicBezTo>
                      <a:cubicBezTo>
                        <a:pt x="1075" y="70"/>
                        <a:pt x="911" y="0"/>
                        <a:pt x="7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32"/>
                <p:cNvSpPr/>
                <p:nvPr/>
              </p:nvSpPr>
              <p:spPr>
                <a:xfrm>
                  <a:off x="2665008" y="4003625"/>
                  <a:ext cx="64239" cy="200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10979" extrusionOk="0">
                      <a:moveTo>
                        <a:pt x="1760" y="0"/>
                      </a:moveTo>
                      <a:cubicBezTo>
                        <a:pt x="1440" y="0"/>
                        <a:pt x="1121" y="259"/>
                        <a:pt x="1233" y="639"/>
                      </a:cubicBezTo>
                      <a:lnTo>
                        <a:pt x="1270" y="639"/>
                      </a:lnTo>
                      <a:cubicBezTo>
                        <a:pt x="2235" y="3756"/>
                        <a:pt x="2532" y="7393"/>
                        <a:pt x="342" y="10028"/>
                      </a:cubicBezTo>
                      <a:cubicBezTo>
                        <a:pt x="0" y="10427"/>
                        <a:pt x="358" y="10978"/>
                        <a:pt x="744" y="10978"/>
                      </a:cubicBezTo>
                      <a:cubicBezTo>
                        <a:pt x="861" y="10978"/>
                        <a:pt x="981" y="10928"/>
                        <a:pt x="1084" y="10807"/>
                      </a:cubicBezTo>
                      <a:cubicBezTo>
                        <a:pt x="3534" y="7838"/>
                        <a:pt x="3348" y="3867"/>
                        <a:pt x="2272" y="379"/>
                      </a:cubicBezTo>
                      <a:cubicBezTo>
                        <a:pt x="2183" y="113"/>
                        <a:pt x="1971" y="0"/>
                        <a:pt x="17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2" name="Google Shape;1462;p32"/>
                <p:cNvSpPr/>
                <p:nvPr/>
              </p:nvSpPr>
              <p:spPr>
                <a:xfrm>
                  <a:off x="2641359" y="4235871"/>
                  <a:ext cx="36028" cy="3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856" extrusionOk="0">
                      <a:moveTo>
                        <a:pt x="1235" y="1"/>
                      </a:moveTo>
                      <a:cubicBezTo>
                        <a:pt x="1110" y="1"/>
                        <a:pt x="979" y="53"/>
                        <a:pt x="864" y="177"/>
                      </a:cubicBezTo>
                      <a:cubicBezTo>
                        <a:pt x="752" y="289"/>
                        <a:pt x="641" y="437"/>
                        <a:pt x="567" y="586"/>
                      </a:cubicBezTo>
                      <a:cubicBezTo>
                        <a:pt x="530" y="697"/>
                        <a:pt x="456" y="808"/>
                        <a:pt x="344" y="957"/>
                      </a:cubicBezTo>
                      <a:cubicBezTo>
                        <a:pt x="1" y="1329"/>
                        <a:pt x="364" y="1855"/>
                        <a:pt x="769" y="1855"/>
                      </a:cubicBezTo>
                      <a:cubicBezTo>
                        <a:pt x="889" y="1855"/>
                        <a:pt x="1013" y="1809"/>
                        <a:pt x="1124" y="1699"/>
                      </a:cubicBezTo>
                      <a:cubicBezTo>
                        <a:pt x="1235" y="1587"/>
                        <a:pt x="1309" y="1439"/>
                        <a:pt x="1420" y="1291"/>
                      </a:cubicBezTo>
                      <a:cubicBezTo>
                        <a:pt x="1458" y="1142"/>
                        <a:pt x="1532" y="1031"/>
                        <a:pt x="1643" y="920"/>
                      </a:cubicBezTo>
                      <a:cubicBezTo>
                        <a:pt x="1982" y="524"/>
                        <a:pt x="1634" y="1"/>
                        <a:pt x="123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63" name="Google Shape;1463;p32"/>
            <p:cNvSpPr/>
            <p:nvPr/>
          </p:nvSpPr>
          <p:spPr>
            <a:xfrm rot="10800000" flipH="1">
              <a:off x="2651650" y="3519379"/>
              <a:ext cx="311300" cy="701521"/>
            </a:xfrm>
            <a:custGeom>
              <a:avLst/>
              <a:gdLst/>
              <a:ahLst/>
              <a:cxnLst/>
              <a:rect l="l" t="t" r="r" b="b"/>
              <a:pathLst>
                <a:path w="25120" h="22329" extrusionOk="0">
                  <a:moveTo>
                    <a:pt x="0" y="0"/>
                  </a:moveTo>
                  <a:lnTo>
                    <a:pt x="25120" y="0"/>
                  </a:lnTo>
                  <a:lnTo>
                    <a:pt x="25120" y="22329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grpSp>
        <p:nvGrpSpPr>
          <p:cNvPr id="1464" name="Google Shape;1464;p32"/>
          <p:cNvGrpSpPr/>
          <p:nvPr/>
        </p:nvGrpSpPr>
        <p:grpSpPr>
          <a:xfrm>
            <a:off x="5516597" y="814002"/>
            <a:ext cx="3223552" cy="3985103"/>
            <a:chOff x="5459632" y="742194"/>
            <a:chExt cx="3223552" cy="3985103"/>
          </a:xfrm>
        </p:grpSpPr>
        <p:sp>
          <p:nvSpPr>
            <p:cNvPr id="1465" name="Google Shape;1465;p32"/>
            <p:cNvSpPr/>
            <p:nvPr/>
          </p:nvSpPr>
          <p:spPr>
            <a:xfrm>
              <a:off x="5459632" y="2826822"/>
              <a:ext cx="380283" cy="377369"/>
            </a:xfrm>
            <a:custGeom>
              <a:avLst/>
              <a:gdLst/>
              <a:ahLst/>
              <a:cxnLst/>
              <a:rect l="l" t="t" r="r" b="b"/>
              <a:pathLst>
                <a:path w="29548" h="29413" extrusionOk="0">
                  <a:moveTo>
                    <a:pt x="15315" y="0"/>
                  </a:moveTo>
                  <a:cubicBezTo>
                    <a:pt x="15117" y="0"/>
                    <a:pt x="14920" y="5"/>
                    <a:pt x="14722" y="14"/>
                  </a:cubicBezTo>
                  <a:cubicBezTo>
                    <a:pt x="11260" y="14"/>
                    <a:pt x="7169" y="1658"/>
                    <a:pt x="4896" y="3791"/>
                  </a:cubicBezTo>
                  <a:cubicBezTo>
                    <a:pt x="2588" y="5924"/>
                    <a:pt x="1" y="9560"/>
                    <a:pt x="105" y="13232"/>
                  </a:cubicBezTo>
                  <a:cubicBezTo>
                    <a:pt x="175" y="16903"/>
                    <a:pt x="420" y="19701"/>
                    <a:pt x="3078" y="23687"/>
                  </a:cubicBezTo>
                  <a:cubicBezTo>
                    <a:pt x="4476" y="25960"/>
                    <a:pt x="6714" y="27638"/>
                    <a:pt x="9302" y="28407"/>
                  </a:cubicBezTo>
                  <a:cubicBezTo>
                    <a:pt x="10196" y="28714"/>
                    <a:pt x="12563" y="29412"/>
                    <a:pt x="15137" y="29412"/>
                  </a:cubicBezTo>
                  <a:cubicBezTo>
                    <a:pt x="16087" y="29412"/>
                    <a:pt x="17066" y="29317"/>
                    <a:pt x="18009" y="29072"/>
                  </a:cubicBezTo>
                  <a:cubicBezTo>
                    <a:pt x="21505" y="28128"/>
                    <a:pt x="24198" y="26869"/>
                    <a:pt x="26016" y="24176"/>
                  </a:cubicBezTo>
                  <a:cubicBezTo>
                    <a:pt x="27799" y="21484"/>
                    <a:pt x="29548" y="18861"/>
                    <a:pt x="29478" y="14700"/>
                  </a:cubicBezTo>
                  <a:cubicBezTo>
                    <a:pt x="29373" y="10574"/>
                    <a:pt x="27904" y="7602"/>
                    <a:pt x="26680" y="6134"/>
                  </a:cubicBezTo>
                  <a:cubicBezTo>
                    <a:pt x="25456" y="4665"/>
                    <a:pt x="23463" y="2602"/>
                    <a:pt x="21121" y="1448"/>
                  </a:cubicBezTo>
                  <a:cubicBezTo>
                    <a:pt x="19336" y="492"/>
                    <a:pt x="17347" y="0"/>
                    <a:pt x="15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 rot="-5400000" flipH="1">
              <a:off x="7150274" y="1042622"/>
              <a:ext cx="1357057" cy="1708762"/>
            </a:xfrm>
            <a:custGeom>
              <a:avLst/>
              <a:gdLst/>
              <a:ahLst/>
              <a:cxnLst/>
              <a:rect l="l" t="t" r="r" b="b"/>
              <a:pathLst>
                <a:path w="39176" h="34664" extrusionOk="0">
                  <a:moveTo>
                    <a:pt x="21371" y="1"/>
                  </a:moveTo>
                  <a:cubicBezTo>
                    <a:pt x="17061" y="1"/>
                    <a:pt x="13042" y="101"/>
                    <a:pt x="8684" y="101"/>
                  </a:cubicBezTo>
                  <a:cubicBezTo>
                    <a:pt x="7872" y="101"/>
                    <a:pt x="7049" y="97"/>
                    <a:pt x="6209" y="89"/>
                  </a:cubicBezTo>
                  <a:lnTo>
                    <a:pt x="6209" y="57"/>
                  </a:lnTo>
                  <a:cubicBezTo>
                    <a:pt x="4193" y="121"/>
                    <a:pt x="1824" y="377"/>
                    <a:pt x="800" y="2073"/>
                  </a:cubicBezTo>
                  <a:cubicBezTo>
                    <a:pt x="288" y="2905"/>
                    <a:pt x="256" y="3930"/>
                    <a:pt x="256" y="4890"/>
                  </a:cubicBezTo>
                  <a:lnTo>
                    <a:pt x="0" y="27294"/>
                  </a:lnTo>
                  <a:cubicBezTo>
                    <a:pt x="0" y="29502"/>
                    <a:pt x="128" y="31999"/>
                    <a:pt x="1921" y="33343"/>
                  </a:cubicBezTo>
                  <a:cubicBezTo>
                    <a:pt x="3137" y="34239"/>
                    <a:pt x="4737" y="34367"/>
                    <a:pt x="6209" y="34463"/>
                  </a:cubicBezTo>
                  <a:cubicBezTo>
                    <a:pt x="8837" y="34597"/>
                    <a:pt x="11467" y="34664"/>
                    <a:pt x="14096" y="34664"/>
                  </a:cubicBezTo>
                  <a:cubicBezTo>
                    <a:pt x="20882" y="34664"/>
                    <a:pt x="27661" y="34220"/>
                    <a:pt x="34375" y="33343"/>
                  </a:cubicBezTo>
                  <a:cubicBezTo>
                    <a:pt x="35399" y="33183"/>
                    <a:pt x="36455" y="33023"/>
                    <a:pt x="37255" y="32447"/>
                  </a:cubicBezTo>
                  <a:cubicBezTo>
                    <a:pt x="38631" y="31455"/>
                    <a:pt x="38823" y="29630"/>
                    <a:pt x="38920" y="27998"/>
                  </a:cubicBezTo>
                  <a:cubicBezTo>
                    <a:pt x="39176" y="22781"/>
                    <a:pt x="39112" y="17532"/>
                    <a:pt x="38791" y="12315"/>
                  </a:cubicBezTo>
                  <a:cubicBezTo>
                    <a:pt x="38695" y="9851"/>
                    <a:pt x="38343" y="7418"/>
                    <a:pt x="37767" y="5018"/>
                  </a:cubicBezTo>
                  <a:cubicBezTo>
                    <a:pt x="37575" y="3994"/>
                    <a:pt x="37095" y="3033"/>
                    <a:pt x="36423" y="2233"/>
                  </a:cubicBezTo>
                  <a:cubicBezTo>
                    <a:pt x="35463" y="1241"/>
                    <a:pt x="34055" y="825"/>
                    <a:pt x="32646" y="569"/>
                  </a:cubicBezTo>
                  <a:cubicBezTo>
                    <a:pt x="30086" y="89"/>
                    <a:pt x="27461" y="57"/>
                    <a:pt x="24837" y="25"/>
                  </a:cubicBezTo>
                  <a:cubicBezTo>
                    <a:pt x="23654" y="7"/>
                    <a:pt x="22502" y="1"/>
                    <a:pt x="2137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2"/>
            <p:cNvSpPr txBox="1"/>
            <p:nvPr/>
          </p:nvSpPr>
          <p:spPr>
            <a:xfrm flipH="1">
              <a:off x="7200668" y="742194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four</a:t>
              </a:r>
            </a:p>
          </p:txBody>
        </p:sp>
        <p:sp>
          <p:nvSpPr>
            <p:cNvPr id="1468" name="Google Shape;1468;p32"/>
            <p:cNvSpPr txBox="1"/>
            <p:nvPr/>
          </p:nvSpPr>
          <p:spPr>
            <a:xfrm flipH="1">
              <a:off x="7142919" y="3511313"/>
              <a:ext cx="1397109" cy="1215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ko-KR" alt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원가보다 저렴한</a:t>
              </a:r>
            </a:p>
            <a:p>
              <a:pPr algn="r"/>
              <a:r>
                <a:rPr lang="ko-KR" altLang="en" sz="1200" dirty="0" err="1">
                  <a:solidFill>
                    <a:schemeClr val="dk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티</a:t>
              </a:r>
              <a:r>
                <a:rPr lang="ko-KR" altLang="en-US" sz="1200" dirty="0" err="1">
                  <a:solidFill>
                    <a:schemeClr val="dk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켓</a:t>
              </a:r>
              <a:r>
                <a:rPr lang="ko-KR" altLang="en" sz="1200" dirty="0" err="1">
                  <a:solidFill>
                    <a:schemeClr val="dk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,구폰,이용권</a:t>
              </a:r>
              <a:endParaRPr lang="ko-KR" altLang="en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endParaRPr>
            </a:p>
            <a:p>
              <a:pPr algn="r"/>
              <a:r>
                <a:rPr lang="ko-KR" alt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원하는 시간 에</a:t>
              </a:r>
            </a:p>
            <a:p>
              <a:pPr algn="r"/>
              <a:r>
                <a:rPr lang="ko-KR" alt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저렴한 가격으로</a:t>
              </a:r>
            </a:p>
            <a:p>
              <a:pPr algn="r"/>
              <a:r>
                <a:rPr lang="ko-KR" alt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</a:rPr>
                <a:t>구매  </a:t>
              </a:r>
              <a:r>
                <a:rPr lang="ko-KR" alt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      </a:t>
              </a:r>
            </a:p>
          </p:txBody>
        </p:sp>
        <p:grpSp>
          <p:nvGrpSpPr>
            <p:cNvPr id="1469" name="Google Shape;1469;p32"/>
            <p:cNvGrpSpPr/>
            <p:nvPr/>
          </p:nvGrpSpPr>
          <p:grpSpPr>
            <a:xfrm>
              <a:off x="6443238" y="1310997"/>
              <a:ext cx="850500" cy="850500"/>
              <a:chOff x="6443238" y="1310997"/>
              <a:chExt cx="850500" cy="850500"/>
            </a:xfrm>
          </p:grpSpPr>
          <p:sp>
            <p:nvSpPr>
              <p:cNvPr id="1470" name="Google Shape;1470;p32"/>
              <p:cNvSpPr/>
              <p:nvPr/>
            </p:nvSpPr>
            <p:spPr>
              <a:xfrm flipH="1">
                <a:off x="6443238" y="1310997"/>
                <a:ext cx="850500" cy="850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1" name="Google Shape;1471;p32"/>
              <p:cNvGrpSpPr/>
              <p:nvPr/>
            </p:nvGrpSpPr>
            <p:grpSpPr>
              <a:xfrm>
                <a:off x="6572260" y="1407174"/>
                <a:ext cx="592456" cy="658146"/>
                <a:chOff x="6660640" y="2370944"/>
                <a:chExt cx="532019" cy="590901"/>
              </a:xfrm>
            </p:grpSpPr>
            <p:sp>
              <p:nvSpPr>
                <p:cNvPr id="1472" name="Google Shape;1472;p32"/>
                <p:cNvSpPr/>
                <p:nvPr/>
              </p:nvSpPr>
              <p:spPr>
                <a:xfrm>
                  <a:off x="6699104" y="2629211"/>
                  <a:ext cx="116718" cy="27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1" h="15022" extrusionOk="0">
                      <a:moveTo>
                        <a:pt x="3218" y="1"/>
                      </a:moveTo>
                      <a:cubicBezTo>
                        <a:pt x="2288" y="1"/>
                        <a:pt x="1339" y="61"/>
                        <a:pt x="891" y="61"/>
                      </a:cubicBezTo>
                      <a:cubicBezTo>
                        <a:pt x="0" y="61"/>
                        <a:pt x="891" y="9116"/>
                        <a:pt x="891" y="11640"/>
                      </a:cubicBezTo>
                      <a:lnTo>
                        <a:pt x="891" y="15017"/>
                      </a:lnTo>
                      <a:lnTo>
                        <a:pt x="6420" y="15017"/>
                      </a:lnTo>
                      <a:cubicBezTo>
                        <a:pt x="6396" y="14730"/>
                        <a:pt x="5820" y="903"/>
                        <a:pt x="5493" y="358"/>
                      </a:cubicBezTo>
                      <a:cubicBezTo>
                        <a:pt x="5185" y="70"/>
                        <a:pt x="4213" y="1"/>
                        <a:pt x="3218" y="1"/>
                      </a:cubicBezTo>
                      <a:close/>
                      <a:moveTo>
                        <a:pt x="6420" y="15017"/>
                      </a:moveTo>
                      <a:lnTo>
                        <a:pt x="6420" y="15017"/>
                      </a:lnTo>
                      <a:cubicBezTo>
                        <a:pt x="6420" y="15020"/>
                        <a:pt x="6420" y="15021"/>
                        <a:pt x="6420" y="15021"/>
                      </a:cubicBezTo>
                      <a:cubicBezTo>
                        <a:pt x="6420" y="15021"/>
                        <a:pt x="6420" y="15020"/>
                        <a:pt x="6420" y="150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32"/>
                <p:cNvSpPr/>
                <p:nvPr/>
              </p:nvSpPr>
              <p:spPr>
                <a:xfrm>
                  <a:off x="6694378" y="2616474"/>
                  <a:ext cx="134859" cy="296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9" h="16264" extrusionOk="0">
                      <a:moveTo>
                        <a:pt x="3357" y="1220"/>
                      </a:moveTo>
                      <a:cubicBezTo>
                        <a:pt x="3945" y="1220"/>
                        <a:pt x="4534" y="1246"/>
                        <a:pt x="5122" y="1317"/>
                      </a:cubicBezTo>
                      <a:cubicBezTo>
                        <a:pt x="5456" y="1391"/>
                        <a:pt x="5381" y="1539"/>
                        <a:pt x="5419" y="2059"/>
                      </a:cubicBezTo>
                      <a:cubicBezTo>
                        <a:pt x="5715" y="4916"/>
                        <a:pt x="5790" y="7811"/>
                        <a:pt x="5938" y="10669"/>
                      </a:cubicBezTo>
                      <a:cubicBezTo>
                        <a:pt x="6012" y="11967"/>
                        <a:pt x="6087" y="13266"/>
                        <a:pt x="6124" y="14565"/>
                      </a:cubicBezTo>
                      <a:cubicBezTo>
                        <a:pt x="6124" y="14732"/>
                        <a:pt x="6111" y="14961"/>
                        <a:pt x="6117" y="15196"/>
                      </a:cubicBezTo>
                      <a:lnTo>
                        <a:pt x="1706" y="15196"/>
                      </a:lnTo>
                      <a:cubicBezTo>
                        <a:pt x="1684" y="11587"/>
                        <a:pt x="1443" y="8009"/>
                        <a:pt x="1336" y="4397"/>
                      </a:cubicBezTo>
                      <a:lnTo>
                        <a:pt x="1336" y="2319"/>
                      </a:lnTo>
                      <a:cubicBezTo>
                        <a:pt x="1336" y="1317"/>
                        <a:pt x="1336" y="1317"/>
                        <a:pt x="2338" y="1243"/>
                      </a:cubicBezTo>
                      <a:cubicBezTo>
                        <a:pt x="2678" y="1229"/>
                        <a:pt x="3018" y="1220"/>
                        <a:pt x="3357" y="1220"/>
                      </a:cubicBezTo>
                      <a:close/>
                      <a:moveTo>
                        <a:pt x="3175" y="0"/>
                      </a:moveTo>
                      <a:cubicBezTo>
                        <a:pt x="2335" y="0"/>
                        <a:pt x="1523" y="91"/>
                        <a:pt x="1040" y="241"/>
                      </a:cubicBezTo>
                      <a:cubicBezTo>
                        <a:pt x="223" y="537"/>
                        <a:pt x="297" y="1651"/>
                        <a:pt x="260" y="2319"/>
                      </a:cubicBezTo>
                      <a:cubicBezTo>
                        <a:pt x="0" y="6735"/>
                        <a:pt x="631" y="11262"/>
                        <a:pt x="631" y="15716"/>
                      </a:cubicBezTo>
                      <a:cubicBezTo>
                        <a:pt x="631" y="16012"/>
                        <a:pt x="891" y="16235"/>
                        <a:pt x="1188" y="16235"/>
                      </a:cubicBezTo>
                      <a:lnTo>
                        <a:pt x="6548" y="16235"/>
                      </a:lnTo>
                      <a:cubicBezTo>
                        <a:pt x="6597" y="16254"/>
                        <a:pt x="6647" y="16263"/>
                        <a:pt x="6697" y="16263"/>
                      </a:cubicBezTo>
                      <a:cubicBezTo>
                        <a:pt x="7077" y="16263"/>
                        <a:pt x="7418" y="15739"/>
                        <a:pt x="7051" y="15344"/>
                      </a:cubicBezTo>
                      <a:lnTo>
                        <a:pt x="7051" y="15344"/>
                      </a:lnTo>
                      <a:cubicBezTo>
                        <a:pt x="7192" y="15485"/>
                        <a:pt x="7247" y="15551"/>
                        <a:pt x="7262" y="15551"/>
                      </a:cubicBezTo>
                      <a:cubicBezTo>
                        <a:pt x="7286" y="15551"/>
                        <a:pt x="7200" y="15371"/>
                        <a:pt x="7200" y="15048"/>
                      </a:cubicBezTo>
                      <a:cubicBezTo>
                        <a:pt x="7163" y="14380"/>
                        <a:pt x="7126" y="13712"/>
                        <a:pt x="7089" y="13044"/>
                      </a:cubicBezTo>
                      <a:cubicBezTo>
                        <a:pt x="7014" y="11225"/>
                        <a:pt x="6903" y="9407"/>
                        <a:pt x="6829" y="7588"/>
                      </a:cubicBezTo>
                      <a:cubicBezTo>
                        <a:pt x="6717" y="5918"/>
                        <a:pt x="6643" y="4248"/>
                        <a:pt x="6495" y="2579"/>
                      </a:cubicBezTo>
                      <a:cubicBezTo>
                        <a:pt x="6421" y="1836"/>
                        <a:pt x="6532" y="909"/>
                        <a:pt x="5827" y="463"/>
                      </a:cubicBezTo>
                      <a:cubicBezTo>
                        <a:pt x="5275" y="136"/>
                        <a:pt x="4205" y="0"/>
                        <a:pt x="31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32"/>
                <p:cNvSpPr/>
                <p:nvPr/>
              </p:nvSpPr>
              <p:spPr>
                <a:xfrm>
                  <a:off x="6845487" y="2559893"/>
                  <a:ext cx="116718" cy="3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1" h="18827" extrusionOk="0">
                      <a:moveTo>
                        <a:pt x="3239" y="1"/>
                      </a:moveTo>
                      <a:cubicBezTo>
                        <a:pt x="2303" y="1"/>
                        <a:pt x="1342" y="80"/>
                        <a:pt x="891" y="80"/>
                      </a:cubicBezTo>
                      <a:cubicBezTo>
                        <a:pt x="0" y="80"/>
                        <a:pt x="891" y="11398"/>
                        <a:pt x="891" y="14590"/>
                      </a:cubicBezTo>
                      <a:lnTo>
                        <a:pt x="891" y="18821"/>
                      </a:lnTo>
                      <a:lnTo>
                        <a:pt x="6420" y="18821"/>
                      </a:lnTo>
                      <a:cubicBezTo>
                        <a:pt x="6396" y="18462"/>
                        <a:pt x="5820" y="1142"/>
                        <a:pt x="5493" y="451"/>
                      </a:cubicBezTo>
                      <a:cubicBezTo>
                        <a:pt x="5188" y="89"/>
                        <a:pt x="4227" y="1"/>
                        <a:pt x="3239" y="1"/>
                      </a:cubicBezTo>
                      <a:close/>
                      <a:moveTo>
                        <a:pt x="6420" y="18821"/>
                      </a:moveTo>
                      <a:cubicBezTo>
                        <a:pt x="6420" y="18824"/>
                        <a:pt x="6420" y="18826"/>
                        <a:pt x="6420" y="18826"/>
                      </a:cubicBezTo>
                      <a:cubicBezTo>
                        <a:pt x="6420" y="18826"/>
                        <a:pt x="6420" y="18824"/>
                        <a:pt x="6420" y="188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32"/>
                <p:cNvSpPr/>
                <p:nvPr/>
              </p:nvSpPr>
              <p:spPr>
                <a:xfrm>
                  <a:off x="6841434" y="2547137"/>
                  <a:ext cx="130878" cy="365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0" h="20078" extrusionOk="0">
                      <a:moveTo>
                        <a:pt x="2103" y="1229"/>
                      </a:moveTo>
                      <a:cubicBezTo>
                        <a:pt x="2903" y="1229"/>
                        <a:pt x="4132" y="1262"/>
                        <a:pt x="4305" y="1262"/>
                      </a:cubicBezTo>
                      <a:cubicBezTo>
                        <a:pt x="5233" y="1299"/>
                        <a:pt x="5233" y="1225"/>
                        <a:pt x="5307" y="2005"/>
                      </a:cubicBezTo>
                      <a:cubicBezTo>
                        <a:pt x="5846" y="7646"/>
                        <a:pt x="5794" y="13323"/>
                        <a:pt x="6093" y="19001"/>
                      </a:cubicBezTo>
                      <a:lnTo>
                        <a:pt x="1670" y="19001"/>
                      </a:lnTo>
                      <a:cubicBezTo>
                        <a:pt x="1653" y="14687"/>
                        <a:pt x="1442" y="10405"/>
                        <a:pt x="1299" y="6124"/>
                      </a:cubicBezTo>
                      <a:cubicBezTo>
                        <a:pt x="1262" y="4528"/>
                        <a:pt x="1077" y="2784"/>
                        <a:pt x="1411" y="1262"/>
                      </a:cubicBezTo>
                      <a:cubicBezTo>
                        <a:pt x="1411" y="1238"/>
                        <a:pt x="1703" y="1229"/>
                        <a:pt x="2103" y="1229"/>
                      </a:cubicBezTo>
                      <a:close/>
                      <a:moveTo>
                        <a:pt x="3174" y="0"/>
                      </a:moveTo>
                      <a:cubicBezTo>
                        <a:pt x="2292" y="0"/>
                        <a:pt x="1441" y="121"/>
                        <a:pt x="928" y="297"/>
                      </a:cubicBezTo>
                      <a:cubicBezTo>
                        <a:pt x="1" y="594"/>
                        <a:pt x="223" y="2747"/>
                        <a:pt x="186" y="3452"/>
                      </a:cubicBezTo>
                      <a:cubicBezTo>
                        <a:pt x="112" y="8796"/>
                        <a:pt x="594" y="14177"/>
                        <a:pt x="594" y="19521"/>
                      </a:cubicBezTo>
                      <a:cubicBezTo>
                        <a:pt x="594" y="19817"/>
                        <a:pt x="854" y="20040"/>
                        <a:pt x="1114" y="20077"/>
                      </a:cubicBezTo>
                      <a:lnTo>
                        <a:pt x="6643" y="20077"/>
                      </a:lnTo>
                      <a:cubicBezTo>
                        <a:pt x="6668" y="20074"/>
                        <a:pt x="6692" y="20070"/>
                        <a:pt x="6715" y="20065"/>
                      </a:cubicBezTo>
                      <a:lnTo>
                        <a:pt x="6715" y="20065"/>
                      </a:lnTo>
                      <a:cubicBezTo>
                        <a:pt x="6922" y="20061"/>
                        <a:pt x="7115" y="19941"/>
                        <a:pt x="7163" y="19669"/>
                      </a:cubicBezTo>
                      <a:cubicBezTo>
                        <a:pt x="7172" y="19616"/>
                        <a:pt x="7173" y="19565"/>
                        <a:pt x="7169" y="19517"/>
                      </a:cubicBezTo>
                      <a:lnTo>
                        <a:pt x="7169" y="19517"/>
                      </a:lnTo>
                      <a:lnTo>
                        <a:pt x="7200" y="19521"/>
                      </a:lnTo>
                      <a:cubicBezTo>
                        <a:pt x="7014" y="16292"/>
                        <a:pt x="6940" y="13063"/>
                        <a:pt x="6792" y="9872"/>
                      </a:cubicBezTo>
                      <a:cubicBezTo>
                        <a:pt x="6717" y="7757"/>
                        <a:pt x="6606" y="5641"/>
                        <a:pt x="6495" y="3563"/>
                      </a:cubicBezTo>
                      <a:cubicBezTo>
                        <a:pt x="6458" y="2895"/>
                        <a:pt x="6643" y="1299"/>
                        <a:pt x="6124" y="780"/>
                      </a:cubicBezTo>
                      <a:cubicBezTo>
                        <a:pt x="5554" y="210"/>
                        <a:pt x="4337" y="0"/>
                        <a:pt x="31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32"/>
                <p:cNvSpPr/>
                <p:nvPr/>
              </p:nvSpPr>
              <p:spPr>
                <a:xfrm>
                  <a:off x="6991198" y="2474776"/>
                  <a:ext cx="117390" cy="42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8" h="23500" extrusionOk="0">
                      <a:moveTo>
                        <a:pt x="3354" y="1"/>
                      </a:moveTo>
                      <a:cubicBezTo>
                        <a:pt x="2394" y="1"/>
                        <a:pt x="1392" y="112"/>
                        <a:pt x="928" y="112"/>
                      </a:cubicBezTo>
                      <a:cubicBezTo>
                        <a:pt x="0" y="112"/>
                        <a:pt x="928" y="14214"/>
                        <a:pt x="928" y="18185"/>
                      </a:cubicBezTo>
                      <a:lnTo>
                        <a:pt x="928" y="23492"/>
                      </a:lnTo>
                      <a:lnTo>
                        <a:pt x="6456" y="23492"/>
                      </a:lnTo>
                      <a:cubicBezTo>
                        <a:pt x="6432" y="23026"/>
                        <a:pt x="5856" y="1429"/>
                        <a:pt x="5529" y="557"/>
                      </a:cubicBezTo>
                      <a:cubicBezTo>
                        <a:pt x="5233" y="112"/>
                        <a:pt x="4314" y="1"/>
                        <a:pt x="3354" y="1"/>
                      </a:cubicBezTo>
                      <a:close/>
                      <a:moveTo>
                        <a:pt x="6456" y="23492"/>
                      </a:moveTo>
                      <a:lnTo>
                        <a:pt x="6456" y="23492"/>
                      </a:lnTo>
                      <a:cubicBezTo>
                        <a:pt x="6457" y="23497"/>
                        <a:pt x="6457" y="23499"/>
                        <a:pt x="6457" y="23499"/>
                      </a:cubicBezTo>
                      <a:cubicBezTo>
                        <a:pt x="6457" y="23499"/>
                        <a:pt x="6457" y="23497"/>
                        <a:pt x="6457" y="2349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32"/>
                <p:cNvSpPr/>
                <p:nvPr/>
              </p:nvSpPr>
              <p:spPr>
                <a:xfrm>
                  <a:off x="6985799" y="2463077"/>
                  <a:ext cx="132950" cy="449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4" h="24654" extrusionOk="0">
                      <a:moveTo>
                        <a:pt x="3184" y="1188"/>
                      </a:moveTo>
                      <a:cubicBezTo>
                        <a:pt x="3710" y="1188"/>
                        <a:pt x="4208" y="1199"/>
                        <a:pt x="4416" y="1199"/>
                      </a:cubicBezTo>
                      <a:cubicBezTo>
                        <a:pt x="5604" y="1274"/>
                        <a:pt x="5381" y="1608"/>
                        <a:pt x="5455" y="2535"/>
                      </a:cubicBezTo>
                      <a:cubicBezTo>
                        <a:pt x="5890" y="9562"/>
                        <a:pt x="5865" y="16588"/>
                        <a:pt x="6209" y="23614"/>
                      </a:cubicBezTo>
                      <a:lnTo>
                        <a:pt x="1781" y="23614"/>
                      </a:lnTo>
                      <a:cubicBezTo>
                        <a:pt x="1768" y="18184"/>
                        <a:pt x="1554" y="12753"/>
                        <a:pt x="1410" y="7323"/>
                      </a:cubicBezTo>
                      <a:cubicBezTo>
                        <a:pt x="1336" y="5356"/>
                        <a:pt x="1188" y="3278"/>
                        <a:pt x="1522" y="1348"/>
                      </a:cubicBezTo>
                      <a:cubicBezTo>
                        <a:pt x="1544" y="1214"/>
                        <a:pt x="2395" y="1188"/>
                        <a:pt x="3184" y="1188"/>
                      </a:cubicBezTo>
                      <a:close/>
                      <a:moveTo>
                        <a:pt x="3467" y="1"/>
                      </a:moveTo>
                      <a:cubicBezTo>
                        <a:pt x="2439" y="1"/>
                        <a:pt x="1441" y="143"/>
                        <a:pt x="1039" y="272"/>
                      </a:cubicBezTo>
                      <a:cubicBezTo>
                        <a:pt x="0" y="606"/>
                        <a:pt x="297" y="3389"/>
                        <a:pt x="297" y="4168"/>
                      </a:cubicBezTo>
                      <a:cubicBezTo>
                        <a:pt x="260" y="10811"/>
                        <a:pt x="705" y="17454"/>
                        <a:pt x="705" y="24134"/>
                      </a:cubicBezTo>
                      <a:cubicBezTo>
                        <a:pt x="705" y="24430"/>
                        <a:pt x="965" y="24653"/>
                        <a:pt x="1225" y="24653"/>
                      </a:cubicBezTo>
                      <a:lnTo>
                        <a:pt x="6754" y="24653"/>
                      </a:lnTo>
                      <a:cubicBezTo>
                        <a:pt x="6847" y="24648"/>
                        <a:pt x="6928" y="24625"/>
                        <a:pt x="6995" y="24588"/>
                      </a:cubicBezTo>
                      <a:lnTo>
                        <a:pt x="6995" y="24588"/>
                      </a:lnTo>
                      <a:cubicBezTo>
                        <a:pt x="7156" y="24518"/>
                        <a:pt x="7285" y="24366"/>
                        <a:pt x="7311" y="24134"/>
                      </a:cubicBezTo>
                      <a:cubicBezTo>
                        <a:pt x="7313" y="24087"/>
                        <a:pt x="7311" y="24044"/>
                        <a:pt x="7303" y="24004"/>
                      </a:cubicBezTo>
                      <a:lnTo>
                        <a:pt x="7303" y="24004"/>
                      </a:lnTo>
                      <a:cubicBezTo>
                        <a:pt x="7088" y="20335"/>
                        <a:pt x="7086" y="16631"/>
                        <a:pt x="6940" y="12963"/>
                      </a:cubicBezTo>
                      <a:cubicBezTo>
                        <a:pt x="6828" y="9104"/>
                        <a:pt x="7088" y="4910"/>
                        <a:pt x="6383" y="1088"/>
                      </a:cubicBezTo>
                      <a:cubicBezTo>
                        <a:pt x="6215" y="246"/>
                        <a:pt x="4816" y="1"/>
                        <a:pt x="346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32"/>
                <p:cNvSpPr/>
                <p:nvPr/>
              </p:nvSpPr>
              <p:spPr>
                <a:xfrm>
                  <a:off x="6660640" y="2462949"/>
                  <a:ext cx="532019" cy="498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68" h="27378" extrusionOk="0">
                      <a:moveTo>
                        <a:pt x="28228" y="0"/>
                      </a:moveTo>
                      <a:cubicBezTo>
                        <a:pt x="27982" y="0"/>
                        <a:pt x="27741" y="167"/>
                        <a:pt x="27722" y="501"/>
                      </a:cubicBezTo>
                      <a:lnTo>
                        <a:pt x="28093" y="21246"/>
                      </a:lnTo>
                      <a:cubicBezTo>
                        <a:pt x="28131" y="22656"/>
                        <a:pt x="28131" y="24103"/>
                        <a:pt x="28168" y="25551"/>
                      </a:cubicBezTo>
                      <a:lnTo>
                        <a:pt x="28168" y="26293"/>
                      </a:lnTo>
                      <a:cubicBezTo>
                        <a:pt x="28168" y="26256"/>
                        <a:pt x="25496" y="26144"/>
                        <a:pt x="25125" y="26107"/>
                      </a:cubicBezTo>
                      <a:cubicBezTo>
                        <a:pt x="23994" y="25991"/>
                        <a:pt x="22859" y="25947"/>
                        <a:pt x="21723" y="25947"/>
                      </a:cubicBezTo>
                      <a:cubicBezTo>
                        <a:pt x="19244" y="25947"/>
                        <a:pt x="16757" y="26154"/>
                        <a:pt x="14288" y="26256"/>
                      </a:cubicBezTo>
                      <a:cubicBezTo>
                        <a:pt x="12957" y="26310"/>
                        <a:pt x="11622" y="26330"/>
                        <a:pt x="10285" y="26330"/>
                      </a:cubicBezTo>
                      <a:cubicBezTo>
                        <a:pt x="7076" y="26330"/>
                        <a:pt x="3854" y="26219"/>
                        <a:pt x="632" y="26219"/>
                      </a:cubicBezTo>
                      <a:cubicBezTo>
                        <a:pt x="1" y="26293"/>
                        <a:pt x="1" y="27221"/>
                        <a:pt x="632" y="27295"/>
                      </a:cubicBezTo>
                      <a:lnTo>
                        <a:pt x="669" y="27295"/>
                      </a:lnTo>
                      <a:cubicBezTo>
                        <a:pt x="3885" y="27295"/>
                        <a:pt x="7101" y="27377"/>
                        <a:pt x="10329" y="27377"/>
                      </a:cubicBezTo>
                      <a:cubicBezTo>
                        <a:pt x="11942" y="27377"/>
                        <a:pt x="13559" y="27357"/>
                        <a:pt x="15179" y="27295"/>
                      </a:cubicBezTo>
                      <a:cubicBezTo>
                        <a:pt x="17399" y="27203"/>
                        <a:pt x="19605" y="27084"/>
                        <a:pt x="21815" y="27084"/>
                      </a:cubicBezTo>
                      <a:cubicBezTo>
                        <a:pt x="23188" y="27084"/>
                        <a:pt x="24562" y="27130"/>
                        <a:pt x="25941" y="27258"/>
                      </a:cubicBezTo>
                      <a:cubicBezTo>
                        <a:pt x="26227" y="27285"/>
                        <a:pt x="26753" y="27347"/>
                        <a:pt x="27302" y="27347"/>
                      </a:cubicBezTo>
                      <a:cubicBezTo>
                        <a:pt x="28250" y="27347"/>
                        <a:pt x="29267" y="27162"/>
                        <a:pt x="29244" y="26293"/>
                      </a:cubicBezTo>
                      <a:lnTo>
                        <a:pt x="29207" y="23213"/>
                      </a:lnTo>
                      <a:cubicBezTo>
                        <a:pt x="29058" y="15642"/>
                        <a:pt x="28910" y="8072"/>
                        <a:pt x="28761" y="501"/>
                      </a:cubicBezTo>
                      <a:cubicBezTo>
                        <a:pt x="28724" y="167"/>
                        <a:pt x="28474" y="0"/>
                        <a:pt x="2822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32"/>
                <p:cNvSpPr/>
                <p:nvPr/>
              </p:nvSpPr>
              <p:spPr>
                <a:xfrm>
                  <a:off x="6686870" y="2370944"/>
                  <a:ext cx="405322" cy="237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" h="13055" extrusionOk="0">
                      <a:moveTo>
                        <a:pt x="21468" y="0"/>
                      </a:moveTo>
                      <a:cubicBezTo>
                        <a:pt x="21392" y="0"/>
                        <a:pt x="21313" y="18"/>
                        <a:pt x="21232" y="58"/>
                      </a:cubicBezTo>
                      <a:cubicBezTo>
                        <a:pt x="19340" y="986"/>
                        <a:pt x="17521" y="2099"/>
                        <a:pt x="15629" y="3027"/>
                      </a:cubicBezTo>
                      <a:cubicBezTo>
                        <a:pt x="14478" y="3583"/>
                        <a:pt x="13810" y="4511"/>
                        <a:pt x="12400" y="4511"/>
                      </a:cubicBezTo>
                      <a:cubicBezTo>
                        <a:pt x="11435" y="4511"/>
                        <a:pt x="10804" y="4994"/>
                        <a:pt x="10062" y="5550"/>
                      </a:cubicBezTo>
                      <a:cubicBezTo>
                        <a:pt x="9134" y="6218"/>
                        <a:pt x="8504" y="7220"/>
                        <a:pt x="7576" y="7851"/>
                      </a:cubicBezTo>
                      <a:cubicBezTo>
                        <a:pt x="7040" y="8237"/>
                        <a:pt x="6492" y="8276"/>
                        <a:pt x="5931" y="8276"/>
                      </a:cubicBezTo>
                      <a:cubicBezTo>
                        <a:pt x="5788" y="8276"/>
                        <a:pt x="5645" y="8274"/>
                        <a:pt x="5500" y="8274"/>
                      </a:cubicBezTo>
                      <a:cubicBezTo>
                        <a:pt x="5230" y="8274"/>
                        <a:pt x="4957" y="8283"/>
                        <a:pt x="4681" y="8334"/>
                      </a:cubicBezTo>
                      <a:cubicBezTo>
                        <a:pt x="2677" y="8630"/>
                        <a:pt x="1787" y="11117"/>
                        <a:pt x="413" y="12193"/>
                      </a:cubicBezTo>
                      <a:cubicBezTo>
                        <a:pt x="0" y="12518"/>
                        <a:pt x="385" y="13054"/>
                        <a:pt x="841" y="13054"/>
                      </a:cubicBezTo>
                      <a:cubicBezTo>
                        <a:pt x="957" y="13054"/>
                        <a:pt x="1079" y="13019"/>
                        <a:pt x="1193" y="12935"/>
                      </a:cubicBezTo>
                      <a:cubicBezTo>
                        <a:pt x="2567" y="11855"/>
                        <a:pt x="3423" y="9418"/>
                        <a:pt x="5311" y="9418"/>
                      </a:cubicBezTo>
                      <a:cubicBezTo>
                        <a:pt x="5564" y="9418"/>
                        <a:pt x="5835" y="9462"/>
                        <a:pt x="6128" y="9558"/>
                      </a:cubicBezTo>
                      <a:cubicBezTo>
                        <a:pt x="6276" y="9605"/>
                        <a:pt x="6423" y="9626"/>
                        <a:pt x="6568" y="9626"/>
                      </a:cubicBezTo>
                      <a:cubicBezTo>
                        <a:pt x="7805" y="9626"/>
                        <a:pt x="8915" y="8066"/>
                        <a:pt x="9580" y="7369"/>
                      </a:cubicBezTo>
                      <a:cubicBezTo>
                        <a:pt x="10767" y="6181"/>
                        <a:pt x="11509" y="6144"/>
                        <a:pt x="13068" y="5699"/>
                      </a:cubicBezTo>
                      <a:cubicBezTo>
                        <a:pt x="14107" y="5439"/>
                        <a:pt x="14775" y="4771"/>
                        <a:pt x="15629" y="4251"/>
                      </a:cubicBezTo>
                      <a:cubicBezTo>
                        <a:pt x="17596" y="3027"/>
                        <a:pt x="19674" y="1951"/>
                        <a:pt x="21752" y="986"/>
                      </a:cubicBezTo>
                      <a:cubicBezTo>
                        <a:pt x="22298" y="729"/>
                        <a:pt x="21955" y="0"/>
                        <a:pt x="2146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80" name="Google Shape;1480;p32"/>
            <p:cNvSpPr/>
            <p:nvPr/>
          </p:nvSpPr>
          <p:spPr>
            <a:xfrm flipH="1">
              <a:off x="5592750" y="1736675"/>
              <a:ext cx="850500" cy="698395"/>
            </a:xfrm>
            <a:custGeom>
              <a:avLst/>
              <a:gdLst/>
              <a:ahLst/>
              <a:cxnLst/>
              <a:rect l="l" t="t" r="r" b="b"/>
              <a:pathLst>
                <a:path w="25120" h="22329" extrusionOk="0">
                  <a:moveTo>
                    <a:pt x="0" y="0"/>
                  </a:moveTo>
                  <a:lnTo>
                    <a:pt x="25120" y="0"/>
                  </a:lnTo>
                  <a:lnTo>
                    <a:pt x="25120" y="22329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err="1"/>
              <a:t>Development</a:t>
            </a:r>
            <a:r>
              <a:rPr lang="ko-KR"/>
              <a:t> </a:t>
            </a:r>
            <a:r>
              <a:rPr lang="ko-KR" err="1"/>
              <a:t>environment</a:t>
            </a:r>
            <a:endParaRPr lang="ko-KR" altLang="en-US" err="1"/>
          </a:p>
        </p:txBody>
      </p:sp>
      <p:grpSp>
        <p:nvGrpSpPr>
          <p:cNvPr id="1059" name="Google Shape;1059;p27"/>
          <p:cNvGrpSpPr/>
          <p:nvPr/>
        </p:nvGrpSpPr>
        <p:grpSpPr>
          <a:xfrm>
            <a:off x="431562" y="2696587"/>
            <a:ext cx="1488484" cy="2184956"/>
            <a:chOff x="431562" y="2696587"/>
            <a:chExt cx="1488484" cy="2184956"/>
          </a:xfrm>
        </p:grpSpPr>
        <p:sp>
          <p:nvSpPr>
            <p:cNvPr id="1060" name="Google Shape;1060;p27"/>
            <p:cNvSpPr/>
            <p:nvPr/>
          </p:nvSpPr>
          <p:spPr>
            <a:xfrm rot="10800000" flipH="1">
              <a:off x="987400" y="3062481"/>
              <a:ext cx="217034" cy="714875"/>
            </a:xfrm>
            <a:custGeom>
              <a:avLst/>
              <a:gdLst/>
              <a:ahLst/>
              <a:cxnLst/>
              <a:rect l="l" t="t" r="r" b="b"/>
              <a:pathLst>
                <a:path w="7482" h="24749" extrusionOk="0">
                  <a:moveTo>
                    <a:pt x="3376" y="0"/>
                  </a:moveTo>
                  <a:cubicBezTo>
                    <a:pt x="3152" y="0"/>
                    <a:pt x="2928" y="104"/>
                    <a:pt x="2800" y="312"/>
                  </a:cubicBezTo>
                  <a:cubicBezTo>
                    <a:pt x="1872" y="1752"/>
                    <a:pt x="848" y="3193"/>
                    <a:pt x="144" y="4761"/>
                  </a:cubicBezTo>
                  <a:cubicBezTo>
                    <a:pt x="0" y="5047"/>
                    <a:pt x="249" y="5423"/>
                    <a:pt x="543" y="5423"/>
                  </a:cubicBezTo>
                  <a:cubicBezTo>
                    <a:pt x="644" y="5423"/>
                    <a:pt x="750" y="5379"/>
                    <a:pt x="848" y="5273"/>
                  </a:cubicBezTo>
                  <a:cubicBezTo>
                    <a:pt x="1680" y="4345"/>
                    <a:pt x="2416" y="3353"/>
                    <a:pt x="3088" y="2264"/>
                  </a:cubicBezTo>
                  <a:lnTo>
                    <a:pt x="3088" y="2264"/>
                  </a:lnTo>
                  <a:cubicBezTo>
                    <a:pt x="2768" y="5465"/>
                    <a:pt x="2992" y="8826"/>
                    <a:pt x="2960" y="12026"/>
                  </a:cubicBezTo>
                  <a:cubicBezTo>
                    <a:pt x="2928" y="16091"/>
                    <a:pt x="2864" y="20156"/>
                    <a:pt x="2928" y="24221"/>
                  </a:cubicBezTo>
                  <a:cubicBezTo>
                    <a:pt x="2928" y="24573"/>
                    <a:pt x="3192" y="24749"/>
                    <a:pt x="3456" y="24749"/>
                  </a:cubicBezTo>
                  <a:cubicBezTo>
                    <a:pt x="3720" y="24749"/>
                    <a:pt x="3984" y="24573"/>
                    <a:pt x="3984" y="24221"/>
                  </a:cubicBezTo>
                  <a:cubicBezTo>
                    <a:pt x="4080" y="20156"/>
                    <a:pt x="4048" y="16091"/>
                    <a:pt x="4048" y="12026"/>
                  </a:cubicBezTo>
                  <a:cubicBezTo>
                    <a:pt x="4048" y="9082"/>
                    <a:pt x="4272" y="6041"/>
                    <a:pt x="4048" y="3065"/>
                  </a:cubicBezTo>
                  <a:lnTo>
                    <a:pt x="4048" y="3065"/>
                  </a:lnTo>
                  <a:cubicBezTo>
                    <a:pt x="4624" y="3833"/>
                    <a:pt x="5297" y="4569"/>
                    <a:pt x="6001" y="5209"/>
                  </a:cubicBezTo>
                  <a:cubicBezTo>
                    <a:pt x="6145" y="5346"/>
                    <a:pt x="6307" y="5404"/>
                    <a:pt x="6464" y="5404"/>
                  </a:cubicBezTo>
                  <a:cubicBezTo>
                    <a:pt x="7004" y="5404"/>
                    <a:pt x="7481" y="4727"/>
                    <a:pt x="6961" y="4281"/>
                  </a:cubicBezTo>
                  <a:cubicBezTo>
                    <a:pt x="5713" y="3161"/>
                    <a:pt x="4689" y="1816"/>
                    <a:pt x="3952" y="312"/>
                  </a:cubicBezTo>
                  <a:cubicBezTo>
                    <a:pt x="3824" y="104"/>
                    <a:pt x="3600" y="0"/>
                    <a:pt x="3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448917" y="2696587"/>
              <a:ext cx="1181853" cy="566753"/>
            </a:xfrm>
            <a:custGeom>
              <a:avLst/>
              <a:gdLst/>
              <a:ahLst/>
              <a:cxnLst/>
              <a:rect l="l" t="t" r="r" b="b"/>
              <a:pathLst>
                <a:path w="40743" h="19621" extrusionOk="0">
                  <a:moveTo>
                    <a:pt x="8418" y="0"/>
                  </a:moveTo>
                  <a:cubicBezTo>
                    <a:pt x="4100" y="0"/>
                    <a:pt x="0" y="4358"/>
                    <a:pt x="191" y="9315"/>
                  </a:cubicBezTo>
                  <a:cubicBezTo>
                    <a:pt x="415" y="14564"/>
                    <a:pt x="3872" y="18437"/>
                    <a:pt x="8545" y="18661"/>
                  </a:cubicBezTo>
                  <a:cubicBezTo>
                    <a:pt x="16962" y="19045"/>
                    <a:pt x="25380" y="19365"/>
                    <a:pt x="33797" y="19621"/>
                  </a:cubicBezTo>
                  <a:cubicBezTo>
                    <a:pt x="35782" y="16132"/>
                    <a:pt x="38534" y="13252"/>
                    <a:pt x="40743" y="9955"/>
                  </a:cubicBezTo>
                  <a:cubicBezTo>
                    <a:pt x="38726" y="8067"/>
                    <a:pt x="36838" y="6018"/>
                    <a:pt x="35110" y="3906"/>
                  </a:cubicBezTo>
                  <a:cubicBezTo>
                    <a:pt x="34118" y="2786"/>
                    <a:pt x="33221" y="1601"/>
                    <a:pt x="32389" y="385"/>
                  </a:cubicBezTo>
                  <a:cubicBezTo>
                    <a:pt x="24420" y="225"/>
                    <a:pt x="16482" y="65"/>
                    <a:pt x="8513" y="1"/>
                  </a:cubicBezTo>
                  <a:cubicBezTo>
                    <a:pt x="8481" y="1"/>
                    <a:pt x="8450" y="0"/>
                    <a:pt x="841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ko-KR" altLang="en-US"/>
                <a:t>        OS </a:t>
              </a:r>
            </a:p>
          </p:txBody>
        </p:sp>
        <p:sp>
          <p:nvSpPr>
            <p:cNvPr id="1062" name="Google Shape;1062;p27"/>
            <p:cNvSpPr txBox="1"/>
            <p:nvPr/>
          </p:nvSpPr>
          <p:spPr>
            <a:xfrm>
              <a:off x="453128" y="3811167"/>
              <a:ext cx="1466918" cy="398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Windows10</a:t>
              </a:r>
              <a:endParaRPr lang="en"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063" name="Google Shape;1063;p27"/>
            <p:cNvSpPr txBox="1"/>
            <p:nvPr/>
          </p:nvSpPr>
          <p:spPr>
            <a:xfrm>
              <a:off x="431562" y="4183143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altLang="ko-KR" sz="120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1423391" y="1110125"/>
            <a:ext cx="1727671" cy="2176322"/>
            <a:chOff x="1423391" y="1110125"/>
            <a:chExt cx="1727671" cy="2176322"/>
          </a:xfrm>
        </p:grpSpPr>
        <p:sp>
          <p:nvSpPr>
            <p:cNvPr id="1065" name="Google Shape;1065;p27"/>
            <p:cNvSpPr/>
            <p:nvPr/>
          </p:nvSpPr>
          <p:spPr>
            <a:xfrm>
              <a:off x="2378550" y="2224281"/>
              <a:ext cx="216309" cy="713488"/>
            </a:xfrm>
            <a:custGeom>
              <a:avLst/>
              <a:gdLst/>
              <a:ahLst/>
              <a:cxnLst/>
              <a:rect l="l" t="t" r="r" b="b"/>
              <a:pathLst>
                <a:path w="7457" h="24701" extrusionOk="0">
                  <a:moveTo>
                    <a:pt x="3360" y="0"/>
                  </a:moveTo>
                  <a:cubicBezTo>
                    <a:pt x="3144" y="0"/>
                    <a:pt x="2928" y="104"/>
                    <a:pt x="2800" y="312"/>
                  </a:cubicBezTo>
                  <a:cubicBezTo>
                    <a:pt x="1872" y="1752"/>
                    <a:pt x="848" y="3193"/>
                    <a:pt x="144" y="4761"/>
                  </a:cubicBezTo>
                  <a:cubicBezTo>
                    <a:pt x="1" y="5047"/>
                    <a:pt x="249" y="5423"/>
                    <a:pt x="544" y="5423"/>
                  </a:cubicBezTo>
                  <a:cubicBezTo>
                    <a:pt x="644" y="5423"/>
                    <a:pt x="750" y="5379"/>
                    <a:pt x="848" y="5273"/>
                  </a:cubicBezTo>
                  <a:cubicBezTo>
                    <a:pt x="1648" y="4345"/>
                    <a:pt x="2416" y="3353"/>
                    <a:pt x="3056" y="2264"/>
                  </a:cubicBezTo>
                  <a:lnTo>
                    <a:pt x="3056" y="2264"/>
                  </a:lnTo>
                  <a:cubicBezTo>
                    <a:pt x="2736" y="5465"/>
                    <a:pt x="2960" y="8826"/>
                    <a:pt x="2960" y="12026"/>
                  </a:cubicBezTo>
                  <a:cubicBezTo>
                    <a:pt x="2896" y="16091"/>
                    <a:pt x="2864" y="20156"/>
                    <a:pt x="2928" y="24221"/>
                  </a:cubicBezTo>
                  <a:cubicBezTo>
                    <a:pt x="2960" y="24541"/>
                    <a:pt x="3208" y="24701"/>
                    <a:pt x="3456" y="24701"/>
                  </a:cubicBezTo>
                  <a:cubicBezTo>
                    <a:pt x="3704" y="24701"/>
                    <a:pt x="3952" y="24541"/>
                    <a:pt x="3984" y="24221"/>
                  </a:cubicBezTo>
                  <a:cubicBezTo>
                    <a:pt x="4080" y="20156"/>
                    <a:pt x="4048" y="16091"/>
                    <a:pt x="4048" y="12026"/>
                  </a:cubicBezTo>
                  <a:cubicBezTo>
                    <a:pt x="4048" y="9082"/>
                    <a:pt x="4272" y="6041"/>
                    <a:pt x="4048" y="3065"/>
                  </a:cubicBezTo>
                  <a:lnTo>
                    <a:pt x="4048" y="3065"/>
                  </a:lnTo>
                  <a:cubicBezTo>
                    <a:pt x="4625" y="3833"/>
                    <a:pt x="5265" y="4569"/>
                    <a:pt x="6001" y="5209"/>
                  </a:cubicBezTo>
                  <a:cubicBezTo>
                    <a:pt x="6145" y="5346"/>
                    <a:pt x="6306" y="5404"/>
                    <a:pt x="6461" y="5404"/>
                  </a:cubicBezTo>
                  <a:cubicBezTo>
                    <a:pt x="6993" y="5404"/>
                    <a:pt x="7457" y="4727"/>
                    <a:pt x="6961" y="4281"/>
                  </a:cubicBezTo>
                  <a:cubicBezTo>
                    <a:pt x="5713" y="3161"/>
                    <a:pt x="4657" y="1816"/>
                    <a:pt x="3920" y="312"/>
                  </a:cubicBezTo>
                  <a:cubicBezTo>
                    <a:pt x="3792" y="104"/>
                    <a:pt x="3576" y="0"/>
                    <a:pt x="3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1480337" y="2710480"/>
              <a:ext cx="1375014" cy="575967"/>
            </a:xfrm>
            <a:custGeom>
              <a:avLst/>
              <a:gdLst/>
              <a:ahLst/>
              <a:cxnLst/>
              <a:rect l="l" t="t" r="r" b="b"/>
              <a:pathLst>
                <a:path w="47402" h="19940" extrusionOk="0">
                  <a:moveTo>
                    <a:pt x="1" y="0"/>
                  </a:moveTo>
                  <a:cubicBezTo>
                    <a:pt x="673" y="800"/>
                    <a:pt x="1345" y="1536"/>
                    <a:pt x="1921" y="2209"/>
                  </a:cubicBezTo>
                  <a:cubicBezTo>
                    <a:pt x="3714" y="4353"/>
                    <a:pt x="5666" y="6369"/>
                    <a:pt x="7714" y="8226"/>
                  </a:cubicBezTo>
                  <a:cubicBezTo>
                    <a:pt x="8130" y="8674"/>
                    <a:pt x="8194" y="9346"/>
                    <a:pt x="7906" y="9890"/>
                  </a:cubicBezTo>
                  <a:cubicBezTo>
                    <a:pt x="5922" y="13187"/>
                    <a:pt x="3265" y="15971"/>
                    <a:pt x="1185" y="19204"/>
                  </a:cubicBezTo>
                  <a:cubicBezTo>
                    <a:pt x="13859" y="19556"/>
                    <a:pt x="26534" y="19780"/>
                    <a:pt x="39208" y="19940"/>
                  </a:cubicBezTo>
                  <a:cubicBezTo>
                    <a:pt x="42089" y="17027"/>
                    <a:pt x="44841" y="13987"/>
                    <a:pt x="47402" y="10786"/>
                  </a:cubicBezTo>
                  <a:cubicBezTo>
                    <a:pt x="45577" y="8450"/>
                    <a:pt x="43529" y="6305"/>
                    <a:pt x="41545" y="4097"/>
                  </a:cubicBezTo>
                  <a:cubicBezTo>
                    <a:pt x="40584" y="3041"/>
                    <a:pt x="39560" y="1953"/>
                    <a:pt x="38600" y="768"/>
                  </a:cubicBezTo>
                  <a:lnTo>
                    <a:pt x="31495" y="672"/>
                  </a:lnTo>
                  <a:cubicBezTo>
                    <a:pt x="20997" y="480"/>
                    <a:pt x="10499" y="2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ko-KR"/>
                <a:t>     </a:t>
              </a:r>
              <a:r>
                <a:rPr lang="en-US" altLang="ko-KR"/>
                <a:t>Develop </a:t>
              </a:r>
              <a:endParaRPr lang="ko-KR" altLang="en-US"/>
            </a:p>
            <a:p>
              <a:r>
                <a:rPr lang="en-US" altLang="ko-KR"/>
                <a:t>       Tool</a:t>
              </a:r>
            </a:p>
          </p:txBody>
        </p:sp>
        <p:sp>
          <p:nvSpPr>
            <p:cNvPr id="1067" name="Google Shape;1067;p27"/>
            <p:cNvSpPr txBox="1"/>
            <p:nvPr/>
          </p:nvSpPr>
          <p:spPr>
            <a:xfrm>
              <a:off x="1423391" y="1781535"/>
              <a:ext cx="1727671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Spring Tool Suite</a:t>
              </a:r>
            </a:p>
          </p:txBody>
        </p:sp>
        <p:sp>
          <p:nvSpPr>
            <p:cNvPr id="1068" name="Google Shape;1068;p27"/>
            <p:cNvSpPr txBox="1"/>
            <p:nvPr/>
          </p:nvSpPr>
          <p:spPr>
            <a:xfrm>
              <a:off x="1822072" y="1110125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2701205" y="2734513"/>
            <a:ext cx="1840282" cy="2147030"/>
            <a:chOff x="2701205" y="2734513"/>
            <a:chExt cx="1840282" cy="2147030"/>
          </a:xfrm>
        </p:grpSpPr>
        <p:sp>
          <p:nvSpPr>
            <p:cNvPr id="1070" name="Google Shape;1070;p27"/>
            <p:cNvSpPr/>
            <p:nvPr/>
          </p:nvSpPr>
          <p:spPr>
            <a:xfrm rot="10800000" flipH="1">
              <a:off x="3768978" y="3062481"/>
              <a:ext cx="216309" cy="714875"/>
            </a:xfrm>
            <a:custGeom>
              <a:avLst/>
              <a:gdLst/>
              <a:ahLst/>
              <a:cxnLst/>
              <a:rect l="l" t="t" r="r" b="b"/>
              <a:pathLst>
                <a:path w="7457" h="24749" extrusionOk="0">
                  <a:moveTo>
                    <a:pt x="3360" y="0"/>
                  </a:moveTo>
                  <a:cubicBezTo>
                    <a:pt x="3144" y="0"/>
                    <a:pt x="2928" y="104"/>
                    <a:pt x="2800" y="312"/>
                  </a:cubicBezTo>
                  <a:cubicBezTo>
                    <a:pt x="1872" y="1752"/>
                    <a:pt x="816" y="3193"/>
                    <a:pt x="144" y="4761"/>
                  </a:cubicBezTo>
                  <a:cubicBezTo>
                    <a:pt x="1" y="5047"/>
                    <a:pt x="249" y="5423"/>
                    <a:pt x="530" y="5423"/>
                  </a:cubicBezTo>
                  <a:cubicBezTo>
                    <a:pt x="626" y="5423"/>
                    <a:pt x="726" y="5379"/>
                    <a:pt x="816" y="5273"/>
                  </a:cubicBezTo>
                  <a:cubicBezTo>
                    <a:pt x="1648" y="4345"/>
                    <a:pt x="2416" y="3353"/>
                    <a:pt x="3056" y="2264"/>
                  </a:cubicBezTo>
                  <a:lnTo>
                    <a:pt x="3056" y="2264"/>
                  </a:lnTo>
                  <a:cubicBezTo>
                    <a:pt x="2736" y="5465"/>
                    <a:pt x="2960" y="8826"/>
                    <a:pt x="2928" y="12026"/>
                  </a:cubicBezTo>
                  <a:cubicBezTo>
                    <a:pt x="2896" y="16091"/>
                    <a:pt x="2864" y="20156"/>
                    <a:pt x="2928" y="24221"/>
                  </a:cubicBezTo>
                  <a:cubicBezTo>
                    <a:pt x="2928" y="24573"/>
                    <a:pt x="3192" y="24749"/>
                    <a:pt x="3456" y="24749"/>
                  </a:cubicBezTo>
                  <a:cubicBezTo>
                    <a:pt x="3720" y="24749"/>
                    <a:pt x="3984" y="24573"/>
                    <a:pt x="3984" y="24221"/>
                  </a:cubicBezTo>
                  <a:cubicBezTo>
                    <a:pt x="4081" y="20156"/>
                    <a:pt x="4049" y="16091"/>
                    <a:pt x="4049" y="12026"/>
                  </a:cubicBezTo>
                  <a:cubicBezTo>
                    <a:pt x="4049" y="9082"/>
                    <a:pt x="4273" y="6041"/>
                    <a:pt x="4049" y="3065"/>
                  </a:cubicBezTo>
                  <a:lnTo>
                    <a:pt x="4049" y="3065"/>
                  </a:lnTo>
                  <a:cubicBezTo>
                    <a:pt x="4625" y="3833"/>
                    <a:pt x="5265" y="4569"/>
                    <a:pt x="6001" y="5209"/>
                  </a:cubicBezTo>
                  <a:cubicBezTo>
                    <a:pt x="6145" y="5346"/>
                    <a:pt x="6306" y="5404"/>
                    <a:pt x="6461" y="5404"/>
                  </a:cubicBezTo>
                  <a:cubicBezTo>
                    <a:pt x="6993" y="5404"/>
                    <a:pt x="7457" y="4727"/>
                    <a:pt x="6961" y="4281"/>
                  </a:cubicBezTo>
                  <a:cubicBezTo>
                    <a:pt x="5681" y="3161"/>
                    <a:pt x="4657" y="1816"/>
                    <a:pt x="3920" y="312"/>
                  </a:cubicBezTo>
                  <a:cubicBezTo>
                    <a:pt x="3792" y="104"/>
                    <a:pt x="3576" y="0"/>
                    <a:pt x="3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2701205" y="2734513"/>
              <a:ext cx="1768674" cy="566753"/>
            </a:xfrm>
            <a:custGeom>
              <a:avLst/>
              <a:gdLst/>
              <a:ahLst/>
              <a:cxnLst/>
              <a:rect l="l" t="t" r="r" b="b"/>
              <a:pathLst>
                <a:path w="60973" h="19621" extrusionOk="0">
                  <a:moveTo>
                    <a:pt x="1" y="0"/>
                  </a:moveTo>
                  <a:lnTo>
                    <a:pt x="1" y="0"/>
                  </a:lnTo>
                  <a:cubicBezTo>
                    <a:pt x="545" y="576"/>
                    <a:pt x="1057" y="1153"/>
                    <a:pt x="1569" y="1697"/>
                  </a:cubicBezTo>
                  <a:cubicBezTo>
                    <a:pt x="3681" y="4065"/>
                    <a:pt x="5922" y="6402"/>
                    <a:pt x="7842" y="8994"/>
                  </a:cubicBezTo>
                  <a:cubicBezTo>
                    <a:pt x="8290" y="9570"/>
                    <a:pt x="8290" y="10402"/>
                    <a:pt x="7842" y="10978"/>
                  </a:cubicBezTo>
                  <a:cubicBezTo>
                    <a:pt x="5570" y="13795"/>
                    <a:pt x="3201" y="16579"/>
                    <a:pt x="737" y="19172"/>
                  </a:cubicBezTo>
                  <a:cubicBezTo>
                    <a:pt x="12195" y="19300"/>
                    <a:pt x="23653" y="19396"/>
                    <a:pt x="35111" y="19492"/>
                  </a:cubicBezTo>
                  <a:cubicBezTo>
                    <a:pt x="39816" y="19556"/>
                    <a:pt x="44489" y="19588"/>
                    <a:pt x="49194" y="19620"/>
                  </a:cubicBezTo>
                  <a:cubicBezTo>
                    <a:pt x="49290" y="19428"/>
                    <a:pt x="49418" y="19300"/>
                    <a:pt x="49578" y="19172"/>
                  </a:cubicBezTo>
                  <a:cubicBezTo>
                    <a:pt x="53483" y="16259"/>
                    <a:pt x="57388" y="13283"/>
                    <a:pt x="60972" y="9858"/>
                  </a:cubicBezTo>
                  <a:cubicBezTo>
                    <a:pt x="58380" y="6594"/>
                    <a:pt x="55531" y="3617"/>
                    <a:pt x="52779" y="544"/>
                  </a:cubicBezTo>
                  <a:cubicBezTo>
                    <a:pt x="35175" y="448"/>
                    <a:pt x="17604" y="25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af-ZA"/>
                <a:t>      DataBase</a:t>
              </a:r>
            </a:p>
          </p:txBody>
        </p:sp>
        <p:sp>
          <p:nvSpPr>
            <p:cNvPr id="1072" name="Google Shape;1072;p27"/>
            <p:cNvSpPr txBox="1"/>
            <p:nvPr/>
          </p:nvSpPr>
          <p:spPr>
            <a:xfrm>
              <a:off x="3212787" y="3832733"/>
              <a:ext cx="1328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MySQL</a:t>
              </a:r>
              <a:endPara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073" name="Google Shape;1073;p27"/>
            <p:cNvSpPr txBox="1"/>
            <p:nvPr/>
          </p:nvSpPr>
          <p:spPr>
            <a:xfrm>
              <a:off x="3212582" y="4183143"/>
              <a:ext cx="1328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411729" y="2740059"/>
            <a:ext cx="1910983" cy="1470074"/>
            <a:chOff x="5411729" y="2740059"/>
            <a:chExt cx="1910983" cy="1470074"/>
          </a:xfrm>
        </p:grpSpPr>
        <p:sp>
          <p:nvSpPr>
            <p:cNvPr id="1075" name="Google Shape;1075;p27"/>
            <p:cNvSpPr/>
            <p:nvPr/>
          </p:nvSpPr>
          <p:spPr>
            <a:xfrm rot="10800000" flipH="1">
              <a:off x="6550208" y="3062481"/>
              <a:ext cx="216309" cy="714875"/>
            </a:xfrm>
            <a:custGeom>
              <a:avLst/>
              <a:gdLst/>
              <a:ahLst/>
              <a:cxnLst/>
              <a:rect l="l" t="t" r="r" b="b"/>
              <a:pathLst>
                <a:path w="7457" h="24749" extrusionOk="0">
                  <a:moveTo>
                    <a:pt x="3377" y="0"/>
                  </a:moveTo>
                  <a:cubicBezTo>
                    <a:pt x="3152" y="0"/>
                    <a:pt x="2928" y="104"/>
                    <a:pt x="2800" y="312"/>
                  </a:cubicBezTo>
                  <a:cubicBezTo>
                    <a:pt x="1872" y="1752"/>
                    <a:pt x="848" y="3193"/>
                    <a:pt x="144" y="4761"/>
                  </a:cubicBezTo>
                  <a:cubicBezTo>
                    <a:pt x="1" y="5047"/>
                    <a:pt x="249" y="5423"/>
                    <a:pt x="544" y="5423"/>
                  </a:cubicBezTo>
                  <a:cubicBezTo>
                    <a:pt x="644" y="5423"/>
                    <a:pt x="750" y="5379"/>
                    <a:pt x="848" y="5273"/>
                  </a:cubicBezTo>
                  <a:cubicBezTo>
                    <a:pt x="1680" y="4345"/>
                    <a:pt x="2416" y="3353"/>
                    <a:pt x="3088" y="2264"/>
                  </a:cubicBezTo>
                  <a:lnTo>
                    <a:pt x="3088" y="2264"/>
                  </a:lnTo>
                  <a:cubicBezTo>
                    <a:pt x="2768" y="5465"/>
                    <a:pt x="2992" y="8826"/>
                    <a:pt x="2960" y="12026"/>
                  </a:cubicBezTo>
                  <a:cubicBezTo>
                    <a:pt x="2928" y="16091"/>
                    <a:pt x="2864" y="20156"/>
                    <a:pt x="2960" y="24221"/>
                  </a:cubicBezTo>
                  <a:cubicBezTo>
                    <a:pt x="2960" y="24573"/>
                    <a:pt x="3224" y="24749"/>
                    <a:pt x="3489" y="24749"/>
                  </a:cubicBezTo>
                  <a:cubicBezTo>
                    <a:pt x="3753" y="24749"/>
                    <a:pt x="4017" y="24573"/>
                    <a:pt x="4017" y="24221"/>
                  </a:cubicBezTo>
                  <a:cubicBezTo>
                    <a:pt x="4113" y="20156"/>
                    <a:pt x="4081" y="16091"/>
                    <a:pt x="4081" y="12026"/>
                  </a:cubicBezTo>
                  <a:cubicBezTo>
                    <a:pt x="4081" y="9082"/>
                    <a:pt x="4305" y="6041"/>
                    <a:pt x="4081" y="3065"/>
                  </a:cubicBezTo>
                  <a:lnTo>
                    <a:pt x="4081" y="3065"/>
                  </a:lnTo>
                  <a:cubicBezTo>
                    <a:pt x="4657" y="3833"/>
                    <a:pt x="5297" y="4569"/>
                    <a:pt x="6033" y="5209"/>
                  </a:cubicBezTo>
                  <a:cubicBezTo>
                    <a:pt x="6170" y="5346"/>
                    <a:pt x="6325" y="5404"/>
                    <a:pt x="6476" y="5404"/>
                  </a:cubicBezTo>
                  <a:cubicBezTo>
                    <a:pt x="6993" y="5404"/>
                    <a:pt x="7457" y="4727"/>
                    <a:pt x="6961" y="4281"/>
                  </a:cubicBezTo>
                  <a:cubicBezTo>
                    <a:pt x="5713" y="3161"/>
                    <a:pt x="4689" y="1816"/>
                    <a:pt x="3953" y="312"/>
                  </a:cubicBezTo>
                  <a:cubicBezTo>
                    <a:pt x="3825" y="104"/>
                    <a:pt x="3601" y="0"/>
                    <a:pt x="3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486447" y="2740059"/>
              <a:ext cx="1599706" cy="563055"/>
            </a:xfrm>
            <a:custGeom>
              <a:avLst/>
              <a:gdLst/>
              <a:ahLst/>
              <a:cxnLst/>
              <a:rect l="l" t="t" r="r" b="b"/>
              <a:pathLst>
                <a:path w="55148" h="19493" extrusionOk="0">
                  <a:moveTo>
                    <a:pt x="48810" y="0"/>
                  </a:moveTo>
                  <a:cubicBezTo>
                    <a:pt x="32551" y="192"/>
                    <a:pt x="16260" y="352"/>
                    <a:pt x="1" y="416"/>
                  </a:cubicBezTo>
                  <a:cubicBezTo>
                    <a:pt x="2945" y="3425"/>
                    <a:pt x="5858" y="6466"/>
                    <a:pt x="8675" y="9602"/>
                  </a:cubicBezTo>
                  <a:cubicBezTo>
                    <a:pt x="9123" y="10114"/>
                    <a:pt x="9187" y="11106"/>
                    <a:pt x="8675" y="11587"/>
                  </a:cubicBezTo>
                  <a:cubicBezTo>
                    <a:pt x="5986" y="14083"/>
                    <a:pt x="3426" y="16740"/>
                    <a:pt x="929" y="19492"/>
                  </a:cubicBezTo>
                  <a:cubicBezTo>
                    <a:pt x="15044" y="19460"/>
                    <a:pt x="29190" y="19332"/>
                    <a:pt x="43337" y="19204"/>
                  </a:cubicBezTo>
                  <a:lnTo>
                    <a:pt x="45001" y="19172"/>
                  </a:lnTo>
                  <a:cubicBezTo>
                    <a:pt x="48074" y="15939"/>
                    <a:pt x="51499" y="13027"/>
                    <a:pt x="55147" y="10466"/>
                  </a:cubicBezTo>
                  <a:cubicBezTo>
                    <a:pt x="53867" y="7842"/>
                    <a:pt x="52427" y="5313"/>
                    <a:pt x="50795" y="2881"/>
                  </a:cubicBezTo>
                  <a:cubicBezTo>
                    <a:pt x="50154" y="1953"/>
                    <a:pt x="49514" y="961"/>
                    <a:pt x="48810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af-ZA"/>
                <a:t>       Library</a:t>
              </a:r>
            </a:p>
          </p:txBody>
        </p:sp>
        <p:sp>
          <p:nvSpPr>
            <p:cNvPr id="1077" name="Google Shape;1077;p27"/>
            <p:cNvSpPr txBox="1"/>
            <p:nvPr/>
          </p:nvSpPr>
          <p:spPr>
            <a:xfrm>
              <a:off x="5411729" y="3811167"/>
              <a:ext cx="1910983" cy="398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Spring</a:t>
              </a:r>
            </a:p>
            <a:p>
              <a:pPr algn="ctr"/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Framework</a:t>
              </a:r>
            </a:p>
          </p:txBody>
        </p:sp>
      </p:grpSp>
      <p:grpSp>
        <p:nvGrpSpPr>
          <p:cNvPr id="1079" name="Google Shape;1079;p27"/>
          <p:cNvGrpSpPr/>
          <p:nvPr/>
        </p:nvGrpSpPr>
        <p:grpSpPr>
          <a:xfrm>
            <a:off x="4096436" y="1781535"/>
            <a:ext cx="1835501" cy="1522128"/>
            <a:chOff x="4096436" y="1781535"/>
            <a:chExt cx="1835501" cy="1522128"/>
          </a:xfrm>
        </p:grpSpPr>
        <p:sp>
          <p:nvSpPr>
            <p:cNvPr id="1080" name="Google Shape;1080;p27"/>
            <p:cNvSpPr/>
            <p:nvPr/>
          </p:nvSpPr>
          <p:spPr>
            <a:xfrm>
              <a:off x="5159406" y="2224281"/>
              <a:ext cx="216338" cy="713488"/>
            </a:xfrm>
            <a:custGeom>
              <a:avLst/>
              <a:gdLst/>
              <a:ahLst/>
              <a:cxnLst/>
              <a:rect l="l" t="t" r="r" b="b"/>
              <a:pathLst>
                <a:path w="7458" h="24701" extrusionOk="0">
                  <a:moveTo>
                    <a:pt x="3356" y="0"/>
                  </a:moveTo>
                  <a:cubicBezTo>
                    <a:pt x="3136" y="0"/>
                    <a:pt x="2920" y="104"/>
                    <a:pt x="2808" y="312"/>
                  </a:cubicBezTo>
                  <a:cubicBezTo>
                    <a:pt x="1848" y="1752"/>
                    <a:pt x="824" y="3193"/>
                    <a:pt x="120" y="4761"/>
                  </a:cubicBezTo>
                  <a:cubicBezTo>
                    <a:pt x="1" y="5047"/>
                    <a:pt x="237" y="5423"/>
                    <a:pt x="524" y="5423"/>
                  </a:cubicBezTo>
                  <a:cubicBezTo>
                    <a:pt x="622" y="5423"/>
                    <a:pt x="726" y="5379"/>
                    <a:pt x="824" y="5273"/>
                  </a:cubicBezTo>
                  <a:cubicBezTo>
                    <a:pt x="1656" y="4345"/>
                    <a:pt x="2392" y="3353"/>
                    <a:pt x="3064" y="2264"/>
                  </a:cubicBezTo>
                  <a:lnTo>
                    <a:pt x="3064" y="2264"/>
                  </a:lnTo>
                  <a:cubicBezTo>
                    <a:pt x="2712" y="5465"/>
                    <a:pt x="2936" y="8826"/>
                    <a:pt x="2936" y="12026"/>
                  </a:cubicBezTo>
                  <a:cubicBezTo>
                    <a:pt x="2872" y="16091"/>
                    <a:pt x="2840" y="20156"/>
                    <a:pt x="2936" y="24221"/>
                  </a:cubicBezTo>
                  <a:cubicBezTo>
                    <a:pt x="2952" y="24541"/>
                    <a:pt x="3200" y="24701"/>
                    <a:pt x="3448" y="24701"/>
                  </a:cubicBezTo>
                  <a:cubicBezTo>
                    <a:pt x="3697" y="24701"/>
                    <a:pt x="3945" y="24541"/>
                    <a:pt x="3961" y="24221"/>
                  </a:cubicBezTo>
                  <a:cubicBezTo>
                    <a:pt x="4057" y="20156"/>
                    <a:pt x="4057" y="16091"/>
                    <a:pt x="4057" y="12026"/>
                  </a:cubicBezTo>
                  <a:cubicBezTo>
                    <a:pt x="4057" y="9082"/>
                    <a:pt x="4249" y="6041"/>
                    <a:pt x="4057" y="3065"/>
                  </a:cubicBezTo>
                  <a:lnTo>
                    <a:pt x="4057" y="3065"/>
                  </a:lnTo>
                  <a:cubicBezTo>
                    <a:pt x="4601" y="3833"/>
                    <a:pt x="5273" y="4569"/>
                    <a:pt x="5977" y="5209"/>
                  </a:cubicBezTo>
                  <a:cubicBezTo>
                    <a:pt x="6129" y="5346"/>
                    <a:pt x="6295" y="5404"/>
                    <a:pt x="6454" y="5404"/>
                  </a:cubicBezTo>
                  <a:cubicBezTo>
                    <a:pt x="6999" y="5404"/>
                    <a:pt x="7458" y="4727"/>
                    <a:pt x="6937" y="4281"/>
                  </a:cubicBezTo>
                  <a:cubicBezTo>
                    <a:pt x="5689" y="3161"/>
                    <a:pt x="4665" y="1816"/>
                    <a:pt x="3929" y="312"/>
                  </a:cubicBezTo>
                  <a:cubicBezTo>
                    <a:pt x="3801" y="104"/>
                    <a:pt x="3576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4249799" y="2751151"/>
              <a:ext cx="1409387" cy="552512"/>
            </a:xfrm>
            <a:custGeom>
              <a:avLst/>
              <a:gdLst/>
              <a:ahLst/>
              <a:cxnLst/>
              <a:rect l="l" t="t" r="r" b="b"/>
              <a:pathLst>
                <a:path w="48587" h="19128" extrusionOk="0">
                  <a:moveTo>
                    <a:pt x="2913" y="0"/>
                  </a:moveTo>
                  <a:lnTo>
                    <a:pt x="2913" y="0"/>
                  </a:lnTo>
                  <a:cubicBezTo>
                    <a:pt x="5442" y="2721"/>
                    <a:pt x="7938" y="5441"/>
                    <a:pt x="10179" y="8418"/>
                  </a:cubicBezTo>
                  <a:cubicBezTo>
                    <a:pt x="10595" y="8962"/>
                    <a:pt x="10723" y="9858"/>
                    <a:pt x="10179" y="10402"/>
                  </a:cubicBezTo>
                  <a:cubicBezTo>
                    <a:pt x="6978" y="13507"/>
                    <a:pt x="3586" y="16388"/>
                    <a:pt x="1" y="19044"/>
                  </a:cubicBezTo>
                  <a:cubicBezTo>
                    <a:pt x="8462" y="19105"/>
                    <a:pt x="16924" y="19127"/>
                    <a:pt x="25377" y="19127"/>
                  </a:cubicBezTo>
                  <a:cubicBezTo>
                    <a:pt x="30257" y="19127"/>
                    <a:pt x="35135" y="19120"/>
                    <a:pt x="40008" y="19108"/>
                  </a:cubicBezTo>
                  <a:cubicBezTo>
                    <a:pt x="42793" y="16035"/>
                    <a:pt x="45609" y="12963"/>
                    <a:pt x="48586" y="10146"/>
                  </a:cubicBezTo>
                  <a:cubicBezTo>
                    <a:pt x="45449" y="6690"/>
                    <a:pt x="42217" y="3361"/>
                    <a:pt x="38984" y="32"/>
                  </a:cubicBezTo>
                  <a:cubicBezTo>
                    <a:pt x="35469" y="42"/>
                    <a:pt x="31951" y="46"/>
                    <a:pt x="28431" y="46"/>
                  </a:cubicBezTo>
                  <a:cubicBezTo>
                    <a:pt x="19932" y="46"/>
                    <a:pt x="11423" y="23"/>
                    <a:pt x="2913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ko-KR"/>
                <a:t>     </a:t>
              </a:r>
              <a:r>
                <a:rPr lang="ko-KR" altLang="en-US"/>
                <a:t>  JAVA</a:t>
              </a:r>
              <a:endParaRPr lang="en-US" altLang="ko-KR"/>
            </a:p>
          </p:txBody>
        </p:sp>
        <p:sp>
          <p:nvSpPr>
            <p:cNvPr id="1082" name="Google Shape;1082;p27"/>
            <p:cNvSpPr txBox="1"/>
            <p:nvPr/>
          </p:nvSpPr>
          <p:spPr>
            <a:xfrm>
              <a:off x="4096436" y="1781535"/>
              <a:ext cx="1835501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" sz="1800">
                  <a:solidFill>
                    <a:schemeClr val="accent3"/>
                  </a:solidFill>
                  <a:latin typeface="Fira Sans Extra Condensed Medium"/>
                </a:rPr>
                <a:t>MySQL JDK</a:t>
              </a:r>
            </a:p>
            <a:p>
              <a:pPr algn="ctr"/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(build 1.8.0_221</a:t>
              </a:r>
              <a:endParaRPr lang="en">
                <a:solidFill>
                  <a:schemeClr val="accent3"/>
                </a:solidFill>
              </a:endParaRPr>
            </a:p>
          </p:txBody>
        </p:sp>
      </p:grpSp>
      <p:grpSp>
        <p:nvGrpSpPr>
          <p:cNvPr id="1084" name="Google Shape;1084;p27"/>
          <p:cNvGrpSpPr/>
          <p:nvPr/>
        </p:nvGrpSpPr>
        <p:grpSpPr>
          <a:xfrm>
            <a:off x="6704782" y="1716837"/>
            <a:ext cx="1997247" cy="1575157"/>
            <a:chOff x="6704782" y="1716837"/>
            <a:chExt cx="1997247" cy="1575157"/>
          </a:xfrm>
        </p:grpSpPr>
        <p:sp>
          <p:nvSpPr>
            <p:cNvPr id="1085" name="Google Shape;1085;p27"/>
            <p:cNvSpPr/>
            <p:nvPr/>
          </p:nvSpPr>
          <p:spPr>
            <a:xfrm>
              <a:off x="7940308" y="2224281"/>
              <a:ext cx="216309" cy="713488"/>
            </a:xfrm>
            <a:custGeom>
              <a:avLst/>
              <a:gdLst/>
              <a:ahLst/>
              <a:cxnLst/>
              <a:rect l="l" t="t" r="r" b="b"/>
              <a:pathLst>
                <a:path w="7457" h="24701" extrusionOk="0">
                  <a:moveTo>
                    <a:pt x="3361" y="0"/>
                  </a:moveTo>
                  <a:cubicBezTo>
                    <a:pt x="3145" y="0"/>
                    <a:pt x="2928" y="104"/>
                    <a:pt x="2800" y="312"/>
                  </a:cubicBezTo>
                  <a:cubicBezTo>
                    <a:pt x="1872" y="1752"/>
                    <a:pt x="816" y="3193"/>
                    <a:pt x="144" y="4761"/>
                  </a:cubicBezTo>
                  <a:cubicBezTo>
                    <a:pt x="1" y="5047"/>
                    <a:pt x="249" y="5423"/>
                    <a:pt x="531" y="5423"/>
                  </a:cubicBezTo>
                  <a:cubicBezTo>
                    <a:pt x="627" y="5423"/>
                    <a:pt x="727" y="5379"/>
                    <a:pt x="816" y="5273"/>
                  </a:cubicBezTo>
                  <a:cubicBezTo>
                    <a:pt x="1648" y="4345"/>
                    <a:pt x="2416" y="3353"/>
                    <a:pt x="3057" y="2264"/>
                  </a:cubicBezTo>
                  <a:lnTo>
                    <a:pt x="3057" y="2264"/>
                  </a:lnTo>
                  <a:cubicBezTo>
                    <a:pt x="2736" y="5465"/>
                    <a:pt x="2960" y="8826"/>
                    <a:pt x="2928" y="12026"/>
                  </a:cubicBezTo>
                  <a:cubicBezTo>
                    <a:pt x="2896" y="16091"/>
                    <a:pt x="2864" y="20156"/>
                    <a:pt x="2928" y="24221"/>
                  </a:cubicBezTo>
                  <a:cubicBezTo>
                    <a:pt x="2944" y="24541"/>
                    <a:pt x="3193" y="24701"/>
                    <a:pt x="3445" y="24701"/>
                  </a:cubicBezTo>
                  <a:cubicBezTo>
                    <a:pt x="3697" y="24701"/>
                    <a:pt x="3953" y="24541"/>
                    <a:pt x="3985" y="24221"/>
                  </a:cubicBezTo>
                  <a:cubicBezTo>
                    <a:pt x="4081" y="20156"/>
                    <a:pt x="4049" y="16091"/>
                    <a:pt x="4049" y="12026"/>
                  </a:cubicBezTo>
                  <a:cubicBezTo>
                    <a:pt x="4049" y="9082"/>
                    <a:pt x="4241" y="6041"/>
                    <a:pt x="4049" y="3065"/>
                  </a:cubicBezTo>
                  <a:lnTo>
                    <a:pt x="4049" y="3065"/>
                  </a:lnTo>
                  <a:cubicBezTo>
                    <a:pt x="4625" y="3833"/>
                    <a:pt x="5265" y="4569"/>
                    <a:pt x="6001" y="5209"/>
                  </a:cubicBezTo>
                  <a:cubicBezTo>
                    <a:pt x="6145" y="5346"/>
                    <a:pt x="6306" y="5404"/>
                    <a:pt x="6461" y="5404"/>
                  </a:cubicBezTo>
                  <a:cubicBezTo>
                    <a:pt x="6993" y="5404"/>
                    <a:pt x="7457" y="4727"/>
                    <a:pt x="6961" y="4281"/>
                  </a:cubicBezTo>
                  <a:cubicBezTo>
                    <a:pt x="5681" y="3161"/>
                    <a:pt x="4657" y="1816"/>
                    <a:pt x="3921" y="312"/>
                  </a:cubicBezTo>
                  <a:cubicBezTo>
                    <a:pt x="3793" y="104"/>
                    <a:pt x="3577" y="0"/>
                    <a:pt x="3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6901375" y="2713167"/>
              <a:ext cx="1793708" cy="578827"/>
            </a:xfrm>
            <a:custGeom>
              <a:avLst/>
              <a:gdLst/>
              <a:ahLst/>
              <a:cxnLst/>
              <a:rect l="l" t="t" r="r" b="b"/>
              <a:pathLst>
                <a:path w="61836" h="20039" extrusionOk="0">
                  <a:moveTo>
                    <a:pt x="53292" y="1"/>
                  </a:moveTo>
                  <a:cubicBezTo>
                    <a:pt x="53228" y="1"/>
                    <a:pt x="53163" y="1"/>
                    <a:pt x="53098" y="3"/>
                  </a:cubicBezTo>
                  <a:cubicBezTo>
                    <a:pt x="36455" y="387"/>
                    <a:pt x="19780" y="675"/>
                    <a:pt x="3137" y="899"/>
                  </a:cubicBezTo>
                  <a:lnTo>
                    <a:pt x="3553" y="1507"/>
                  </a:lnTo>
                  <a:cubicBezTo>
                    <a:pt x="5537" y="4324"/>
                    <a:pt x="7266" y="7301"/>
                    <a:pt x="8738" y="10437"/>
                  </a:cubicBezTo>
                  <a:cubicBezTo>
                    <a:pt x="8802" y="10597"/>
                    <a:pt x="8866" y="10789"/>
                    <a:pt x="8866" y="10981"/>
                  </a:cubicBezTo>
                  <a:cubicBezTo>
                    <a:pt x="9442" y="11621"/>
                    <a:pt x="9346" y="12614"/>
                    <a:pt x="8642" y="13126"/>
                  </a:cubicBezTo>
                  <a:cubicBezTo>
                    <a:pt x="5569" y="15142"/>
                    <a:pt x="2657" y="17478"/>
                    <a:pt x="0" y="20039"/>
                  </a:cubicBezTo>
                  <a:cubicBezTo>
                    <a:pt x="17699" y="19815"/>
                    <a:pt x="35399" y="19527"/>
                    <a:pt x="53098" y="19111"/>
                  </a:cubicBezTo>
                  <a:cubicBezTo>
                    <a:pt x="57547" y="19015"/>
                    <a:pt x="61836" y="14790"/>
                    <a:pt x="61612" y="9573"/>
                  </a:cubicBezTo>
                  <a:cubicBezTo>
                    <a:pt x="61422" y="4553"/>
                    <a:pt x="57963" y="1"/>
                    <a:pt x="53292" y="1"/>
                  </a:cubicBez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ko-KR"/>
                <a:t>      </a:t>
              </a:r>
              <a:r>
                <a:rPr lang="en-US" altLang="ko-KR"/>
                <a:t>Web </a:t>
              </a:r>
              <a:r>
                <a:rPr lang="ko-KR" altLang="en-US"/>
                <a:t> Server</a:t>
              </a:r>
              <a:endParaRPr/>
            </a:p>
          </p:txBody>
        </p:sp>
        <p:sp>
          <p:nvSpPr>
            <p:cNvPr id="1087" name="Google Shape;1087;p27"/>
            <p:cNvSpPr txBox="1"/>
            <p:nvPr/>
          </p:nvSpPr>
          <p:spPr>
            <a:xfrm>
              <a:off x="6704782" y="1716837"/>
              <a:ext cx="1997247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Apache Tomcat 8.5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Projects Time Line</a:t>
            </a:r>
          </a:p>
        </p:txBody>
      </p:sp>
      <p:sp>
        <p:nvSpPr>
          <p:cNvPr id="1567" name="Google Shape;1567;p34"/>
          <p:cNvSpPr/>
          <p:nvPr/>
        </p:nvSpPr>
        <p:spPr>
          <a:xfrm rot="5400000">
            <a:off x="2792735" y="2903890"/>
            <a:ext cx="3558530" cy="184350"/>
          </a:xfrm>
          <a:custGeom>
            <a:avLst/>
            <a:gdLst/>
            <a:ahLst/>
            <a:cxnLst/>
            <a:rect l="l" t="t" r="r" b="b"/>
            <a:pathLst>
              <a:path w="282367" h="7374" extrusionOk="0">
                <a:moveTo>
                  <a:pt x="280878" y="1"/>
                </a:moveTo>
                <a:cubicBezTo>
                  <a:pt x="280690" y="1"/>
                  <a:pt x="280527" y="114"/>
                  <a:pt x="280554" y="361"/>
                </a:cubicBezTo>
                <a:cubicBezTo>
                  <a:pt x="280634" y="920"/>
                  <a:pt x="280687" y="1480"/>
                  <a:pt x="280767" y="2040"/>
                </a:cubicBezTo>
                <a:cubicBezTo>
                  <a:pt x="268247" y="2162"/>
                  <a:pt x="255727" y="2200"/>
                  <a:pt x="243210" y="2200"/>
                </a:cubicBezTo>
                <a:cubicBezTo>
                  <a:pt x="228554" y="2200"/>
                  <a:pt x="213902" y="2148"/>
                  <a:pt x="199258" y="2119"/>
                </a:cubicBezTo>
                <a:cubicBezTo>
                  <a:pt x="192882" y="2107"/>
                  <a:pt x="186507" y="2099"/>
                  <a:pt x="180131" y="2099"/>
                </a:cubicBezTo>
                <a:cubicBezTo>
                  <a:pt x="159193" y="2099"/>
                  <a:pt x="138252" y="2186"/>
                  <a:pt x="117295" y="2493"/>
                </a:cubicBezTo>
                <a:cubicBezTo>
                  <a:pt x="101947" y="2732"/>
                  <a:pt x="16600" y="2946"/>
                  <a:pt x="1279" y="3851"/>
                </a:cubicBezTo>
                <a:cubicBezTo>
                  <a:pt x="1199" y="3239"/>
                  <a:pt x="1119" y="2626"/>
                  <a:pt x="1013" y="2013"/>
                </a:cubicBezTo>
                <a:cubicBezTo>
                  <a:pt x="959" y="1813"/>
                  <a:pt x="786" y="1713"/>
                  <a:pt x="613" y="1713"/>
                </a:cubicBezTo>
                <a:cubicBezTo>
                  <a:pt x="440" y="1713"/>
                  <a:pt x="267" y="1813"/>
                  <a:pt x="213" y="2013"/>
                </a:cubicBezTo>
                <a:cubicBezTo>
                  <a:pt x="0" y="3638"/>
                  <a:pt x="53" y="5264"/>
                  <a:pt x="320" y="6889"/>
                </a:cubicBezTo>
                <a:cubicBezTo>
                  <a:pt x="373" y="7228"/>
                  <a:pt x="611" y="7373"/>
                  <a:pt x="871" y="7373"/>
                </a:cubicBezTo>
                <a:cubicBezTo>
                  <a:pt x="1264" y="7373"/>
                  <a:pt x="1706" y="7040"/>
                  <a:pt x="1625" y="6543"/>
                </a:cubicBezTo>
                <a:cubicBezTo>
                  <a:pt x="1546" y="5930"/>
                  <a:pt x="1466" y="5317"/>
                  <a:pt x="1386" y="4704"/>
                </a:cubicBezTo>
                <a:cubicBezTo>
                  <a:pt x="15055" y="4571"/>
                  <a:pt x="98616" y="4118"/>
                  <a:pt x="112259" y="3905"/>
                </a:cubicBezTo>
                <a:cubicBezTo>
                  <a:pt x="126008" y="3692"/>
                  <a:pt x="139784" y="3558"/>
                  <a:pt x="153533" y="3505"/>
                </a:cubicBezTo>
                <a:cubicBezTo>
                  <a:pt x="161850" y="3473"/>
                  <a:pt x="170164" y="3462"/>
                  <a:pt x="178478" y="3462"/>
                </a:cubicBezTo>
                <a:cubicBezTo>
                  <a:pt x="192534" y="3462"/>
                  <a:pt x="206588" y="3492"/>
                  <a:pt x="220647" y="3492"/>
                </a:cubicBezTo>
                <a:cubicBezTo>
                  <a:pt x="225552" y="3492"/>
                  <a:pt x="230457" y="3488"/>
                  <a:pt x="235363" y="3478"/>
                </a:cubicBezTo>
                <a:cubicBezTo>
                  <a:pt x="250551" y="3452"/>
                  <a:pt x="265739" y="3452"/>
                  <a:pt x="280927" y="3345"/>
                </a:cubicBezTo>
                <a:cubicBezTo>
                  <a:pt x="280927" y="3798"/>
                  <a:pt x="281060" y="4251"/>
                  <a:pt x="281274" y="4624"/>
                </a:cubicBezTo>
                <a:cubicBezTo>
                  <a:pt x="281381" y="4779"/>
                  <a:pt x="281541" y="4854"/>
                  <a:pt x="281697" y="4854"/>
                </a:cubicBezTo>
                <a:cubicBezTo>
                  <a:pt x="281891" y="4854"/>
                  <a:pt x="282079" y="4739"/>
                  <a:pt x="282153" y="4518"/>
                </a:cubicBezTo>
                <a:cubicBezTo>
                  <a:pt x="282366" y="4011"/>
                  <a:pt x="282233" y="3398"/>
                  <a:pt x="282100" y="2839"/>
                </a:cubicBezTo>
                <a:cubicBezTo>
                  <a:pt x="282153" y="2626"/>
                  <a:pt x="282100" y="2386"/>
                  <a:pt x="281966" y="2226"/>
                </a:cubicBezTo>
                <a:cubicBezTo>
                  <a:pt x="281806" y="1560"/>
                  <a:pt x="281593" y="894"/>
                  <a:pt x="281327" y="281"/>
                </a:cubicBezTo>
                <a:cubicBezTo>
                  <a:pt x="281249" y="100"/>
                  <a:pt x="281053" y="1"/>
                  <a:pt x="2808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8" name="Google Shape;1568;p34"/>
          <p:cNvGrpSpPr/>
          <p:nvPr/>
        </p:nvGrpSpPr>
        <p:grpSpPr>
          <a:xfrm>
            <a:off x="457200" y="1137581"/>
            <a:ext cx="3253550" cy="1139732"/>
            <a:chOff x="457200" y="1217325"/>
            <a:chExt cx="3253550" cy="1139732"/>
          </a:xfrm>
        </p:grpSpPr>
        <p:sp>
          <p:nvSpPr>
            <p:cNvPr id="1569" name="Google Shape;1569;p34"/>
            <p:cNvSpPr/>
            <p:nvPr/>
          </p:nvSpPr>
          <p:spPr>
            <a:xfrm>
              <a:off x="2892838" y="1706350"/>
              <a:ext cx="161900" cy="154400"/>
            </a:xfrm>
            <a:custGeom>
              <a:avLst/>
              <a:gdLst/>
              <a:ahLst/>
              <a:cxnLst/>
              <a:rect l="l" t="t" r="r" b="b"/>
              <a:pathLst>
                <a:path w="6476" h="6176" extrusionOk="0">
                  <a:moveTo>
                    <a:pt x="3017" y="1"/>
                  </a:moveTo>
                  <a:cubicBezTo>
                    <a:pt x="2493" y="1"/>
                    <a:pt x="1974" y="158"/>
                    <a:pt x="1520" y="471"/>
                  </a:cubicBezTo>
                  <a:cubicBezTo>
                    <a:pt x="480" y="1270"/>
                    <a:pt x="1" y="2603"/>
                    <a:pt x="294" y="3882"/>
                  </a:cubicBezTo>
                  <a:cubicBezTo>
                    <a:pt x="657" y="5231"/>
                    <a:pt x="1904" y="6175"/>
                    <a:pt x="3297" y="6175"/>
                  </a:cubicBezTo>
                  <a:cubicBezTo>
                    <a:pt x="3335" y="6175"/>
                    <a:pt x="3373" y="6175"/>
                    <a:pt x="3411" y="6173"/>
                  </a:cubicBezTo>
                  <a:cubicBezTo>
                    <a:pt x="5037" y="6173"/>
                    <a:pt x="6369" y="4894"/>
                    <a:pt x="6422" y="3269"/>
                  </a:cubicBezTo>
                  <a:cubicBezTo>
                    <a:pt x="6476" y="1830"/>
                    <a:pt x="5516" y="524"/>
                    <a:pt x="4104" y="231"/>
                  </a:cubicBezTo>
                  <a:cubicBezTo>
                    <a:pt x="3753" y="78"/>
                    <a:pt x="3384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0" name="Google Shape;1570;p34"/>
            <p:cNvGrpSpPr/>
            <p:nvPr/>
          </p:nvGrpSpPr>
          <p:grpSpPr>
            <a:xfrm rot="-5400000">
              <a:off x="995534" y="678991"/>
              <a:ext cx="1139732" cy="2216400"/>
              <a:chOff x="6157543" y="1048400"/>
              <a:chExt cx="1139732" cy="2216400"/>
            </a:xfrm>
          </p:grpSpPr>
          <p:sp>
            <p:nvSpPr>
              <p:cNvPr id="1571" name="Google Shape;1571;p34"/>
              <p:cNvSpPr/>
              <p:nvPr/>
            </p:nvSpPr>
            <p:spPr>
              <a:xfrm>
                <a:off x="6157543" y="1271473"/>
                <a:ext cx="1124431" cy="1915815"/>
              </a:xfrm>
              <a:custGeom>
                <a:avLst/>
                <a:gdLst/>
                <a:ahLst/>
                <a:cxnLst/>
                <a:rect l="l" t="t" r="r" b="b"/>
                <a:pathLst>
                  <a:path w="43914" h="76101" extrusionOk="0">
                    <a:moveTo>
                      <a:pt x="374" y="0"/>
                    </a:moveTo>
                    <a:cubicBezTo>
                      <a:pt x="374" y="0"/>
                      <a:pt x="374" y="27339"/>
                      <a:pt x="187" y="39063"/>
                    </a:cubicBezTo>
                    <a:cubicBezTo>
                      <a:pt x="1" y="50787"/>
                      <a:pt x="2239" y="75914"/>
                      <a:pt x="2239" y="75914"/>
                    </a:cubicBezTo>
                    <a:lnTo>
                      <a:pt x="6502" y="76101"/>
                    </a:lnTo>
                    <a:lnTo>
                      <a:pt x="43913" y="75728"/>
                    </a:lnTo>
                    <a:lnTo>
                      <a:pt x="43540" y="62698"/>
                    </a:lnTo>
                    <a:lnTo>
                      <a:pt x="42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6672425" y="1164150"/>
                <a:ext cx="485625" cy="463500"/>
              </a:xfrm>
              <a:custGeom>
                <a:avLst/>
                <a:gdLst/>
                <a:ahLst/>
                <a:cxnLst/>
                <a:rect l="l" t="t" r="r" b="b"/>
                <a:pathLst>
                  <a:path w="19425" h="18540" extrusionOk="0">
                    <a:moveTo>
                      <a:pt x="7381" y="0"/>
                    </a:moveTo>
                    <a:cubicBezTo>
                      <a:pt x="7381" y="0"/>
                      <a:pt x="4663" y="187"/>
                      <a:pt x="2532" y="400"/>
                    </a:cubicBezTo>
                    <a:cubicBezTo>
                      <a:pt x="400" y="587"/>
                      <a:pt x="0" y="4663"/>
                      <a:pt x="0" y="4663"/>
                    </a:cubicBezTo>
                    <a:lnTo>
                      <a:pt x="4477" y="5063"/>
                    </a:lnTo>
                    <a:cubicBezTo>
                      <a:pt x="4477" y="5063"/>
                      <a:pt x="5436" y="10499"/>
                      <a:pt x="4850" y="14576"/>
                    </a:cubicBezTo>
                    <a:cubicBezTo>
                      <a:pt x="4359" y="18010"/>
                      <a:pt x="7154" y="18290"/>
                      <a:pt x="8078" y="18290"/>
                    </a:cubicBezTo>
                    <a:cubicBezTo>
                      <a:pt x="8258" y="18290"/>
                      <a:pt x="8367" y="18279"/>
                      <a:pt x="8367" y="18279"/>
                    </a:cubicBezTo>
                    <a:cubicBezTo>
                      <a:pt x="8367" y="18279"/>
                      <a:pt x="10783" y="18540"/>
                      <a:pt x="13199" y="18540"/>
                    </a:cubicBezTo>
                    <a:cubicBezTo>
                      <a:pt x="14407" y="18540"/>
                      <a:pt x="15615" y="18475"/>
                      <a:pt x="16521" y="18279"/>
                    </a:cubicBezTo>
                    <a:cubicBezTo>
                      <a:pt x="19238" y="17693"/>
                      <a:pt x="18865" y="16148"/>
                      <a:pt x="18865" y="16148"/>
                    </a:cubicBezTo>
                    <a:lnTo>
                      <a:pt x="19052" y="11485"/>
                    </a:lnTo>
                    <a:cubicBezTo>
                      <a:pt x="19052" y="11485"/>
                      <a:pt x="19425" y="5436"/>
                      <a:pt x="18865" y="3118"/>
                    </a:cubicBezTo>
                    <a:cubicBezTo>
                      <a:pt x="18279" y="773"/>
                      <a:pt x="14975" y="187"/>
                      <a:pt x="14975" y="187"/>
                    </a:cubicBezTo>
                    <a:lnTo>
                      <a:pt x="73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6164825" y="1156275"/>
                <a:ext cx="1132450" cy="2057000"/>
              </a:xfrm>
              <a:custGeom>
                <a:avLst/>
                <a:gdLst/>
                <a:ahLst/>
                <a:cxnLst/>
                <a:rect l="l" t="t" r="r" b="b"/>
                <a:pathLst>
                  <a:path w="45298" h="82280" extrusionOk="0">
                    <a:moveTo>
                      <a:pt x="24647" y="4179"/>
                    </a:moveTo>
                    <a:lnTo>
                      <a:pt x="24647" y="4392"/>
                    </a:lnTo>
                    <a:lnTo>
                      <a:pt x="24594" y="4392"/>
                    </a:lnTo>
                    <a:cubicBezTo>
                      <a:pt x="24594" y="4312"/>
                      <a:pt x="24621" y="4259"/>
                      <a:pt x="24647" y="4179"/>
                    </a:cubicBezTo>
                    <a:close/>
                    <a:moveTo>
                      <a:pt x="24115" y="1701"/>
                    </a:moveTo>
                    <a:cubicBezTo>
                      <a:pt x="24301" y="2021"/>
                      <a:pt x="24434" y="2367"/>
                      <a:pt x="24488" y="2713"/>
                    </a:cubicBezTo>
                    <a:cubicBezTo>
                      <a:pt x="24274" y="3246"/>
                      <a:pt x="24115" y="3833"/>
                      <a:pt x="24061" y="4419"/>
                    </a:cubicBezTo>
                    <a:lnTo>
                      <a:pt x="23129" y="4419"/>
                    </a:lnTo>
                    <a:cubicBezTo>
                      <a:pt x="23155" y="3913"/>
                      <a:pt x="23235" y="3380"/>
                      <a:pt x="23422" y="2900"/>
                    </a:cubicBezTo>
                    <a:lnTo>
                      <a:pt x="23448" y="2900"/>
                    </a:lnTo>
                    <a:cubicBezTo>
                      <a:pt x="23608" y="2474"/>
                      <a:pt x="23928" y="2127"/>
                      <a:pt x="24115" y="1701"/>
                    </a:cubicBezTo>
                    <a:close/>
                    <a:moveTo>
                      <a:pt x="21903" y="1754"/>
                    </a:moveTo>
                    <a:lnTo>
                      <a:pt x="21930" y="1781"/>
                    </a:lnTo>
                    <a:cubicBezTo>
                      <a:pt x="21610" y="2634"/>
                      <a:pt x="21423" y="3540"/>
                      <a:pt x="21370" y="4445"/>
                    </a:cubicBezTo>
                    <a:lnTo>
                      <a:pt x="20837" y="4445"/>
                    </a:lnTo>
                    <a:cubicBezTo>
                      <a:pt x="21050" y="3513"/>
                      <a:pt x="21397" y="2607"/>
                      <a:pt x="21903" y="1754"/>
                    </a:cubicBezTo>
                    <a:close/>
                    <a:moveTo>
                      <a:pt x="23062" y="1025"/>
                    </a:moveTo>
                    <a:cubicBezTo>
                      <a:pt x="23182" y="1025"/>
                      <a:pt x="23302" y="1055"/>
                      <a:pt x="23422" y="1115"/>
                    </a:cubicBezTo>
                    <a:cubicBezTo>
                      <a:pt x="23528" y="1141"/>
                      <a:pt x="23635" y="1221"/>
                      <a:pt x="23742" y="1275"/>
                    </a:cubicBezTo>
                    <a:cubicBezTo>
                      <a:pt x="22862" y="1887"/>
                      <a:pt x="22622" y="3406"/>
                      <a:pt x="22676" y="4419"/>
                    </a:cubicBezTo>
                    <a:lnTo>
                      <a:pt x="21876" y="4445"/>
                    </a:lnTo>
                    <a:cubicBezTo>
                      <a:pt x="21956" y="3859"/>
                      <a:pt x="22089" y="3273"/>
                      <a:pt x="22276" y="2687"/>
                    </a:cubicBezTo>
                    <a:lnTo>
                      <a:pt x="22303" y="2713"/>
                    </a:lnTo>
                    <a:cubicBezTo>
                      <a:pt x="22489" y="2127"/>
                      <a:pt x="22782" y="1621"/>
                      <a:pt x="22942" y="1035"/>
                    </a:cubicBezTo>
                    <a:cubicBezTo>
                      <a:pt x="22982" y="1028"/>
                      <a:pt x="23022" y="1025"/>
                      <a:pt x="23062" y="1025"/>
                    </a:cubicBezTo>
                    <a:close/>
                    <a:moveTo>
                      <a:pt x="33954" y="838"/>
                    </a:moveTo>
                    <a:cubicBezTo>
                      <a:pt x="35162" y="838"/>
                      <a:pt x="36344" y="974"/>
                      <a:pt x="37331" y="1488"/>
                    </a:cubicBezTo>
                    <a:cubicBezTo>
                      <a:pt x="39676" y="2687"/>
                      <a:pt x="39090" y="5698"/>
                      <a:pt x="39036" y="7883"/>
                    </a:cubicBezTo>
                    <a:cubicBezTo>
                      <a:pt x="38983" y="10387"/>
                      <a:pt x="38903" y="12919"/>
                      <a:pt x="38850" y="15424"/>
                    </a:cubicBezTo>
                    <a:cubicBezTo>
                      <a:pt x="38823" y="15477"/>
                      <a:pt x="38850" y="15557"/>
                      <a:pt x="38876" y="15610"/>
                    </a:cubicBezTo>
                    <a:lnTo>
                      <a:pt x="38876" y="15663"/>
                    </a:lnTo>
                    <a:cubicBezTo>
                      <a:pt x="38930" y="16196"/>
                      <a:pt x="39063" y="16809"/>
                      <a:pt x="38823" y="17315"/>
                    </a:cubicBezTo>
                    <a:cubicBezTo>
                      <a:pt x="38423" y="18141"/>
                      <a:pt x="37358" y="18141"/>
                      <a:pt x="36585" y="18141"/>
                    </a:cubicBezTo>
                    <a:cubicBezTo>
                      <a:pt x="35370" y="18141"/>
                      <a:pt x="34155" y="18176"/>
                      <a:pt x="32953" y="18176"/>
                    </a:cubicBezTo>
                    <a:cubicBezTo>
                      <a:pt x="32653" y="18176"/>
                      <a:pt x="32353" y="18173"/>
                      <a:pt x="32055" y="18168"/>
                    </a:cubicBezTo>
                    <a:cubicBezTo>
                      <a:pt x="30589" y="18141"/>
                      <a:pt x="29151" y="18115"/>
                      <a:pt x="27712" y="18008"/>
                    </a:cubicBezTo>
                    <a:cubicBezTo>
                      <a:pt x="26699" y="17928"/>
                      <a:pt x="25793" y="17742"/>
                      <a:pt x="25500" y="16596"/>
                    </a:cubicBezTo>
                    <a:cubicBezTo>
                      <a:pt x="25420" y="16143"/>
                      <a:pt x="25394" y="15690"/>
                      <a:pt x="25420" y="15237"/>
                    </a:cubicBezTo>
                    <a:cubicBezTo>
                      <a:pt x="25553" y="15184"/>
                      <a:pt x="25633" y="15051"/>
                      <a:pt x="25633" y="14891"/>
                    </a:cubicBezTo>
                    <a:cubicBezTo>
                      <a:pt x="25633" y="12199"/>
                      <a:pt x="25660" y="9508"/>
                      <a:pt x="25633" y="6817"/>
                    </a:cubicBezTo>
                    <a:cubicBezTo>
                      <a:pt x="25633" y="5431"/>
                      <a:pt x="25767" y="3833"/>
                      <a:pt x="25367" y="2394"/>
                    </a:cubicBezTo>
                    <a:cubicBezTo>
                      <a:pt x="25367" y="2340"/>
                      <a:pt x="25420" y="2287"/>
                      <a:pt x="25420" y="2234"/>
                    </a:cubicBezTo>
                    <a:cubicBezTo>
                      <a:pt x="25473" y="2074"/>
                      <a:pt x="25367" y="1914"/>
                      <a:pt x="25207" y="1887"/>
                    </a:cubicBezTo>
                    <a:cubicBezTo>
                      <a:pt x="25180" y="1781"/>
                      <a:pt x="25127" y="1701"/>
                      <a:pt x="25100" y="1621"/>
                    </a:cubicBezTo>
                    <a:cubicBezTo>
                      <a:pt x="24994" y="1408"/>
                      <a:pt x="24861" y="1195"/>
                      <a:pt x="24727" y="1035"/>
                    </a:cubicBezTo>
                    <a:lnTo>
                      <a:pt x="24727" y="1035"/>
                    </a:lnTo>
                    <a:cubicBezTo>
                      <a:pt x="25274" y="1043"/>
                      <a:pt x="25820" y="1046"/>
                      <a:pt x="26366" y="1046"/>
                    </a:cubicBezTo>
                    <a:cubicBezTo>
                      <a:pt x="27685" y="1046"/>
                      <a:pt x="29004" y="1027"/>
                      <a:pt x="30323" y="1008"/>
                    </a:cubicBezTo>
                    <a:lnTo>
                      <a:pt x="30350" y="1008"/>
                    </a:lnTo>
                    <a:cubicBezTo>
                      <a:pt x="31455" y="981"/>
                      <a:pt x="32718" y="838"/>
                      <a:pt x="33954" y="838"/>
                    </a:cubicBezTo>
                    <a:close/>
                    <a:moveTo>
                      <a:pt x="24674" y="5405"/>
                    </a:moveTo>
                    <a:cubicBezTo>
                      <a:pt x="24754" y="8576"/>
                      <a:pt x="24834" y="11746"/>
                      <a:pt x="24914" y="14917"/>
                    </a:cubicBezTo>
                    <a:cubicBezTo>
                      <a:pt x="24914" y="14944"/>
                      <a:pt x="24914" y="14971"/>
                      <a:pt x="24941" y="15024"/>
                    </a:cubicBezTo>
                    <a:cubicBezTo>
                      <a:pt x="24674" y="16196"/>
                      <a:pt x="24621" y="17582"/>
                      <a:pt x="25713" y="18355"/>
                    </a:cubicBezTo>
                    <a:cubicBezTo>
                      <a:pt x="26459" y="18861"/>
                      <a:pt x="27552" y="18808"/>
                      <a:pt x="28405" y="18887"/>
                    </a:cubicBezTo>
                    <a:cubicBezTo>
                      <a:pt x="29630" y="18967"/>
                      <a:pt x="30829" y="18994"/>
                      <a:pt x="32028" y="19021"/>
                    </a:cubicBezTo>
                    <a:cubicBezTo>
                      <a:pt x="33254" y="19021"/>
                      <a:pt x="34453" y="18994"/>
                      <a:pt x="35652" y="18941"/>
                    </a:cubicBezTo>
                    <a:cubicBezTo>
                      <a:pt x="35810" y="18931"/>
                      <a:pt x="35972" y="18929"/>
                      <a:pt x="36136" y="18929"/>
                    </a:cubicBezTo>
                    <a:cubicBezTo>
                      <a:pt x="36351" y="18929"/>
                      <a:pt x="36570" y="18933"/>
                      <a:pt x="36788" y="18933"/>
                    </a:cubicBezTo>
                    <a:cubicBezTo>
                      <a:pt x="37337" y="18933"/>
                      <a:pt x="37886" y="18904"/>
                      <a:pt x="38370" y="18701"/>
                    </a:cubicBezTo>
                    <a:cubicBezTo>
                      <a:pt x="39649" y="18168"/>
                      <a:pt x="39809" y="16889"/>
                      <a:pt x="39622" y="15690"/>
                    </a:cubicBezTo>
                    <a:cubicBezTo>
                      <a:pt x="39676" y="15610"/>
                      <a:pt x="39729" y="15503"/>
                      <a:pt x="39729" y="15424"/>
                    </a:cubicBezTo>
                    <a:cubicBezTo>
                      <a:pt x="39862" y="12493"/>
                      <a:pt x="39916" y="9561"/>
                      <a:pt x="39942" y="6630"/>
                    </a:cubicBezTo>
                    <a:lnTo>
                      <a:pt x="39942" y="5911"/>
                    </a:lnTo>
                    <a:cubicBezTo>
                      <a:pt x="40229" y="5962"/>
                      <a:pt x="40517" y="5980"/>
                      <a:pt x="40797" y="5980"/>
                    </a:cubicBezTo>
                    <a:cubicBezTo>
                      <a:pt x="40959" y="5980"/>
                      <a:pt x="41118" y="5974"/>
                      <a:pt x="41274" y="5964"/>
                    </a:cubicBezTo>
                    <a:cubicBezTo>
                      <a:pt x="41701" y="5964"/>
                      <a:pt x="42127" y="5911"/>
                      <a:pt x="42527" y="5804"/>
                    </a:cubicBezTo>
                    <a:lnTo>
                      <a:pt x="42527" y="5804"/>
                    </a:lnTo>
                    <a:cubicBezTo>
                      <a:pt x="42420" y="10547"/>
                      <a:pt x="42660" y="15344"/>
                      <a:pt x="42767" y="20087"/>
                    </a:cubicBezTo>
                    <a:cubicBezTo>
                      <a:pt x="42873" y="24989"/>
                      <a:pt x="42980" y="29866"/>
                      <a:pt x="43086" y="34742"/>
                    </a:cubicBezTo>
                    <a:cubicBezTo>
                      <a:pt x="43300" y="44521"/>
                      <a:pt x="43539" y="54300"/>
                      <a:pt x="43779" y="64079"/>
                    </a:cubicBezTo>
                    <a:cubicBezTo>
                      <a:pt x="43832" y="66770"/>
                      <a:pt x="43912" y="69461"/>
                      <a:pt x="43966" y="72152"/>
                    </a:cubicBezTo>
                    <a:cubicBezTo>
                      <a:pt x="44019" y="74897"/>
                      <a:pt x="43912" y="77721"/>
                      <a:pt x="44232" y="80439"/>
                    </a:cubicBezTo>
                    <a:cubicBezTo>
                      <a:pt x="42929" y="80345"/>
                      <a:pt x="41613" y="80317"/>
                      <a:pt x="40293" y="80317"/>
                    </a:cubicBezTo>
                    <a:cubicBezTo>
                      <a:pt x="38240" y="80317"/>
                      <a:pt x="36177" y="80386"/>
                      <a:pt x="34133" y="80386"/>
                    </a:cubicBezTo>
                    <a:lnTo>
                      <a:pt x="34160" y="80413"/>
                    </a:lnTo>
                    <a:cubicBezTo>
                      <a:pt x="30723" y="80413"/>
                      <a:pt x="27259" y="80466"/>
                      <a:pt x="23821" y="80519"/>
                    </a:cubicBezTo>
                    <a:cubicBezTo>
                      <a:pt x="16973" y="80652"/>
                      <a:pt x="10125" y="81052"/>
                      <a:pt x="3277" y="81079"/>
                    </a:cubicBezTo>
                    <a:cubicBezTo>
                      <a:pt x="1519" y="61574"/>
                      <a:pt x="1199" y="41963"/>
                      <a:pt x="1226" y="22378"/>
                    </a:cubicBezTo>
                    <a:cubicBezTo>
                      <a:pt x="1226" y="16889"/>
                      <a:pt x="1492" y="11347"/>
                      <a:pt x="1226" y="5858"/>
                    </a:cubicBezTo>
                    <a:lnTo>
                      <a:pt x="1226" y="5858"/>
                    </a:lnTo>
                    <a:cubicBezTo>
                      <a:pt x="2534" y="5884"/>
                      <a:pt x="3843" y="5896"/>
                      <a:pt x="5152" y="5896"/>
                    </a:cubicBezTo>
                    <a:cubicBezTo>
                      <a:pt x="11657" y="5896"/>
                      <a:pt x="18175" y="5604"/>
                      <a:pt x="24674" y="5405"/>
                    </a:cubicBezTo>
                    <a:close/>
                    <a:moveTo>
                      <a:pt x="22957" y="1"/>
                    </a:moveTo>
                    <a:cubicBezTo>
                      <a:pt x="22652" y="1"/>
                      <a:pt x="22351" y="88"/>
                      <a:pt x="22089" y="262"/>
                    </a:cubicBezTo>
                    <a:cubicBezTo>
                      <a:pt x="20810" y="1035"/>
                      <a:pt x="20331" y="3033"/>
                      <a:pt x="20278" y="4472"/>
                    </a:cubicBezTo>
                    <a:cubicBezTo>
                      <a:pt x="13803" y="4605"/>
                      <a:pt x="7301" y="4739"/>
                      <a:pt x="853" y="5218"/>
                    </a:cubicBezTo>
                    <a:cubicBezTo>
                      <a:pt x="813" y="5205"/>
                      <a:pt x="773" y="5198"/>
                      <a:pt x="736" y="5198"/>
                    </a:cubicBezTo>
                    <a:cubicBezTo>
                      <a:pt x="700" y="5198"/>
                      <a:pt x="666" y="5205"/>
                      <a:pt x="640" y="5218"/>
                    </a:cubicBezTo>
                    <a:lnTo>
                      <a:pt x="426" y="5218"/>
                    </a:lnTo>
                    <a:cubicBezTo>
                      <a:pt x="53" y="5245"/>
                      <a:pt x="0" y="5724"/>
                      <a:pt x="346" y="5831"/>
                    </a:cubicBezTo>
                    <a:cubicBezTo>
                      <a:pt x="53" y="10654"/>
                      <a:pt x="213" y="15557"/>
                      <a:pt x="213" y="20380"/>
                    </a:cubicBezTo>
                    <a:cubicBezTo>
                      <a:pt x="187" y="25309"/>
                      <a:pt x="187" y="30239"/>
                      <a:pt x="213" y="35168"/>
                    </a:cubicBezTo>
                    <a:cubicBezTo>
                      <a:pt x="293" y="44947"/>
                      <a:pt x="506" y="54699"/>
                      <a:pt x="986" y="64452"/>
                    </a:cubicBezTo>
                    <a:cubicBezTo>
                      <a:pt x="1252" y="70021"/>
                      <a:pt x="1625" y="75590"/>
                      <a:pt x="2132" y="81159"/>
                    </a:cubicBezTo>
                    <a:cubicBezTo>
                      <a:pt x="2158" y="81292"/>
                      <a:pt x="2212" y="81452"/>
                      <a:pt x="2345" y="81558"/>
                    </a:cubicBezTo>
                    <a:cubicBezTo>
                      <a:pt x="2242" y="81919"/>
                      <a:pt x="2512" y="82279"/>
                      <a:pt x="2867" y="82279"/>
                    </a:cubicBezTo>
                    <a:cubicBezTo>
                      <a:pt x="2879" y="82279"/>
                      <a:pt x="2892" y="82279"/>
                      <a:pt x="2904" y="82278"/>
                    </a:cubicBezTo>
                    <a:cubicBezTo>
                      <a:pt x="9832" y="81772"/>
                      <a:pt x="16867" y="81798"/>
                      <a:pt x="23795" y="81665"/>
                    </a:cubicBezTo>
                    <a:cubicBezTo>
                      <a:pt x="27259" y="81612"/>
                      <a:pt x="30696" y="81558"/>
                      <a:pt x="34133" y="81532"/>
                    </a:cubicBezTo>
                    <a:cubicBezTo>
                      <a:pt x="34380" y="81530"/>
                      <a:pt x="34627" y="81529"/>
                      <a:pt x="34874" y="81529"/>
                    </a:cubicBezTo>
                    <a:cubicBezTo>
                      <a:pt x="36536" y="81529"/>
                      <a:pt x="38218" y="81566"/>
                      <a:pt x="39899" y="81566"/>
                    </a:cubicBezTo>
                    <a:cubicBezTo>
                      <a:pt x="41512" y="81566"/>
                      <a:pt x="43123" y="81532"/>
                      <a:pt x="44712" y="81399"/>
                    </a:cubicBezTo>
                    <a:cubicBezTo>
                      <a:pt x="45111" y="81372"/>
                      <a:pt x="45298" y="80892"/>
                      <a:pt x="45005" y="80626"/>
                    </a:cubicBezTo>
                    <a:cubicBezTo>
                      <a:pt x="45165" y="78228"/>
                      <a:pt x="44978" y="75803"/>
                      <a:pt x="44925" y="73431"/>
                    </a:cubicBezTo>
                    <a:cubicBezTo>
                      <a:pt x="44872" y="70980"/>
                      <a:pt x="44818" y="68529"/>
                      <a:pt x="44765" y="66104"/>
                    </a:cubicBezTo>
                    <a:cubicBezTo>
                      <a:pt x="44658" y="61201"/>
                      <a:pt x="44579" y="56325"/>
                      <a:pt x="44472" y="51449"/>
                    </a:cubicBezTo>
                    <a:lnTo>
                      <a:pt x="43806" y="22138"/>
                    </a:lnTo>
                    <a:cubicBezTo>
                      <a:pt x="43673" y="16569"/>
                      <a:pt x="43699" y="10974"/>
                      <a:pt x="43300" y="5458"/>
                    </a:cubicBezTo>
                    <a:cubicBezTo>
                      <a:pt x="43300" y="5271"/>
                      <a:pt x="43166" y="5138"/>
                      <a:pt x="43006" y="5112"/>
                    </a:cubicBezTo>
                    <a:cubicBezTo>
                      <a:pt x="42953" y="5058"/>
                      <a:pt x="42900" y="5032"/>
                      <a:pt x="42847" y="5005"/>
                    </a:cubicBezTo>
                    <a:cubicBezTo>
                      <a:pt x="42729" y="4974"/>
                      <a:pt x="42611" y="4962"/>
                      <a:pt x="42491" y="4962"/>
                    </a:cubicBezTo>
                    <a:cubicBezTo>
                      <a:pt x="42095" y="4962"/>
                      <a:pt x="41690" y="5097"/>
                      <a:pt x="41301" y="5138"/>
                    </a:cubicBezTo>
                    <a:cubicBezTo>
                      <a:pt x="40848" y="5192"/>
                      <a:pt x="40422" y="5218"/>
                      <a:pt x="39969" y="5271"/>
                    </a:cubicBezTo>
                    <a:cubicBezTo>
                      <a:pt x="39969" y="3699"/>
                      <a:pt x="39782" y="2154"/>
                      <a:pt x="38397" y="1115"/>
                    </a:cubicBezTo>
                    <a:cubicBezTo>
                      <a:pt x="37153" y="191"/>
                      <a:pt x="35614" y="13"/>
                      <a:pt x="34086" y="13"/>
                    </a:cubicBezTo>
                    <a:cubicBezTo>
                      <a:pt x="33322" y="13"/>
                      <a:pt x="32561" y="58"/>
                      <a:pt x="31842" y="76"/>
                    </a:cubicBezTo>
                    <a:cubicBezTo>
                      <a:pt x="29204" y="129"/>
                      <a:pt x="26593" y="155"/>
                      <a:pt x="23955" y="342"/>
                    </a:cubicBezTo>
                    <a:cubicBezTo>
                      <a:pt x="23656" y="115"/>
                      <a:pt x="23305" y="1"/>
                      <a:pt x="2295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7033775" y="1048400"/>
                <a:ext cx="2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3587" extrusionOk="0">
                    <a:moveTo>
                      <a:pt x="776" y="0"/>
                    </a:moveTo>
                    <a:cubicBezTo>
                      <a:pt x="630" y="0"/>
                      <a:pt x="489" y="83"/>
                      <a:pt x="441" y="260"/>
                    </a:cubicBezTo>
                    <a:cubicBezTo>
                      <a:pt x="201" y="1246"/>
                      <a:pt x="68" y="2259"/>
                      <a:pt x="15" y="3298"/>
                    </a:cubicBezTo>
                    <a:cubicBezTo>
                      <a:pt x="1" y="3485"/>
                      <a:pt x="156" y="3586"/>
                      <a:pt x="315" y="3586"/>
                    </a:cubicBezTo>
                    <a:cubicBezTo>
                      <a:pt x="452" y="3586"/>
                      <a:pt x="591" y="3511"/>
                      <a:pt x="628" y="3351"/>
                    </a:cubicBezTo>
                    <a:cubicBezTo>
                      <a:pt x="894" y="2365"/>
                      <a:pt x="1081" y="1380"/>
                      <a:pt x="1161" y="367"/>
                    </a:cubicBezTo>
                    <a:cubicBezTo>
                      <a:pt x="1146" y="130"/>
                      <a:pt x="958" y="0"/>
                      <a:pt x="77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7102675" y="1072175"/>
                <a:ext cx="52825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3076" extrusionOk="0">
                    <a:moveTo>
                      <a:pt x="1681" y="1"/>
                    </a:moveTo>
                    <a:cubicBezTo>
                      <a:pt x="1591" y="1"/>
                      <a:pt x="1498" y="34"/>
                      <a:pt x="1416" y="109"/>
                    </a:cubicBezTo>
                    <a:cubicBezTo>
                      <a:pt x="1123" y="455"/>
                      <a:pt x="883" y="855"/>
                      <a:pt x="723" y="1281"/>
                    </a:cubicBezTo>
                    <a:cubicBezTo>
                      <a:pt x="510" y="1734"/>
                      <a:pt x="297" y="2161"/>
                      <a:pt x="110" y="2614"/>
                    </a:cubicBezTo>
                    <a:cubicBezTo>
                      <a:pt x="0" y="2870"/>
                      <a:pt x="205" y="3076"/>
                      <a:pt x="413" y="3076"/>
                    </a:cubicBezTo>
                    <a:cubicBezTo>
                      <a:pt x="508" y="3076"/>
                      <a:pt x="603" y="3033"/>
                      <a:pt x="670" y="2933"/>
                    </a:cubicBezTo>
                    <a:cubicBezTo>
                      <a:pt x="936" y="2534"/>
                      <a:pt x="1202" y="2134"/>
                      <a:pt x="1442" y="1708"/>
                    </a:cubicBezTo>
                    <a:cubicBezTo>
                      <a:pt x="1735" y="1335"/>
                      <a:pt x="1922" y="935"/>
                      <a:pt x="2055" y="482"/>
                    </a:cubicBezTo>
                    <a:cubicBezTo>
                      <a:pt x="2113" y="214"/>
                      <a:pt x="1909" y="1"/>
                      <a:pt x="168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7144750" y="1126700"/>
                <a:ext cx="76975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2916" extrusionOk="0">
                    <a:moveTo>
                      <a:pt x="2669" y="1"/>
                    </a:moveTo>
                    <a:cubicBezTo>
                      <a:pt x="2606" y="1"/>
                      <a:pt x="2541" y="19"/>
                      <a:pt x="2477" y="59"/>
                    </a:cubicBezTo>
                    <a:cubicBezTo>
                      <a:pt x="2077" y="326"/>
                      <a:pt x="1811" y="832"/>
                      <a:pt x="1491" y="1179"/>
                    </a:cubicBezTo>
                    <a:cubicBezTo>
                      <a:pt x="1118" y="1578"/>
                      <a:pt x="719" y="1951"/>
                      <a:pt x="266" y="2271"/>
                    </a:cubicBezTo>
                    <a:cubicBezTo>
                      <a:pt x="0" y="2492"/>
                      <a:pt x="175" y="2916"/>
                      <a:pt x="456" y="2916"/>
                    </a:cubicBezTo>
                    <a:cubicBezTo>
                      <a:pt x="514" y="2916"/>
                      <a:pt x="575" y="2898"/>
                      <a:pt x="639" y="2857"/>
                    </a:cubicBezTo>
                    <a:cubicBezTo>
                      <a:pt x="1118" y="2538"/>
                      <a:pt x="1571" y="2191"/>
                      <a:pt x="1998" y="1791"/>
                    </a:cubicBezTo>
                    <a:cubicBezTo>
                      <a:pt x="2371" y="1445"/>
                      <a:pt x="2903" y="992"/>
                      <a:pt x="3037" y="459"/>
                    </a:cubicBezTo>
                    <a:cubicBezTo>
                      <a:pt x="3078" y="230"/>
                      <a:pt x="2892" y="1"/>
                      <a:pt x="2669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6233425" y="3237850"/>
                <a:ext cx="25250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1078" extrusionOk="0">
                    <a:moveTo>
                      <a:pt x="7833" y="1"/>
                    </a:moveTo>
                    <a:cubicBezTo>
                      <a:pt x="6773" y="1"/>
                      <a:pt x="5708" y="83"/>
                      <a:pt x="4664" y="134"/>
                    </a:cubicBezTo>
                    <a:cubicBezTo>
                      <a:pt x="3198" y="187"/>
                      <a:pt x="1519" y="54"/>
                      <a:pt x="134" y="534"/>
                    </a:cubicBezTo>
                    <a:cubicBezTo>
                      <a:pt x="1" y="587"/>
                      <a:pt x="1" y="773"/>
                      <a:pt x="134" y="827"/>
                    </a:cubicBezTo>
                    <a:cubicBezTo>
                      <a:pt x="807" y="1023"/>
                      <a:pt x="1547" y="1078"/>
                      <a:pt x="2298" y="1078"/>
                    </a:cubicBezTo>
                    <a:cubicBezTo>
                      <a:pt x="3182" y="1078"/>
                      <a:pt x="4082" y="1001"/>
                      <a:pt x="4903" y="987"/>
                    </a:cubicBezTo>
                    <a:cubicBezTo>
                      <a:pt x="6529" y="933"/>
                      <a:pt x="8181" y="987"/>
                      <a:pt x="9753" y="694"/>
                    </a:cubicBezTo>
                    <a:cubicBezTo>
                      <a:pt x="10099" y="614"/>
                      <a:pt x="9966" y="134"/>
                      <a:pt x="9673" y="107"/>
                    </a:cubicBezTo>
                    <a:cubicBezTo>
                      <a:pt x="9065" y="29"/>
                      <a:pt x="8450" y="1"/>
                      <a:pt x="7833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9" name="Google Shape;1579;p34"/>
            <p:cNvSpPr/>
            <p:nvPr/>
          </p:nvSpPr>
          <p:spPr>
            <a:xfrm rot="5400000">
              <a:off x="3430647" y="1565163"/>
              <a:ext cx="123432" cy="436774"/>
            </a:xfrm>
            <a:custGeom>
              <a:avLst/>
              <a:gdLst/>
              <a:ahLst/>
              <a:cxnLst/>
              <a:rect l="l" t="t" r="r" b="b"/>
              <a:pathLst>
                <a:path w="5403" h="19119" extrusionOk="0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 txBox="1"/>
            <p:nvPr/>
          </p:nvSpPr>
          <p:spPr>
            <a:xfrm>
              <a:off x="678000" y="1404646"/>
              <a:ext cx="3090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82" name="Google Shape;1582;p34"/>
            <p:cNvSpPr txBox="1"/>
            <p:nvPr/>
          </p:nvSpPr>
          <p:spPr>
            <a:xfrm>
              <a:off x="908695" y="1726745"/>
              <a:ext cx="1596205" cy="326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ko-KR" alt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●</a:t>
              </a:r>
              <a:r>
                <a:rPr lang="ko-KR" alt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웹 페이지 기획</a:t>
              </a:r>
            </a:p>
            <a:p>
              <a:r>
                <a:rPr lang="ko-KR" sz="1200" dirty="0">
                  <a:solidFill>
                    <a:srgbClr val="FFFFFF"/>
                  </a:solidFill>
                </a:rPr>
                <a:t>●주요기능 정의</a:t>
              </a:r>
            </a:p>
            <a:p>
              <a:r>
                <a:rPr lang="ko-KR" altLang="en-US" sz="1200" dirty="0">
                  <a:solidFill>
                    <a:srgbClr val="FFFFFF"/>
                  </a:solidFill>
                </a:rPr>
                <a:t>●페이지 관계 정의</a:t>
              </a:r>
              <a:endParaRPr lang="ko-KR" dirty="0"/>
            </a:p>
            <a:p>
              <a:r>
                <a:rPr lang="ko-KR" sz="1200" dirty="0">
                  <a:solidFill>
                    <a:srgbClr val="FFFFFF"/>
                  </a:solidFill>
                </a:rPr>
                <a:t>●</a:t>
              </a:r>
              <a:r>
                <a:rPr lang="en-US" altLang="ko-KR" sz="1200" dirty="0">
                  <a:solidFill>
                    <a:srgbClr val="FFFFFF"/>
                  </a:solidFill>
                </a:rPr>
                <a:t>DB </a:t>
              </a:r>
              <a:r>
                <a:rPr lang="en-US" altLang="ko-KR" sz="1200" dirty="0" err="1">
                  <a:solidFill>
                    <a:srgbClr val="FFFFFF"/>
                  </a:solidFill>
                </a:rPr>
                <a:t>구축</a:t>
              </a:r>
              <a:endParaRPr lang="ko-KR" dirty="0"/>
            </a:p>
            <a:p>
              <a:r>
                <a:rPr lang="ko-KR" altLang="en-US" sz="1200" dirty="0">
                  <a:solidFill>
                    <a:srgbClr val="FFFFFF"/>
                  </a:solidFill>
                </a:rPr>
                <a:t>●프로젝트 환경 설정</a:t>
              </a:r>
              <a:endParaRPr lang="en-US" dirty="0"/>
            </a:p>
            <a:p>
              <a:endParaRPr lang="ko-KR" altLang="en" sz="1200" dirty="0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1583" name="Google Shape;1583;p34"/>
          <p:cNvGrpSpPr/>
          <p:nvPr/>
        </p:nvGrpSpPr>
        <p:grpSpPr>
          <a:xfrm>
            <a:off x="457200" y="2828208"/>
            <a:ext cx="4756802" cy="1136405"/>
            <a:chOff x="457200" y="2828208"/>
            <a:chExt cx="4756802" cy="1136405"/>
          </a:xfrm>
        </p:grpSpPr>
        <p:sp>
          <p:nvSpPr>
            <p:cNvPr id="1584" name="Google Shape;1584;p34"/>
            <p:cNvSpPr/>
            <p:nvPr/>
          </p:nvSpPr>
          <p:spPr>
            <a:xfrm>
              <a:off x="2892838" y="3317233"/>
              <a:ext cx="161900" cy="154400"/>
            </a:xfrm>
            <a:custGeom>
              <a:avLst/>
              <a:gdLst/>
              <a:ahLst/>
              <a:cxnLst/>
              <a:rect l="l" t="t" r="r" b="b"/>
              <a:pathLst>
                <a:path w="6476" h="6176" extrusionOk="0">
                  <a:moveTo>
                    <a:pt x="3017" y="1"/>
                  </a:moveTo>
                  <a:cubicBezTo>
                    <a:pt x="2493" y="1"/>
                    <a:pt x="1974" y="158"/>
                    <a:pt x="1520" y="471"/>
                  </a:cubicBezTo>
                  <a:cubicBezTo>
                    <a:pt x="480" y="1270"/>
                    <a:pt x="1" y="2603"/>
                    <a:pt x="294" y="3882"/>
                  </a:cubicBezTo>
                  <a:cubicBezTo>
                    <a:pt x="657" y="5231"/>
                    <a:pt x="1904" y="6175"/>
                    <a:pt x="3297" y="6175"/>
                  </a:cubicBezTo>
                  <a:cubicBezTo>
                    <a:pt x="3335" y="6175"/>
                    <a:pt x="3373" y="6175"/>
                    <a:pt x="3411" y="6173"/>
                  </a:cubicBezTo>
                  <a:cubicBezTo>
                    <a:pt x="5037" y="6173"/>
                    <a:pt x="6369" y="4894"/>
                    <a:pt x="6422" y="3269"/>
                  </a:cubicBezTo>
                  <a:cubicBezTo>
                    <a:pt x="6476" y="1830"/>
                    <a:pt x="5516" y="524"/>
                    <a:pt x="4104" y="231"/>
                  </a:cubicBezTo>
                  <a:cubicBezTo>
                    <a:pt x="3753" y="78"/>
                    <a:pt x="3384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5" name="Google Shape;1585;p34"/>
            <p:cNvGrpSpPr/>
            <p:nvPr/>
          </p:nvGrpSpPr>
          <p:grpSpPr>
            <a:xfrm rot="-5400000">
              <a:off x="999175" y="2286233"/>
              <a:ext cx="1132450" cy="2216400"/>
              <a:chOff x="6164825" y="1048400"/>
              <a:chExt cx="1132450" cy="2216400"/>
            </a:xfrm>
          </p:grpSpPr>
          <p:sp>
            <p:nvSpPr>
              <p:cNvPr id="1586" name="Google Shape;1586;p34"/>
              <p:cNvSpPr/>
              <p:nvPr/>
            </p:nvSpPr>
            <p:spPr>
              <a:xfrm>
                <a:off x="6184125" y="1298050"/>
                <a:ext cx="1097850" cy="1902525"/>
              </a:xfrm>
              <a:custGeom>
                <a:avLst/>
                <a:gdLst/>
                <a:ahLst/>
                <a:cxnLst/>
                <a:rect l="l" t="t" r="r" b="b"/>
                <a:pathLst>
                  <a:path w="43914" h="76101" extrusionOk="0">
                    <a:moveTo>
                      <a:pt x="374" y="0"/>
                    </a:moveTo>
                    <a:cubicBezTo>
                      <a:pt x="374" y="0"/>
                      <a:pt x="374" y="27339"/>
                      <a:pt x="187" y="39063"/>
                    </a:cubicBezTo>
                    <a:cubicBezTo>
                      <a:pt x="1" y="50787"/>
                      <a:pt x="2239" y="75914"/>
                      <a:pt x="2239" y="75914"/>
                    </a:cubicBezTo>
                    <a:lnTo>
                      <a:pt x="6502" y="76101"/>
                    </a:lnTo>
                    <a:lnTo>
                      <a:pt x="43913" y="75728"/>
                    </a:lnTo>
                    <a:lnTo>
                      <a:pt x="43540" y="62698"/>
                    </a:lnTo>
                    <a:lnTo>
                      <a:pt x="424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6672425" y="1164150"/>
                <a:ext cx="485625" cy="463500"/>
              </a:xfrm>
              <a:custGeom>
                <a:avLst/>
                <a:gdLst/>
                <a:ahLst/>
                <a:cxnLst/>
                <a:rect l="l" t="t" r="r" b="b"/>
                <a:pathLst>
                  <a:path w="19425" h="18540" extrusionOk="0">
                    <a:moveTo>
                      <a:pt x="7381" y="0"/>
                    </a:moveTo>
                    <a:cubicBezTo>
                      <a:pt x="7381" y="0"/>
                      <a:pt x="4663" y="187"/>
                      <a:pt x="2532" y="400"/>
                    </a:cubicBezTo>
                    <a:cubicBezTo>
                      <a:pt x="400" y="587"/>
                      <a:pt x="0" y="4663"/>
                      <a:pt x="0" y="4663"/>
                    </a:cubicBezTo>
                    <a:lnTo>
                      <a:pt x="4477" y="5063"/>
                    </a:lnTo>
                    <a:cubicBezTo>
                      <a:pt x="4477" y="5063"/>
                      <a:pt x="5436" y="10499"/>
                      <a:pt x="4850" y="14576"/>
                    </a:cubicBezTo>
                    <a:cubicBezTo>
                      <a:pt x="4359" y="18010"/>
                      <a:pt x="7154" y="18290"/>
                      <a:pt x="8078" y="18290"/>
                    </a:cubicBezTo>
                    <a:cubicBezTo>
                      <a:pt x="8258" y="18290"/>
                      <a:pt x="8367" y="18279"/>
                      <a:pt x="8367" y="18279"/>
                    </a:cubicBezTo>
                    <a:cubicBezTo>
                      <a:pt x="8367" y="18279"/>
                      <a:pt x="10783" y="18540"/>
                      <a:pt x="13199" y="18540"/>
                    </a:cubicBezTo>
                    <a:cubicBezTo>
                      <a:pt x="14407" y="18540"/>
                      <a:pt x="15615" y="18475"/>
                      <a:pt x="16521" y="18279"/>
                    </a:cubicBezTo>
                    <a:cubicBezTo>
                      <a:pt x="19238" y="17693"/>
                      <a:pt x="18865" y="16148"/>
                      <a:pt x="18865" y="16148"/>
                    </a:cubicBezTo>
                    <a:lnTo>
                      <a:pt x="19052" y="11485"/>
                    </a:lnTo>
                    <a:cubicBezTo>
                      <a:pt x="19052" y="11485"/>
                      <a:pt x="19425" y="5436"/>
                      <a:pt x="18865" y="3118"/>
                    </a:cubicBezTo>
                    <a:cubicBezTo>
                      <a:pt x="18279" y="773"/>
                      <a:pt x="14975" y="187"/>
                      <a:pt x="14975" y="187"/>
                    </a:cubicBezTo>
                    <a:lnTo>
                      <a:pt x="73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6164825" y="1156275"/>
                <a:ext cx="1132450" cy="2057000"/>
              </a:xfrm>
              <a:custGeom>
                <a:avLst/>
                <a:gdLst/>
                <a:ahLst/>
                <a:cxnLst/>
                <a:rect l="l" t="t" r="r" b="b"/>
                <a:pathLst>
                  <a:path w="45298" h="82280" extrusionOk="0">
                    <a:moveTo>
                      <a:pt x="24647" y="4179"/>
                    </a:moveTo>
                    <a:lnTo>
                      <a:pt x="24647" y="4392"/>
                    </a:lnTo>
                    <a:lnTo>
                      <a:pt x="24594" y="4392"/>
                    </a:lnTo>
                    <a:cubicBezTo>
                      <a:pt x="24594" y="4312"/>
                      <a:pt x="24621" y="4259"/>
                      <a:pt x="24647" y="4179"/>
                    </a:cubicBezTo>
                    <a:close/>
                    <a:moveTo>
                      <a:pt x="24115" y="1701"/>
                    </a:moveTo>
                    <a:cubicBezTo>
                      <a:pt x="24301" y="2021"/>
                      <a:pt x="24434" y="2367"/>
                      <a:pt x="24488" y="2713"/>
                    </a:cubicBezTo>
                    <a:cubicBezTo>
                      <a:pt x="24274" y="3246"/>
                      <a:pt x="24115" y="3833"/>
                      <a:pt x="24061" y="4419"/>
                    </a:cubicBezTo>
                    <a:lnTo>
                      <a:pt x="23129" y="4419"/>
                    </a:lnTo>
                    <a:cubicBezTo>
                      <a:pt x="23155" y="3913"/>
                      <a:pt x="23235" y="3380"/>
                      <a:pt x="23422" y="2900"/>
                    </a:cubicBezTo>
                    <a:lnTo>
                      <a:pt x="23448" y="2900"/>
                    </a:lnTo>
                    <a:cubicBezTo>
                      <a:pt x="23608" y="2474"/>
                      <a:pt x="23928" y="2127"/>
                      <a:pt x="24115" y="1701"/>
                    </a:cubicBezTo>
                    <a:close/>
                    <a:moveTo>
                      <a:pt x="21903" y="1754"/>
                    </a:moveTo>
                    <a:lnTo>
                      <a:pt x="21930" y="1781"/>
                    </a:lnTo>
                    <a:cubicBezTo>
                      <a:pt x="21610" y="2634"/>
                      <a:pt x="21423" y="3540"/>
                      <a:pt x="21370" y="4445"/>
                    </a:cubicBezTo>
                    <a:lnTo>
                      <a:pt x="20837" y="4445"/>
                    </a:lnTo>
                    <a:cubicBezTo>
                      <a:pt x="21050" y="3513"/>
                      <a:pt x="21397" y="2607"/>
                      <a:pt x="21903" y="1754"/>
                    </a:cubicBezTo>
                    <a:close/>
                    <a:moveTo>
                      <a:pt x="23062" y="1025"/>
                    </a:moveTo>
                    <a:cubicBezTo>
                      <a:pt x="23182" y="1025"/>
                      <a:pt x="23302" y="1055"/>
                      <a:pt x="23422" y="1115"/>
                    </a:cubicBezTo>
                    <a:cubicBezTo>
                      <a:pt x="23528" y="1141"/>
                      <a:pt x="23635" y="1221"/>
                      <a:pt x="23742" y="1275"/>
                    </a:cubicBezTo>
                    <a:cubicBezTo>
                      <a:pt x="22862" y="1887"/>
                      <a:pt x="22622" y="3406"/>
                      <a:pt x="22676" y="4419"/>
                    </a:cubicBezTo>
                    <a:lnTo>
                      <a:pt x="21876" y="4445"/>
                    </a:lnTo>
                    <a:cubicBezTo>
                      <a:pt x="21956" y="3859"/>
                      <a:pt x="22089" y="3273"/>
                      <a:pt x="22276" y="2687"/>
                    </a:cubicBezTo>
                    <a:lnTo>
                      <a:pt x="22303" y="2713"/>
                    </a:lnTo>
                    <a:cubicBezTo>
                      <a:pt x="22489" y="2127"/>
                      <a:pt x="22782" y="1621"/>
                      <a:pt x="22942" y="1035"/>
                    </a:cubicBezTo>
                    <a:cubicBezTo>
                      <a:pt x="22982" y="1028"/>
                      <a:pt x="23022" y="1025"/>
                      <a:pt x="23062" y="1025"/>
                    </a:cubicBezTo>
                    <a:close/>
                    <a:moveTo>
                      <a:pt x="33954" y="838"/>
                    </a:moveTo>
                    <a:cubicBezTo>
                      <a:pt x="35162" y="838"/>
                      <a:pt x="36344" y="974"/>
                      <a:pt x="37331" y="1488"/>
                    </a:cubicBezTo>
                    <a:cubicBezTo>
                      <a:pt x="39676" y="2687"/>
                      <a:pt x="39090" y="5698"/>
                      <a:pt x="39036" y="7883"/>
                    </a:cubicBezTo>
                    <a:cubicBezTo>
                      <a:pt x="38983" y="10387"/>
                      <a:pt x="38903" y="12919"/>
                      <a:pt x="38850" y="15424"/>
                    </a:cubicBezTo>
                    <a:cubicBezTo>
                      <a:pt x="38823" y="15477"/>
                      <a:pt x="38850" y="15557"/>
                      <a:pt x="38876" y="15610"/>
                    </a:cubicBezTo>
                    <a:lnTo>
                      <a:pt x="38876" y="15663"/>
                    </a:lnTo>
                    <a:cubicBezTo>
                      <a:pt x="38930" y="16196"/>
                      <a:pt x="39063" y="16809"/>
                      <a:pt x="38823" y="17315"/>
                    </a:cubicBezTo>
                    <a:cubicBezTo>
                      <a:pt x="38423" y="18141"/>
                      <a:pt x="37358" y="18141"/>
                      <a:pt x="36585" y="18141"/>
                    </a:cubicBezTo>
                    <a:cubicBezTo>
                      <a:pt x="35370" y="18141"/>
                      <a:pt x="34155" y="18176"/>
                      <a:pt x="32953" y="18176"/>
                    </a:cubicBezTo>
                    <a:cubicBezTo>
                      <a:pt x="32653" y="18176"/>
                      <a:pt x="32353" y="18173"/>
                      <a:pt x="32055" y="18168"/>
                    </a:cubicBezTo>
                    <a:cubicBezTo>
                      <a:pt x="30589" y="18141"/>
                      <a:pt x="29151" y="18115"/>
                      <a:pt x="27712" y="18008"/>
                    </a:cubicBezTo>
                    <a:cubicBezTo>
                      <a:pt x="26699" y="17928"/>
                      <a:pt x="25793" y="17742"/>
                      <a:pt x="25500" y="16596"/>
                    </a:cubicBezTo>
                    <a:cubicBezTo>
                      <a:pt x="25420" y="16143"/>
                      <a:pt x="25394" y="15690"/>
                      <a:pt x="25420" y="15237"/>
                    </a:cubicBezTo>
                    <a:cubicBezTo>
                      <a:pt x="25553" y="15184"/>
                      <a:pt x="25633" y="15051"/>
                      <a:pt x="25633" y="14891"/>
                    </a:cubicBezTo>
                    <a:cubicBezTo>
                      <a:pt x="25633" y="12199"/>
                      <a:pt x="25660" y="9508"/>
                      <a:pt x="25633" y="6817"/>
                    </a:cubicBezTo>
                    <a:cubicBezTo>
                      <a:pt x="25633" y="5431"/>
                      <a:pt x="25767" y="3833"/>
                      <a:pt x="25367" y="2394"/>
                    </a:cubicBezTo>
                    <a:cubicBezTo>
                      <a:pt x="25367" y="2340"/>
                      <a:pt x="25420" y="2287"/>
                      <a:pt x="25420" y="2234"/>
                    </a:cubicBezTo>
                    <a:cubicBezTo>
                      <a:pt x="25473" y="2074"/>
                      <a:pt x="25367" y="1914"/>
                      <a:pt x="25207" y="1887"/>
                    </a:cubicBezTo>
                    <a:cubicBezTo>
                      <a:pt x="25180" y="1781"/>
                      <a:pt x="25127" y="1701"/>
                      <a:pt x="25100" y="1621"/>
                    </a:cubicBezTo>
                    <a:cubicBezTo>
                      <a:pt x="24994" y="1408"/>
                      <a:pt x="24861" y="1195"/>
                      <a:pt x="24727" y="1035"/>
                    </a:cubicBezTo>
                    <a:lnTo>
                      <a:pt x="24727" y="1035"/>
                    </a:lnTo>
                    <a:cubicBezTo>
                      <a:pt x="25274" y="1043"/>
                      <a:pt x="25820" y="1046"/>
                      <a:pt x="26366" y="1046"/>
                    </a:cubicBezTo>
                    <a:cubicBezTo>
                      <a:pt x="27685" y="1046"/>
                      <a:pt x="29004" y="1027"/>
                      <a:pt x="30323" y="1008"/>
                    </a:cubicBezTo>
                    <a:lnTo>
                      <a:pt x="30350" y="1008"/>
                    </a:lnTo>
                    <a:cubicBezTo>
                      <a:pt x="31455" y="981"/>
                      <a:pt x="32718" y="838"/>
                      <a:pt x="33954" y="838"/>
                    </a:cubicBezTo>
                    <a:close/>
                    <a:moveTo>
                      <a:pt x="24674" y="5405"/>
                    </a:moveTo>
                    <a:cubicBezTo>
                      <a:pt x="24754" y="8576"/>
                      <a:pt x="24834" y="11746"/>
                      <a:pt x="24914" y="14917"/>
                    </a:cubicBezTo>
                    <a:cubicBezTo>
                      <a:pt x="24914" y="14944"/>
                      <a:pt x="24914" y="14971"/>
                      <a:pt x="24941" y="15024"/>
                    </a:cubicBezTo>
                    <a:cubicBezTo>
                      <a:pt x="24674" y="16196"/>
                      <a:pt x="24621" y="17582"/>
                      <a:pt x="25713" y="18355"/>
                    </a:cubicBezTo>
                    <a:cubicBezTo>
                      <a:pt x="26459" y="18861"/>
                      <a:pt x="27552" y="18808"/>
                      <a:pt x="28405" y="18887"/>
                    </a:cubicBezTo>
                    <a:cubicBezTo>
                      <a:pt x="29630" y="18967"/>
                      <a:pt x="30829" y="18994"/>
                      <a:pt x="32028" y="19021"/>
                    </a:cubicBezTo>
                    <a:cubicBezTo>
                      <a:pt x="33254" y="19021"/>
                      <a:pt x="34453" y="18994"/>
                      <a:pt x="35652" y="18941"/>
                    </a:cubicBezTo>
                    <a:cubicBezTo>
                      <a:pt x="35810" y="18931"/>
                      <a:pt x="35972" y="18929"/>
                      <a:pt x="36136" y="18929"/>
                    </a:cubicBezTo>
                    <a:cubicBezTo>
                      <a:pt x="36351" y="18929"/>
                      <a:pt x="36570" y="18933"/>
                      <a:pt x="36788" y="18933"/>
                    </a:cubicBezTo>
                    <a:cubicBezTo>
                      <a:pt x="37337" y="18933"/>
                      <a:pt x="37886" y="18904"/>
                      <a:pt x="38370" y="18701"/>
                    </a:cubicBezTo>
                    <a:cubicBezTo>
                      <a:pt x="39649" y="18168"/>
                      <a:pt x="39809" y="16889"/>
                      <a:pt x="39622" y="15690"/>
                    </a:cubicBezTo>
                    <a:cubicBezTo>
                      <a:pt x="39676" y="15610"/>
                      <a:pt x="39729" y="15503"/>
                      <a:pt x="39729" y="15424"/>
                    </a:cubicBezTo>
                    <a:cubicBezTo>
                      <a:pt x="39862" y="12493"/>
                      <a:pt x="39916" y="9561"/>
                      <a:pt x="39942" y="6630"/>
                    </a:cubicBezTo>
                    <a:lnTo>
                      <a:pt x="39942" y="5911"/>
                    </a:lnTo>
                    <a:cubicBezTo>
                      <a:pt x="40229" y="5962"/>
                      <a:pt x="40517" y="5980"/>
                      <a:pt x="40797" y="5980"/>
                    </a:cubicBezTo>
                    <a:cubicBezTo>
                      <a:pt x="40959" y="5980"/>
                      <a:pt x="41118" y="5974"/>
                      <a:pt x="41274" y="5964"/>
                    </a:cubicBezTo>
                    <a:cubicBezTo>
                      <a:pt x="41701" y="5964"/>
                      <a:pt x="42127" y="5911"/>
                      <a:pt x="42527" y="5804"/>
                    </a:cubicBezTo>
                    <a:lnTo>
                      <a:pt x="42527" y="5804"/>
                    </a:lnTo>
                    <a:cubicBezTo>
                      <a:pt x="42420" y="10547"/>
                      <a:pt x="42660" y="15344"/>
                      <a:pt x="42767" y="20087"/>
                    </a:cubicBezTo>
                    <a:cubicBezTo>
                      <a:pt x="42873" y="24989"/>
                      <a:pt x="42980" y="29866"/>
                      <a:pt x="43086" y="34742"/>
                    </a:cubicBezTo>
                    <a:cubicBezTo>
                      <a:pt x="43300" y="44521"/>
                      <a:pt x="43539" y="54300"/>
                      <a:pt x="43779" y="64079"/>
                    </a:cubicBezTo>
                    <a:cubicBezTo>
                      <a:pt x="43832" y="66770"/>
                      <a:pt x="43912" y="69461"/>
                      <a:pt x="43966" y="72152"/>
                    </a:cubicBezTo>
                    <a:cubicBezTo>
                      <a:pt x="44019" y="74897"/>
                      <a:pt x="43912" y="77721"/>
                      <a:pt x="44232" y="80439"/>
                    </a:cubicBezTo>
                    <a:cubicBezTo>
                      <a:pt x="42929" y="80345"/>
                      <a:pt x="41613" y="80317"/>
                      <a:pt x="40293" y="80317"/>
                    </a:cubicBezTo>
                    <a:cubicBezTo>
                      <a:pt x="38240" y="80317"/>
                      <a:pt x="36177" y="80386"/>
                      <a:pt x="34133" y="80386"/>
                    </a:cubicBezTo>
                    <a:lnTo>
                      <a:pt x="34160" y="80413"/>
                    </a:lnTo>
                    <a:cubicBezTo>
                      <a:pt x="30723" y="80413"/>
                      <a:pt x="27259" y="80466"/>
                      <a:pt x="23821" y="80519"/>
                    </a:cubicBezTo>
                    <a:cubicBezTo>
                      <a:pt x="16973" y="80652"/>
                      <a:pt x="10125" y="81052"/>
                      <a:pt x="3277" y="81079"/>
                    </a:cubicBezTo>
                    <a:cubicBezTo>
                      <a:pt x="1519" y="61574"/>
                      <a:pt x="1199" y="41963"/>
                      <a:pt x="1226" y="22378"/>
                    </a:cubicBezTo>
                    <a:cubicBezTo>
                      <a:pt x="1226" y="16889"/>
                      <a:pt x="1492" y="11347"/>
                      <a:pt x="1226" y="5858"/>
                    </a:cubicBezTo>
                    <a:lnTo>
                      <a:pt x="1226" y="5858"/>
                    </a:lnTo>
                    <a:cubicBezTo>
                      <a:pt x="2534" y="5884"/>
                      <a:pt x="3843" y="5896"/>
                      <a:pt x="5152" y="5896"/>
                    </a:cubicBezTo>
                    <a:cubicBezTo>
                      <a:pt x="11657" y="5896"/>
                      <a:pt x="18175" y="5604"/>
                      <a:pt x="24674" y="5405"/>
                    </a:cubicBezTo>
                    <a:close/>
                    <a:moveTo>
                      <a:pt x="22957" y="1"/>
                    </a:moveTo>
                    <a:cubicBezTo>
                      <a:pt x="22652" y="1"/>
                      <a:pt x="22351" y="88"/>
                      <a:pt x="22089" y="262"/>
                    </a:cubicBezTo>
                    <a:cubicBezTo>
                      <a:pt x="20810" y="1035"/>
                      <a:pt x="20331" y="3033"/>
                      <a:pt x="20278" y="4472"/>
                    </a:cubicBezTo>
                    <a:cubicBezTo>
                      <a:pt x="13803" y="4605"/>
                      <a:pt x="7301" y="4739"/>
                      <a:pt x="853" y="5218"/>
                    </a:cubicBezTo>
                    <a:cubicBezTo>
                      <a:pt x="813" y="5205"/>
                      <a:pt x="773" y="5198"/>
                      <a:pt x="736" y="5198"/>
                    </a:cubicBezTo>
                    <a:cubicBezTo>
                      <a:pt x="700" y="5198"/>
                      <a:pt x="666" y="5205"/>
                      <a:pt x="640" y="5218"/>
                    </a:cubicBezTo>
                    <a:lnTo>
                      <a:pt x="426" y="5218"/>
                    </a:lnTo>
                    <a:cubicBezTo>
                      <a:pt x="53" y="5245"/>
                      <a:pt x="0" y="5724"/>
                      <a:pt x="346" y="5831"/>
                    </a:cubicBezTo>
                    <a:cubicBezTo>
                      <a:pt x="53" y="10654"/>
                      <a:pt x="213" y="15557"/>
                      <a:pt x="213" y="20380"/>
                    </a:cubicBezTo>
                    <a:cubicBezTo>
                      <a:pt x="187" y="25309"/>
                      <a:pt x="187" y="30239"/>
                      <a:pt x="213" y="35168"/>
                    </a:cubicBezTo>
                    <a:cubicBezTo>
                      <a:pt x="293" y="44947"/>
                      <a:pt x="506" y="54699"/>
                      <a:pt x="986" y="64452"/>
                    </a:cubicBezTo>
                    <a:cubicBezTo>
                      <a:pt x="1252" y="70021"/>
                      <a:pt x="1625" y="75590"/>
                      <a:pt x="2132" y="81159"/>
                    </a:cubicBezTo>
                    <a:cubicBezTo>
                      <a:pt x="2158" y="81292"/>
                      <a:pt x="2212" y="81452"/>
                      <a:pt x="2345" y="81558"/>
                    </a:cubicBezTo>
                    <a:cubicBezTo>
                      <a:pt x="2242" y="81919"/>
                      <a:pt x="2512" y="82279"/>
                      <a:pt x="2867" y="82279"/>
                    </a:cubicBezTo>
                    <a:cubicBezTo>
                      <a:pt x="2879" y="82279"/>
                      <a:pt x="2892" y="82279"/>
                      <a:pt x="2904" y="82278"/>
                    </a:cubicBezTo>
                    <a:cubicBezTo>
                      <a:pt x="9832" y="81772"/>
                      <a:pt x="16867" y="81798"/>
                      <a:pt x="23795" y="81665"/>
                    </a:cubicBezTo>
                    <a:cubicBezTo>
                      <a:pt x="27259" y="81612"/>
                      <a:pt x="30696" y="81558"/>
                      <a:pt x="34133" y="81532"/>
                    </a:cubicBezTo>
                    <a:cubicBezTo>
                      <a:pt x="34380" y="81530"/>
                      <a:pt x="34627" y="81529"/>
                      <a:pt x="34874" y="81529"/>
                    </a:cubicBezTo>
                    <a:cubicBezTo>
                      <a:pt x="36536" y="81529"/>
                      <a:pt x="38218" y="81566"/>
                      <a:pt x="39899" y="81566"/>
                    </a:cubicBezTo>
                    <a:cubicBezTo>
                      <a:pt x="41512" y="81566"/>
                      <a:pt x="43123" y="81532"/>
                      <a:pt x="44712" y="81399"/>
                    </a:cubicBezTo>
                    <a:cubicBezTo>
                      <a:pt x="45111" y="81372"/>
                      <a:pt x="45298" y="80892"/>
                      <a:pt x="45005" y="80626"/>
                    </a:cubicBezTo>
                    <a:cubicBezTo>
                      <a:pt x="45165" y="78228"/>
                      <a:pt x="44978" y="75803"/>
                      <a:pt x="44925" y="73431"/>
                    </a:cubicBezTo>
                    <a:cubicBezTo>
                      <a:pt x="44872" y="70980"/>
                      <a:pt x="44818" y="68529"/>
                      <a:pt x="44765" y="66104"/>
                    </a:cubicBezTo>
                    <a:cubicBezTo>
                      <a:pt x="44658" y="61201"/>
                      <a:pt x="44579" y="56325"/>
                      <a:pt x="44472" y="51449"/>
                    </a:cubicBezTo>
                    <a:lnTo>
                      <a:pt x="43806" y="22138"/>
                    </a:lnTo>
                    <a:cubicBezTo>
                      <a:pt x="43673" y="16569"/>
                      <a:pt x="43699" y="10974"/>
                      <a:pt x="43300" y="5458"/>
                    </a:cubicBezTo>
                    <a:cubicBezTo>
                      <a:pt x="43300" y="5271"/>
                      <a:pt x="43166" y="5138"/>
                      <a:pt x="43006" y="5112"/>
                    </a:cubicBezTo>
                    <a:cubicBezTo>
                      <a:pt x="42953" y="5058"/>
                      <a:pt x="42900" y="5032"/>
                      <a:pt x="42847" y="5005"/>
                    </a:cubicBezTo>
                    <a:cubicBezTo>
                      <a:pt x="42729" y="4974"/>
                      <a:pt x="42611" y="4962"/>
                      <a:pt x="42491" y="4962"/>
                    </a:cubicBezTo>
                    <a:cubicBezTo>
                      <a:pt x="42095" y="4962"/>
                      <a:pt x="41690" y="5097"/>
                      <a:pt x="41301" y="5138"/>
                    </a:cubicBezTo>
                    <a:cubicBezTo>
                      <a:pt x="40848" y="5192"/>
                      <a:pt x="40422" y="5218"/>
                      <a:pt x="39969" y="5271"/>
                    </a:cubicBezTo>
                    <a:cubicBezTo>
                      <a:pt x="39969" y="3699"/>
                      <a:pt x="39782" y="2154"/>
                      <a:pt x="38397" y="1115"/>
                    </a:cubicBezTo>
                    <a:cubicBezTo>
                      <a:pt x="37153" y="191"/>
                      <a:pt x="35614" y="13"/>
                      <a:pt x="34086" y="13"/>
                    </a:cubicBezTo>
                    <a:cubicBezTo>
                      <a:pt x="33322" y="13"/>
                      <a:pt x="32561" y="58"/>
                      <a:pt x="31842" y="76"/>
                    </a:cubicBezTo>
                    <a:cubicBezTo>
                      <a:pt x="29204" y="129"/>
                      <a:pt x="26593" y="155"/>
                      <a:pt x="23955" y="342"/>
                    </a:cubicBezTo>
                    <a:cubicBezTo>
                      <a:pt x="23656" y="115"/>
                      <a:pt x="23305" y="1"/>
                      <a:pt x="2295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7033775" y="1048400"/>
                <a:ext cx="2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3587" extrusionOk="0">
                    <a:moveTo>
                      <a:pt x="776" y="0"/>
                    </a:moveTo>
                    <a:cubicBezTo>
                      <a:pt x="630" y="0"/>
                      <a:pt x="489" y="83"/>
                      <a:pt x="441" y="260"/>
                    </a:cubicBezTo>
                    <a:cubicBezTo>
                      <a:pt x="201" y="1246"/>
                      <a:pt x="68" y="2259"/>
                      <a:pt x="15" y="3298"/>
                    </a:cubicBezTo>
                    <a:cubicBezTo>
                      <a:pt x="1" y="3485"/>
                      <a:pt x="156" y="3586"/>
                      <a:pt x="315" y="3586"/>
                    </a:cubicBezTo>
                    <a:cubicBezTo>
                      <a:pt x="452" y="3586"/>
                      <a:pt x="591" y="3511"/>
                      <a:pt x="628" y="3351"/>
                    </a:cubicBezTo>
                    <a:cubicBezTo>
                      <a:pt x="894" y="2365"/>
                      <a:pt x="1081" y="1380"/>
                      <a:pt x="1161" y="367"/>
                    </a:cubicBezTo>
                    <a:cubicBezTo>
                      <a:pt x="1146" y="130"/>
                      <a:pt x="958" y="0"/>
                      <a:pt x="77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7102675" y="1072175"/>
                <a:ext cx="52825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3076" extrusionOk="0">
                    <a:moveTo>
                      <a:pt x="1681" y="1"/>
                    </a:moveTo>
                    <a:cubicBezTo>
                      <a:pt x="1591" y="1"/>
                      <a:pt x="1498" y="34"/>
                      <a:pt x="1416" y="109"/>
                    </a:cubicBezTo>
                    <a:cubicBezTo>
                      <a:pt x="1123" y="455"/>
                      <a:pt x="883" y="855"/>
                      <a:pt x="723" y="1281"/>
                    </a:cubicBezTo>
                    <a:cubicBezTo>
                      <a:pt x="510" y="1734"/>
                      <a:pt x="297" y="2161"/>
                      <a:pt x="110" y="2614"/>
                    </a:cubicBezTo>
                    <a:cubicBezTo>
                      <a:pt x="0" y="2870"/>
                      <a:pt x="205" y="3076"/>
                      <a:pt x="413" y="3076"/>
                    </a:cubicBezTo>
                    <a:cubicBezTo>
                      <a:pt x="508" y="3076"/>
                      <a:pt x="603" y="3033"/>
                      <a:pt x="670" y="2933"/>
                    </a:cubicBezTo>
                    <a:cubicBezTo>
                      <a:pt x="936" y="2534"/>
                      <a:pt x="1202" y="2134"/>
                      <a:pt x="1442" y="1708"/>
                    </a:cubicBezTo>
                    <a:cubicBezTo>
                      <a:pt x="1735" y="1335"/>
                      <a:pt x="1922" y="935"/>
                      <a:pt x="2055" y="482"/>
                    </a:cubicBezTo>
                    <a:cubicBezTo>
                      <a:pt x="2113" y="214"/>
                      <a:pt x="1909" y="1"/>
                      <a:pt x="168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7144750" y="1126700"/>
                <a:ext cx="76975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2916" extrusionOk="0">
                    <a:moveTo>
                      <a:pt x="2669" y="1"/>
                    </a:moveTo>
                    <a:cubicBezTo>
                      <a:pt x="2606" y="1"/>
                      <a:pt x="2541" y="19"/>
                      <a:pt x="2477" y="59"/>
                    </a:cubicBezTo>
                    <a:cubicBezTo>
                      <a:pt x="2077" y="326"/>
                      <a:pt x="1811" y="832"/>
                      <a:pt x="1491" y="1179"/>
                    </a:cubicBezTo>
                    <a:cubicBezTo>
                      <a:pt x="1118" y="1578"/>
                      <a:pt x="719" y="1951"/>
                      <a:pt x="266" y="2271"/>
                    </a:cubicBezTo>
                    <a:cubicBezTo>
                      <a:pt x="0" y="2492"/>
                      <a:pt x="175" y="2916"/>
                      <a:pt x="456" y="2916"/>
                    </a:cubicBezTo>
                    <a:cubicBezTo>
                      <a:pt x="514" y="2916"/>
                      <a:pt x="575" y="2898"/>
                      <a:pt x="639" y="2857"/>
                    </a:cubicBezTo>
                    <a:cubicBezTo>
                      <a:pt x="1118" y="2538"/>
                      <a:pt x="1571" y="2191"/>
                      <a:pt x="1998" y="1791"/>
                    </a:cubicBezTo>
                    <a:cubicBezTo>
                      <a:pt x="2371" y="1445"/>
                      <a:pt x="2903" y="992"/>
                      <a:pt x="3037" y="459"/>
                    </a:cubicBezTo>
                    <a:cubicBezTo>
                      <a:pt x="3078" y="230"/>
                      <a:pt x="2892" y="1"/>
                      <a:pt x="2669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6233425" y="3237850"/>
                <a:ext cx="25250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1078" extrusionOk="0">
                    <a:moveTo>
                      <a:pt x="7833" y="1"/>
                    </a:moveTo>
                    <a:cubicBezTo>
                      <a:pt x="6773" y="1"/>
                      <a:pt x="5708" y="83"/>
                      <a:pt x="4664" y="134"/>
                    </a:cubicBezTo>
                    <a:cubicBezTo>
                      <a:pt x="3198" y="187"/>
                      <a:pt x="1519" y="54"/>
                      <a:pt x="134" y="534"/>
                    </a:cubicBezTo>
                    <a:cubicBezTo>
                      <a:pt x="1" y="587"/>
                      <a:pt x="1" y="773"/>
                      <a:pt x="134" y="827"/>
                    </a:cubicBezTo>
                    <a:cubicBezTo>
                      <a:pt x="807" y="1023"/>
                      <a:pt x="1547" y="1078"/>
                      <a:pt x="2298" y="1078"/>
                    </a:cubicBezTo>
                    <a:cubicBezTo>
                      <a:pt x="3182" y="1078"/>
                      <a:pt x="4082" y="1001"/>
                      <a:pt x="4903" y="987"/>
                    </a:cubicBezTo>
                    <a:cubicBezTo>
                      <a:pt x="6529" y="933"/>
                      <a:pt x="8181" y="987"/>
                      <a:pt x="9753" y="694"/>
                    </a:cubicBezTo>
                    <a:cubicBezTo>
                      <a:pt x="10099" y="614"/>
                      <a:pt x="9966" y="134"/>
                      <a:pt x="9673" y="107"/>
                    </a:cubicBezTo>
                    <a:cubicBezTo>
                      <a:pt x="9065" y="29"/>
                      <a:pt x="8450" y="1"/>
                      <a:pt x="7833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3" name="Google Shape;1593;p34"/>
            <p:cNvSpPr/>
            <p:nvPr/>
          </p:nvSpPr>
          <p:spPr>
            <a:xfrm rot="16200000">
              <a:off x="4367575" y="2752426"/>
              <a:ext cx="408839" cy="1284014"/>
            </a:xfrm>
            <a:custGeom>
              <a:avLst/>
              <a:gdLst/>
              <a:ahLst/>
              <a:cxnLst/>
              <a:rect l="l" t="t" r="r" b="b"/>
              <a:pathLst>
                <a:path w="43914" h="76101" extrusionOk="0">
                  <a:moveTo>
                    <a:pt x="374" y="0"/>
                  </a:moveTo>
                  <a:cubicBezTo>
                    <a:pt x="374" y="0"/>
                    <a:pt x="374" y="27339"/>
                    <a:pt x="187" y="39063"/>
                  </a:cubicBezTo>
                  <a:cubicBezTo>
                    <a:pt x="1" y="50787"/>
                    <a:pt x="2239" y="75914"/>
                    <a:pt x="2239" y="75914"/>
                  </a:cubicBezTo>
                  <a:lnTo>
                    <a:pt x="6502" y="76101"/>
                  </a:lnTo>
                  <a:lnTo>
                    <a:pt x="43913" y="75728"/>
                  </a:lnTo>
                  <a:lnTo>
                    <a:pt x="43540" y="62698"/>
                  </a:lnTo>
                  <a:lnTo>
                    <a:pt x="42421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 rot="5400000">
              <a:off x="3430647" y="3176047"/>
              <a:ext cx="123432" cy="436774"/>
            </a:xfrm>
            <a:custGeom>
              <a:avLst/>
              <a:gdLst/>
              <a:ahLst/>
              <a:cxnLst/>
              <a:rect l="l" t="t" r="r" b="b"/>
              <a:pathLst>
                <a:path w="5403" h="19119" extrusionOk="0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 txBox="1"/>
            <p:nvPr/>
          </p:nvSpPr>
          <p:spPr>
            <a:xfrm>
              <a:off x="3923285" y="3136733"/>
              <a:ext cx="1214582" cy="496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altLang="ko-KR" sz="1600">
                  <a:solidFill>
                    <a:srgbClr val="FFFFFF"/>
                  </a:solidFill>
                </a:rPr>
                <a:t>(C)12~14</a:t>
              </a:r>
            </a:p>
          </p:txBody>
        </p:sp>
        <p:sp>
          <p:nvSpPr>
            <p:cNvPr id="1596" name="Google Shape;1596;p34"/>
            <p:cNvSpPr txBox="1"/>
            <p:nvPr/>
          </p:nvSpPr>
          <p:spPr>
            <a:xfrm>
              <a:off x="678025" y="3015529"/>
              <a:ext cx="3090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97" name="Google Shape;1597;p34"/>
            <p:cNvSpPr txBox="1"/>
            <p:nvPr/>
          </p:nvSpPr>
          <p:spPr>
            <a:xfrm>
              <a:off x="962325" y="2869973"/>
              <a:ext cx="1542600" cy="1094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ko-KR" altLang="en-US" sz="1200" dirty="0">
                  <a:solidFill>
                    <a:srgbClr val="FFFFFF"/>
                  </a:solidFill>
                </a:rPr>
                <a:t>●레이아웃</a:t>
              </a:r>
              <a:endParaRPr lang="ko-KR" altLang="en-US" dirty="0"/>
            </a:p>
            <a:p>
              <a:r>
                <a:rPr lang="ko-KR" sz="1200" dirty="0">
                  <a:solidFill>
                    <a:srgbClr val="FFFFFF"/>
                  </a:solidFill>
                </a:rPr>
                <a:t>●디자인 </a:t>
              </a:r>
            </a:p>
            <a:p>
              <a:r>
                <a:rPr lang="ko-KR" sz="1200" dirty="0">
                  <a:solidFill>
                    <a:srgbClr val="FFFFFF"/>
                  </a:solidFill>
                </a:rPr>
                <a:t>●기능 점검</a:t>
              </a:r>
              <a:endParaRPr lang="ko-KR" dirty="0"/>
            </a:p>
          </p:txBody>
        </p:sp>
      </p:grpSp>
      <p:grpSp>
        <p:nvGrpSpPr>
          <p:cNvPr id="1598" name="Google Shape;1598;p34"/>
          <p:cNvGrpSpPr/>
          <p:nvPr/>
        </p:nvGrpSpPr>
        <p:grpSpPr>
          <a:xfrm>
            <a:off x="5472075" y="1747115"/>
            <a:ext cx="3939350" cy="1316643"/>
            <a:chOff x="5433252" y="1835589"/>
            <a:chExt cx="3253550" cy="1330944"/>
          </a:xfrm>
        </p:grpSpPr>
        <p:sp>
          <p:nvSpPr>
            <p:cNvPr id="1599" name="Google Shape;1599;p34"/>
            <p:cNvSpPr/>
            <p:nvPr/>
          </p:nvSpPr>
          <p:spPr>
            <a:xfrm flipH="1">
              <a:off x="6089264" y="2511792"/>
              <a:ext cx="161900" cy="154400"/>
            </a:xfrm>
            <a:custGeom>
              <a:avLst/>
              <a:gdLst/>
              <a:ahLst/>
              <a:cxnLst/>
              <a:rect l="l" t="t" r="r" b="b"/>
              <a:pathLst>
                <a:path w="6476" h="6176" extrusionOk="0">
                  <a:moveTo>
                    <a:pt x="3017" y="1"/>
                  </a:moveTo>
                  <a:cubicBezTo>
                    <a:pt x="2493" y="1"/>
                    <a:pt x="1974" y="158"/>
                    <a:pt x="1520" y="471"/>
                  </a:cubicBezTo>
                  <a:cubicBezTo>
                    <a:pt x="480" y="1270"/>
                    <a:pt x="1" y="2603"/>
                    <a:pt x="294" y="3882"/>
                  </a:cubicBezTo>
                  <a:cubicBezTo>
                    <a:pt x="657" y="5231"/>
                    <a:pt x="1904" y="6175"/>
                    <a:pt x="3297" y="6175"/>
                  </a:cubicBezTo>
                  <a:cubicBezTo>
                    <a:pt x="3335" y="6175"/>
                    <a:pt x="3373" y="6175"/>
                    <a:pt x="3411" y="6173"/>
                  </a:cubicBezTo>
                  <a:cubicBezTo>
                    <a:pt x="5037" y="6173"/>
                    <a:pt x="6369" y="4894"/>
                    <a:pt x="6422" y="3269"/>
                  </a:cubicBezTo>
                  <a:cubicBezTo>
                    <a:pt x="6476" y="1830"/>
                    <a:pt x="5516" y="524"/>
                    <a:pt x="4104" y="231"/>
                  </a:cubicBezTo>
                  <a:cubicBezTo>
                    <a:pt x="3753" y="78"/>
                    <a:pt x="3384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0" name="Google Shape;1600;p34"/>
            <p:cNvGrpSpPr/>
            <p:nvPr/>
          </p:nvGrpSpPr>
          <p:grpSpPr>
            <a:xfrm rot="5400000" flipH="1">
              <a:off x="7010625" y="1490146"/>
              <a:ext cx="1135954" cy="2216400"/>
              <a:chOff x="6153719" y="1048400"/>
              <a:chExt cx="1135954" cy="2216400"/>
            </a:xfrm>
          </p:grpSpPr>
          <p:sp>
            <p:nvSpPr>
              <p:cNvPr id="1601" name="Google Shape;1601;p34"/>
              <p:cNvSpPr/>
              <p:nvPr/>
            </p:nvSpPr>
            <p:spPr>
              <a:xfrm>
                <a:off x="6153719" y="1273208"/>
                <a:ext cx="1097850" cy="1902525"/>
              </a:xfrm>
              <a:custGeom>
                <a:avLst/>
                <a:gdLst/>
                <a:ahLst/>
                <a:cxnLst/>
                <a:rect l="l" t="t" r="r" b="b"/>
                <a:pathLst>
                  <a:path w="43914" h="76101" extrusionOk="0">
                    <a:moveTo>
                      <a:pt x="374" y="0"/>
                    </a:moveTo>
                    <a:cubicBezTo>
                      <a:pt x="374" y="0"/>
                      <a:pt x="374" y="27339"/>
                      <a:pt x="187" y="39063"/>
                    </a:cubicBezTo>
                    <a:cubicBezTo>
                      <a:pt x="1" y="50787"/>
                      <a:pt x="2239" y="75914"/>
                      <a:pt x="2239" y="75914"/>
                    </a:cubicBezTo>
                    <a:lnTo>
                      <a:pt x="6502" y="76101"/>
                    </a:lnTo>
                    <a:lnTo>
                      <a:pt x="43913" y="75728"/>
                    </a:lnTo>
                    <a:lnTo>
                      <a:pt x="43540" y="62698"/>
                    </a:lnTo>
                    <a:lnTo>
                      <a:pt x="4242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6672425" y="1164150"/>
                <a:ext cx="485625" cy="463500"/>
              </a:xfrm>
              <a:custGeom>
                <a:avLst/>
                <a:gdLst/>
                <a:ahLst/>
                <a:cxnLst/>
                <a:rect l="l" t="t" r="r" b="b"/>
                <a:pathLst>
                  <a:path w="19425" h="18540" extrusionOk="0">
                    <a:moveTo>
                      <a:pt x="7381" y="0"/>
                    </a:moveTo>
                    <a:cubicBezTo>
                      <a:pt x="7381" y="0"/>
                      <a:pt x="4663" y="187"/>
                      <a:pt x="2532" y="400"/>
                    </a:cubicBezTo>
                    <a:cubicBezTo>
                      <a:pt x="400" y="587"/>
                      <a:pt x="0" y="4663"/>
                      <a:pt x="0" y="4663"/>
                    </a:cubicBezTo>
                    <a:lnTo>
                      <a:pt x="4477" y="5063"/>
                    </a:lnTo>
                    <a:cubicBezTo>
                      <a:pt x="4477" y="5063"/>
                      <a:pt x="5436" y="10499"/>
                      <a:pt x="4850" y="14576"/>
                    </a:cubicBezTo>
                    <a:cubicBezTo>
                      <a:pt x="4359" y="18010"/>
                      <a:pt x="7154" y="18290"/>
                      <a:pt x="8078" y="18290"/>
                    </a:cubicBezTo>
                    <a:cubicBezTo>
                      <a:pt x="8258" y="18290"/>
                      <a:pt x="8367" y="18279"/>
                      <a:pt x="8367" y="18279"/>
                    </a:cubicBezTo>
                    <a:cubicBezTo>
                      <a:pt x="8367" y="18279"/>
                      <a:pt x="10783" y="18540"/>
                      <a:pt x="13199" y="18540"/>
                    </a:cubicBezTo>
                    <a:cubicBezTo>
                      <a:pt x="14407" y="18540"/>
                      <a:pt x="15615" y="18475"/>
                      <a:pt x="16521" y="18279"/>
                    </a:cubicBezTo>
                    <a:cubicBezTo>
                      <a:pt x="19238" y="17693"/>
                      <a:pt x="18865" y="16148"/>
                      <a:pt x="18865" y="16148"/>
                    </a:cubicBezTo>
                    <a:lnTo>
                      <a:pt x="19052" y="11485"/>
                    </a:lnTo>
                    <a:cubicBezTo>
                      <a:pt x="19052" y="11485"/>
                      <a:pt x="19425" y="5436"/>
                      <a:pt x="18865" y="3118"/>
                    </a:cubicBezTo>
                    <a:cubicBezTo>
                      <a:pt x="18279" y="773"/>
                      <a:pt x="14975" y="187"/>
                      <a:pt x="14975" y="187"/>
                    </a:cubicBezTo>
                    <a:lnTo>
                      <a:pt x="73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6157223" y="1168696"/>
                <a:ext cx="1132450" cy="2057000"/>
              </a:xfrm>
              <a:custGeom>
                <a:avLst/>
                <a:gdLst/>
                <a:ahLst/>
                <a:cxnLst/>
                <a:rect l="l" t="t" r="r" b="b"/>
                <a:pathLst>
                  <a:path w="45298" h="82280" extrusionOk="0">
                    <a:moveTo>
                      <a:pt x="24647" y="4179"/>
                    </a:moveTo>
                    <a:lnTo>
                      <a:pt x="24647" y="4392"/>
                    </a:lnTo>
                    <a:lnTo>
                      <a:pt x="24594" y="4392"/>
                    </a:lnTo>
                    <a:cubicBezTo>
                      <a:pt x="24594" y="4312"/>
                      <a:pt x="24621" y="4259"/>
                      <a:pt x="24647" y="4179"/>
                    </a:cubicBezTo>
                    <a:close/>
                    <a:moveTo>
                      <a:pt x="24115" y="1701"/>
                    </a:moveTo>
                    <a:cubicBezTo>
                      <a:pt x="24301" y="2021"/>
                      <a:pt x="24434" y="2367"/>
                      <a:pt x="24488" y="2713"/>
                    </a:cubicBezTo>
                    <a:cubicBezTo>
                      <a:pt x="24274" y="3246"/>
                      <a:pt x="24115" y="3833"/>
                      <a:pt x="24061" y="4419"/>
                    </a:cubicBezTo>
                    <a:lnTo>
                      <a:pt x="23129" y="4419"/>
                    </a:lnTo>
                    <a:cubicBezTo>
                      <a:pt x="23155" y="3913"/>
                      <a:pt x="23235" y="3380"/>
                      <a:pt x="23422" y="2900"/>
                    </a:cubicBezTo>
                    <a:lnTo>
                      <a:pt x="23448" y="2900"/>
                    </a:lnTo>
                    <a:cubicBezTo>
                      <a:pt x="23608" y="2474"/>
                      <a:pt x="23928" y="2127"/>
                      <a:pt x="24115" y="1701"/>
                    </a:cubicBezTo>
                    <a:close/>
                    <a:moveTo>
                      <a:pt x="21903" y="1754"/>
                    </a:moveTo>
                    <a:lnTo>
                      <a:pt x="21930" y="1781"/>
                    </a:lnTo>
                    <a:cubicBezTo>
                      <a:pt x="21610" y="2634"/>
                      <a:pt x="21423" y="3540"/>
                      <a:pt x="21370" y="4445"/>
                    </a:cubicBezTo>
                    <a:lnTo>
                      <a:pt x="20837" y="4445"/>
                    </a:lnTo>
                    <a:cubicBezTo>
                      <a:pt x="21050" y="3513"/>
                      <a:pt x="21397" y="2607"/>
                      <a:pt x="21903" y="1754"/>
                    </a:cubicBezTo>
                    <a:close/>
                    <a:moveTo>
                      <a:pt x="23062" y="1025"/>
                    </a:moveTo>
                    <a:cubicBezTo>
                      <a:pt x="23182" y="1025"/>
                      <a:pt x="23302" y="1055"/>
                      <a:pt x="23422" y="1115"/>
                    </a:cubicBezTo>
                    <a:cubicBezTo>
                      <a:pt x="23528" y="1141"/>
                      <a:pt x="23635" y="1221"/>
                      <a:pt x="23742" y="1275"/>
                    </a:cubicBezTo>
                    <a:cubicBezTo>
                      <a:pt x="22862" y="1887"/>
                      <a:pt x="22622" y="3406"/>
                      <a:pt x="22676" y="4419"/>
                    </a:cubicBezTo>
                    <a:lnTo>
                      <a:pt x="21876" y="4445"/>
                    </a:lnTo>
                    <a:cubicBezTo>
                      <a:pt x="21956" y="3859"/>
                      <a:pt x="22089" y="3273"/>
                      <a:pt x="22276" y="2687"/>
                    </a:cubicBezTo>
                    <a:lnTo>
                      <a:pt x="22303" y="2713"/>
                    </a:lnTo>
                    <a:cubicBezTo>
                      <a:pt x="22489" y="2127"/>
                      <a:pt x="22782" y="1621"/>
                      <a:pt x="22942" y="1035"/>
                    </a:cubicBezTo>
                    <a:cubicBezTo>
                      <a:pt x="22982" y="1028"/>
                      <a:pt x="23022" y="1025"/>
                      <a:pt x="23062" y="1025"/>
                    </a:cubicBezTo>
                    <a:close/>
                    <a:moveTo>
                      <a:pt x="33954" y="838"/>
                    </a:moveTo>
                    <a:cubicBezTo>
                      <a:pt x="35162" y="838"/>
                      <a:pt x="36344" y="974"/>
                      <a:pt x="37331" y="1488"/>
                    </a:cubicBezTo>
                    <a:cubicBezTo>
                      <a:pt x="39676" y="2687"/>
                      <a:pt x="39090" y="5698"/>
                      <a:pt x="39036" y="7883"/>
                    </a:cubicBezTo>
                    <a:cubicBezTo>
                      <a:pt x="38983" y="10387"/>
                      <a:pt x="38903" y="12919"/>
                      <a:pt x="38850" y="15424"/>
                    </a:cubicBezTo>
                    <a:cubicBezTo>
                      <a:pt x="38823" y="15477"/>
                      <a:pt x="38850" y="15557"/>
                      <a:pt x="38876" y="15610"/>
                    </a:cubicBezTo>
                    <a:lnTo>
                      <a:pt x="38876" y="15663"/>
                    </a:lnTo>
                    <a:cubicBezTo>
                      <a:pt x="38930" y="16196"/>
                      <a:pt x="39063" y="16809"/>
                      <a:pt x="38823" y="17315"/>
                    </a:cubicBezTo>
                    <a:cubicBezTo>
                      <a:pt x="38423" y="18141"/>
                      <a:pt x="37358" y="18141"/>
                      <a:pt x="36585" y="18141"/>
                    </a:cubicBezTo>
                    <a:cubicBezTo>
                      <a:pt x="35370" y="18141"/>
                      <a:pt x="34155" y="18176"/>
                      <a:pt x="32953" y="18176"/>
                    </a:cubicBezTo>
                    <a:cubicBezTo>
                      <a:pt x="32653" y="18176"/>
                      <a:pt x="32353" y="18173"/>
                      <a:pt x="32055" y="18168"/>
                    </a:cubicBezTo>
                    <a:cubicBezTo>
                      <a:pt x="30589" y="18141"/>
                      <a:pt x="29151" y="18115"/>
                      <a:pt x="27712" y="18008"/>
                    </a:cubicBezTo>
                    <a:cubicBezTo>
                      <a:pt x="26699" y="17928"/>
                      <a:pt x="25793" y="17742"/>
                      <a:pt x="25500" y="16596"/>
                    </a:cubicBezTo>
                    <a:cubicBezTo>
                      <a:pt x="25420" y="16143"/>
                      <a:pt x="25394" y="15690"/>
                      <a:pt x="25420" y="15237"/>
                    </a:cubicBezTo>
                    <a:cubicBezTo>
                      <a:pt x="25553" y="15184"/>
                      <a:pt x="25633" y="15051"/>
                      <a:pt x="25633" y="14891"/>
                    </a:cubicBezTo>
                    <a:cubicBezTo>
                      <a:pt x="25633" y="12199"/>
                      <a:pt x="25660" y="9508"/>
                      <a:pt x="25633" y="6817"/>
                    </a:cubicBezTo>
                    <a:cubicBezTo>
                      <a:pt x="25633" y="5431"/>
                      <a:pt x="25767" y="3833"/>
                      <a:pt x="25367" y="2394"/>
                    </a:cubicBezTo>
                    <a:cubicBezTo>
                      <a:pt x="25367" y="2340"/>
                      <a:pt x="25420" y="2287"/>
                      <a:pt x="25420" y="2234"/>
                    </a:cubicBezTo>
                    <a:cubicBezTo>
                      <a:pt x="25473" y="2074"/>
                      <a:pt x="25367" y="1914"/>
                      <a:pt x="25207" y="1887"/>
                    </a:cubicBezTo>
                    <a:cubicBezTo>
                      <a:pt x="25180" y="1781"/>
                      <a:pt x="25127" y="1701"/>
                      <a:pt x="25100" y="1621"/>
                    </a:cubicBezTo>
                    <a:cubicBezTo>
                      <a:pt x="24994" y="1408"/>
                      <a:pt x="24861" y="1195"/>
                      <a:pt x="24727" y="1035"/>
                    </a:cubicBezTo>
                    <a:lnTo>
                      <a:pt x="24727" y="1035"/>
                    </a:lnTo>
                    <a:cubicBezTo>
                      <a:pt x="25274" y="1043"/>
                      <a:pt x="25820" y="1046"/>
                      <a:pt x="26366" y="1046"/>
                    </a:cubicBezTo>
                    <a:cubicBezTo>
                      <a:pt x="27685" y="1046"/>
                      <a:pt x="29004" y="1027"/>
                      <a:pt x="30323" y="1008"/>
                    </a:cubicBezTo>
                    <a:lnTo>
                      <a:pt x="30350" y="1008"/>
                    </a:lnTo>
                    <a:cubicBezTo>
                      <a:pt x="31455" y="981"/>
                      <a:pt x="32718" y="838"/>
                      <a:pt x="33954" y="838"/>
                    </a:cubicBezTo>
                    <a:close/>
                    <a:moveTo>
                      <a:pt x="24674" y="5405"/>
                    </a:moveTo>
                    <a:cubicBezTo>
                      <a:pt x="24754" y="8576"/>
                      <a:pt x="24834" y="11746"/>
                      <a:pt x="24914" y="14917"/>
                    </a:cubicBezTo>
                    <a:cubicBezTo>
                      <a:pt x="24914" y="14944"/>
                      <a:pt x="24914" y="14971"/>
                      <a:pt x="24941" y="15024"/>
                    </a:cubicBezTo>
                    <a:cubicBezTo>
                      <a:pt x="24674" y="16196"/>
                      <a:pt x="24621" y="17582"/>
                      <a:pt x="25713" y="18355"/>
                    </a:cubicBezTo>
                    <a:cubicBezTo>
                      <a:pt x="26459" y="18861"/>
                      <a:pt x="27552" y="18808"/>
                      <a:pt x="28405" y="18887"/>
                    </a:cubicBezTo>
                    <a:cubicBezTo>
                      <a:pt x="29630" y="18967"/>
                      <a:pt x="30829" y="18994"/>
                      <a:pt x="32028" y="19021"/>
                    </a:cubicBezTo>
                    <a:cubicBezTo>
                      <a:pt x="33254" y="19021"/>
                      <a:pt x="34453" y="18994"/>
                      <a:pt x="35652" y="18941"/>
                    </a:cubicBezTo>
                    <a:cubicBezTo>
                      <a:pt x="35810" y="18931"/>
                      <a:pt x="35972" y="18929"/>
                      <a:pt x="36136" y="18929"/>
                    </a:cubicBezTo>
                    <a:cubicBezTo>
                      <a:pt x="36351" y="18929"/>
                      <a:pt x="36570" y="18933"/>
                      <a:pt x="36788" y="18933"/>
                    </a:cubicBezTo>
                    <a:cubicBezTo>
                      <a:pt x="37337" y="18933"/>
                      <a:pt x="37886" y="18904"/>
                      <a:pt x="38370" y="18701"/>
                    </a:cubicBezTo>
                    <a:cubicBezTo>
                      <a:pt x="39649" y="18168"/>
                      <a:pt x="39809" y="16889"/>
                      <a:pt x="39622" y="15690"/>
                    </a:cubicBezTo>
                    <a:cubicBezTo>
                      <a:pt x="39676" y="15610"/>
                      <a:pt x="39729" y="15503"/>
                      <a:pt x="39729" y="15424"/>
                    </a:cubicBezTo>
                    <a:cubicBezTo>
                      <a:pt x="39862" y="12493"/>
                      <a:pt x="39916" y="9561"/>
                      <a:pt x="39942" y="6630"/>
                    </a:cubicBezTo>
                    <a:lnTo>
                      <a:pt x="39942" y="5911"/>
                    </a:lnTo>
                    <a:cubicBezTo>
                      <a:pt x="40229" y="5962"/>
                      <a:pt x="40517" y="5980"/>
                      <a:pt x="40797" y="5980"/>
                    </a:cubicBezTo>
                    <a:cubicBezTo>
                      <a:pt x="40959" y="5980"/>
                      <a:pt x="41118" y="5974"/>
                      <a:pt x="41274" y="5964"/>
                    </a:cubicBezTo>
                    <a:cubicBezTo>
                      <a:pt x="41701" y="5964"/>
                      <a:pt x="42127" y="5911"/>
                      <a:pt x="42527" y="5804"/>
                    </a:cubicBezTo>
                    <a:lnTo>
                      <a:pt x="42527" y="5804"/>
                    </a:lnTo>
                    <a:cubicBezTo>
                      <a:pt x="42420" y="10547"/>
                      <a:pt x="42660" y="15344"/>
                      <a:pt x="42767" y="20087"/>
                    </a:cubicBezTo>
                    <a:cubicBezTo>
                      <a:pt x="42873" y="24989"/>
                      <a:pt x="42980" y="29866"/>
                      <a:pt x="43086" y="34742"/>
                    </a:cubicBezTo>
                    <a:cubicBezTo>
                      <a:pt x="43300" y="44521"/>
                      <a:pt x="43539" y="54300"/>
                      <a:pt x="43779" y="64079"/>
                    </a:cubicBezTo>
                    <a:cubicBezTo>
                      <a:pt x="43832" y="66770"/>
                      <a:pt x="43912" y="69461"/>
                      <a:pt x="43966" y="72152"/>
                    </a:cubicBezTo>
                    <a:cubicBezTo>
                      <a:pt x="44019" y="74897"/>
                      <a:pt x="43912" y="77721"/>
                      <a:pt x="44232" y="80439"/>
                    </a:cubicBezTo>
                    <a:cubicBezTo>
                      <a:pt x="42929" y="80345"/>
                      <a:pt x="41613" y="80317"/>
                      <a:pt x="40293" y="80317"/>
                    </a:cubicBezTo>
                    <a:cubicBezTo>
                      <a:pt x="38240" y="80317"/>
                      <a:pt x="36177" y="80386"/>
                      <a:pt x="34133" y="80386"/>
                    </a:cubicBezTo>
                    <a:lnTo>
                      <a:pt x="34160" y="80413"/>
                    </a:lnTo>
                    <a:cubicBezTo>
                      <a:pt x="30723" y="80413"/>
                      <a:pt x="27259" y="80466"/>
                      <a:pt x="23821" y="80519"/>
                    </a:cubicBezTo>
                    <a:cubicBezTo>
                      <a:pt x="16973" y="80652"/>
                      <a:pt x="10125" y="81052"/>
                      <a:pt x="3277" y="81079"/>
                    </a:cubicBezTo>
                    <a:cubicBezTo>
                      <a:pt x="1519" y="61574"/>
                      <a:pt x="1199" y="41963"/>
                      <a:pt x="1226" y="22378"/>
                    </a:cubicBezTo>
                    <a:cubicBezTo>
                      <a:pt x="1226" y="16889"/>
                      <a:pt x="1492" y="11347"/>
                      <a:pt x="1226" y="5858"/>
                    </a:cubicBezTo>
                    <a:lnTo>
                      <a:pt x="1226" y="5858"/>
                    </a:lnTo>
                    <a:cubicBezTo>
                      <a:pt x="2534" y="5884"/>
                      <a:pt x="3843" y="5896"/>
                      <a:pt x="5152" y="5896"/>
                    </a:cubicBezTo>
                    <a:cubicBezTo>
                      <a:pt x="11657" y="5896"/>
                      <a:pt x="18175" y="5604"/>
                      <a:pt x="24674" y="5405"/>
                    </a:cubicBezTo>
                    <a:close/>
                    <a:moveTo>
                      <a:pt x="22957" y="1"/>
                    </a:moveTo>
                    <a:cubicBezTo>
                      <a:pt x="22652" y="1"/>
                      <a:pt x="22351" y="88"/>
                      <a:pt x="22089" y="262"/>
                    </a:cubicBezTo>
                    <a:cubicBezTo>
                      <a:pt x="20810" y="1035"/>
                      <a:pt x="20331" y="3033"/>
                      <a:pt x="20278" y="4472"/>
                    </a:cubicBezTo>
                    <a:cubicBezTo>
                      <a:pt x="13803" y="4605"/>
                      <a:pt x="7301" y="4739"/>
                      <a:pt x="853" y="5218"/>
                    </a:cubicBezTo>
                    <a:cubicBezTo>
                      <a:pt x="813" y="5205"/>
                      <a:pt x="773" y="5198"/>
                      <a:pt x="736" y="5198"/>
                    </a:cubicBezTo>
                    <a:cubicBezTo>
                      <a:pt x="700" y="5198"/>
                      <a:pt x="666" y="5205"/>
                      <a:pt x="640" y="5218"/>
                    </a:cubicBezTo>
                    <a:lnTo>
                      <a:pt x="426" y="5218"/>
                    </a:lnTo>
                    <a:cubicBezTo>
                      <a:pt x="53" y="5245"/>
                      <a:pt x="0" y="5724"/>
                      <a:pt x="346" y="5831"/>
                    </a:cubicBezTo>
                    <a:cubicBezTo>
                      <a:pt x="53" y="10654"/>
                      <a:pt x="213" y="15557"/>
                      <a:pt x="213" y="20380"/>
                    </a:cubicBezTo>
                    <a:cubicBezTo>
                      <a:pt x="187" y="25309"/>
                      <a:pt x="187" y="30239"/>
                      <a:pt x="213" y="35168"/>
                    </a:cubicBezTo>
                    <a:cubicBezTo>
                      <a:pt x="293" y="44947"/>
                      <a:pt x="506" y="54699"/>
                      <a:pt x="986" y="64452"/>
                    </a:cubicBezTo>
                    <a:cubicBezTo>
                      <a:pt x="1252" y="70021"/>
                      <a:pt x="1625" y="75590"/>
                      <a:pt x="2132" y="81159"/>
                    </a:cubicBezTo>
                    <a:cubicBezTo>
                      <a:pt x="2158" y="81292"/>
                      <a:pt x="2212" y="81452"/>
                      <a:pt x="2345" y="81558"/>
                    </a:cubicBezTo>
                    <a:cubicBezTo>
                      <a:pt x="2242" y="81919"/>
                      <a:pt x="2512" y="82279"/>
                      <a:pt x="2867" y="82279"/>
                    </a:cubicBezTo>
                    <a:cubicBezTo>
                      <a:pt x="2879" y="82279"/>
                      <a:pt x="2892" y="82279"/>
                      <a:pt x="2904" y="82278"/>
                    </a:cubicBezTo>
                    <a:cubicBezTo>
                      <a:pt x="9832" y="81772"/>
                      <a:pt x="16867" y="81798"/>
                      <a:pt x="23795" y="81665"/>
                    </a:cubicBezTo>
                    <a:cubicBezTo>
                      <a:pt x="27259" y="81612"/>
                      <a:pt x="30696" y="81558"/>
                      <a:pt x="34133" y="81532"/>
                    </a:cubicBezTo>
                    <a:cubicBezTo>
                      <a:pt x="34380" y="81530"/>
                      <a:pt x="34627" y="81529"/>
                      <a:pt x="34874" y="81529"/>
                    </a:cubicBezTo>
                    <a:cubicBezTo>
                      <a:pt x="36536" y="81529"/>
                      <a:pt x="38218" y="81566"/>
                      <a:pt x="39899" y="81566"/>
                    </a:cubicBezTo>
                    <a:cubicBezTo>
                      <a:pt x="41512" y="81566"/>
                      <a:pt x="43123" y="81532"/>
                      <a:pt x="44712" y="81399"/>
                    </a:cubicBezTo>
                    <a:cubicBezTo>
                      <a:pt x="45111" y="81372"/>
                      <a:pt x="45298" y="80892"/>
                      <a:pt x="45005" y="80626"/>
                    </a:cubicBezTo>
                    <a:cubicBezTo>
                      <a:pt x="45165" y="78228"/>
                      <a:pt x="44978" y="75803"/>
                      <a:pt x="44925" y="73431"/>
                    </a:cubicBezTo>
                    <a:cubicBezTo>
                      <a:pt x="44872" y="70980"/>
                      <a:pt x="44818" y="68529"/>
                      <a:pt x="44765" y="66104"/>
                    </a:cubicBezTo>
                    <a:cubicBezTo>
                      <a:pt x="44658" y="61201"/>
                      <a:pt x="44579" y="56325"/>
                      <a:pt x="44472" y="51449"/>
                    </a:cubicBezTo>
                    <a:lnTo>
                      <a:pt x="43806" y="22138"/>
                    </a:lnTo>
                    <a:cubicBezTo>
                      <a:pt x="43673" y="16569"/>
                      <a:pt x="43699" y="10974"/>
                      <a:pt x="43300" y="5458"/>
                    </a:cubicBezTo>
                    <a:cubicBezTo>
                      <a:pt x="43300" y="5271"/>
                      <a:pt x="43166" y="5138"/>
                      <a:pt x="43006" y="5112"/>
                    </a:cubicBezTo>
                    <a:cubicBezTo>
                      <a:pt x="42953" y="5058"/>
                      <a:pt x="42900" y="5032"/>
                      <a:pt x="42847" y="5005"/>
                    </a:cubicBezTo>
                    <a:cubicBezTo>
                      <a:pt x="42729" y="4974"/>
                      <a:pt x="42611" y="4962"/>
                      <a:pt x="42491" y="4962"/>
                    </a:cubicBezTo>
                    <a:cubicBezTo>
                      <a:pt x="42095" y="4962"/>
                      <a:pt x="41690" y="5097"/>
                      <a:pt x="41301" y="5138"/>
                    </a:cubicBezTo>
                    <a:cubicBezTo>
                      <a:pt x="40848" y="5192"/>
                      <a:pt x="40422" y="5218"/>
                      <a:pt x="39969" y="5271"/>
                    </a:cubicBezTo>
                    <a:cubicBezTo>
                      <a:pt x="39969" y="3699"/>
                      <a:pt x="39782" y="2154"/>
                      <a:pt x="38397" y="1115"/>
                    </a:cubicBezTo>
                    <a:cubicBezTo>
                      <a:pt x="37153" y="191"/>
                      <a:pt x="35614" y="13"/>
                      <a:pt x="34086" y="13"/>
                    </a:cubicBezTo>
                    <a:cubicBezTo>
                      <a:pt x="33322" y="13"/>
                      <a:pt x="32561" y="58"/>
                      <a:pt x="31842" y="76"/>
                    </a:cubicBezTo>
                    <a:cubicBezTo>
                      <a:pt x="29204" y="129"/>
                      <a:pt x="26593" y="155"/>
                      <a:pt x="23955" y="342"/>
                    </a:cubicBezTo>
                    <a:cubicBezTo>
                      <a:pt x="23656" y="115"/>
                      <a:pt x="23305" y="1"/>
                      <a:pt x="2295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7033775" y="1048400"/>
                <a:ext cx="2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3587" extrusionOk="0">
                    <a:moveTo>
                      <a:pt x="776" y="0"/>
                    </a:moveTo>
                    <a:cubicBezTo>
                      <a:pt x="630" y="0"/>
                      <a:pt x="489" y="83"/>
                      <a:pt x="441" y="260"/>
                    </a:cubicBezTo>
                    <a:cubicBezTo>
                      <a:pt x="201" y="1246"/>
                      <a:pt x="68" y="2259"/>
                      <a:pt x="15" y="3298"/>
                    </a:cubicBezTo>
                    <a:cubicBezTo>
                      <a:pt x="1" y="3485"/>
                      <a:pt x="156" y="3586"/>
                      <a:pt x="315" y="3586"/>
                    </a:cubicBezTo>
                    <a:cubicBezTo>
                      <a:pt x="452" y="3586"/>
                      <a:pt x="591" y="3511"/>
                      <a:pt x="628" y="3351"/>
                    </a:cubicBezTo>
                    <a:cubicBezTo>
                      <a:pt x="894" y="2365"/>
                      <a:pt x="1081" y="1380"/>
                      <a:pt x="1161" y="367"/>
                    </a:cubicBezTo>
                    <a:cubicBezTo>
                      <a:pt x="1146" y="130"/>
                      <a:pt x="958" y="0"/>
                      <a:pt x="77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7102675" y="1072175"/>
                <a:ext cx="52825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3076" extrusionOk="0">
                    <a:moveTo>
                      <a:pt x="1681" y="1"/>
                    </a:moveTo>
                    <a:cubicBezTo>
                      <a:pt x="1591" y="1"/>
                      <a:pt x="1498" y="34"/>
                      <a:pt x="1416" y="109"/>
                    </a:cubicBezTo>
                    <a:cubicBezTo>
                      <a:pt x="1123" y="455"/>
                      <a:pt x="883" y="855"/>
                      <a:pt x="723" y="1281"/>
                    </a:cubicBezTo>
                    <a:cubicBezTo>
                      <a:pt x="510" y="1734"/>
                      <a:pt x="297" y="2161"/>
                      <a:pt x="110" y="2614"/>
                    </a:cubicBezTo>
                    <a:cubicBezTo>
                      <a:pt x="0" y="2870"/>
                      <a:pt x="205" y="3076"/>
                      <a:pt x="413" y="3076"/>
                    </a:cubicBezTo>
                    <a:cubicBezTo>
                      <a:pt x="508" y="3076"/>
                      <a:pt x="603" y="3033"/>
                      <a:pt x="670" y="2933"/>
                    </a:cubicBezTo>
                    <a:cubicBezTo>
                      <a:pt x="936" y="2534"/>
                      <a:pt x="1202" y="2134"/>
                      <a:pt x="1442" y="1708"/>
                    </a:cubicBezTo>
                    <a:cubicBezTo>
                      <a:pt x="1735" y="1335"/>
                      <a:pt x="1922" y="935"/>
                      <a:pt x="2055" y="482"/>
                    </a:cubicBezTo>
                    <a:cubicBezTo>
                      <a:pt x="2113" y="214"/>
                      <a:pt x="1909" y="1"/>
                      <a:pt x="168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7144750" y="1126700"/>
                <a:ext cx="76975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2916" extrusionOk="0">
                    <a:moveTo>
                      <a:pt x="2669" y="1"/>
                    </a:moveTo>
                    <a:cubicBezTo>
                      <a:pt x="2606" y="1"/>
                      <a:pt x="2541" y="19"/>
                      <a:pt x="2477" y="59"/>
                    </a:cubicBezTo>
                    <a:cubicBezTo>
                      <a:pt x="2077" y="326"/>
                      <a:pt x="1811" y="832"/>
                      <a:pt x="1491" y="1179"/>
                    </a:cubicBezTo>
                    <a:cubicBezTo>
                      <a:pt x="1118" y="1578"/>
                      <a:pt x="719" y="1951"/>
                      <a:pt x="266" y="2271"/>
                    </a:cubicBezTo>
                    <a:cubicBezTo>
                      <a:pt x="0" y="2492"/>
                      <a:pt x="175" y="2916"/>
                      <a:pt x="456" y="2916"/>
                    </a:cubicBezTo>
                    <a:cubicBezTo>
                      <a:pt x="514" y="2916"/>
                      <a:pt x="575" y="2898"/>
                      <a:pt x="639" y="2857"/>
                    </a:cubicBezTo>
                    <a:cubicBezTo>
                      <a:pt x="1118" y="2538"/>
                      <a:pt x="1571" y="2191"/>
                      <a:pt x="1998" y="1791"/>
                    </a:cubicBezTo>
                    <a:cubicBezTo>
                      <a:pt x="2371" y="1445"/>
                      <a:pt x="2903" y="992"/>
                      <a:pt x="3037" y="459"/>
                    </a:cubicBezTo>
                    <a:cubicBezTo>
                      <a:pt x="3078" y="230"/>
                      <a:pt x="2892" y="1"/>
                      <a:pt x="2669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6233425" y="3237850"/>
                <a:ext cx="25250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1078" extrusionOk="0">
                    <a:moveTo>
                      <a:pt x="7833" y="1"/>
                    </a:moveTo>
                    <a:cubicBezTo>
                      <a:pt x="6773" y="1"/>
                      <a:pt x="5708" y="83"/>
                      <a:pt x="4664" y="134"/>
                    </a:cubicBezTo>
                    <a:cubicBezTo>
                      <a:pt x="3198" y="187"/>
                      <a:pt x="1519" y="54"/>
                      <a:pt x="134" y="534"/>
                    </a:cubicBezTo>
                    <a:cubicBezTo>
                      <a:pt x="1" y="587"/>
                      <a:pt x="1" y="773"/>
                      <a:pt x="134" y="827"/>
                    </a:cubicBezTo>
                    <a:cubicBezTo>
                      <a:pt x="807" y="1023"/>
                      <a:pt x="1547" y="1078"/>
                      <a:pt x="2298" y="1078"/>
                    </a:cubicBezTo>
                    <a:cubicBezTo>
                      <a:pt x="3182" y="1078"/>
                      <a:pt x="4082" y="1001"/>
                      <a:pt x="4903" y="987"/>
                    </a:cubicBezTo>
                    <a:cubicBezTo>
                      <a:pt x="6529" y="933"/>
                      <a:pt x="8181" y="987"/>
                      <a:pt x="9753" y="694"/>
                    </a:cubicBezTo>
                    <a:cubicBezTo>
                      <a:pt x="10099" y="614"/>
                      <a:pt x="9966" y="134"/>
                      <a:pt x="9673" y="107"/>
                    </a:cubicBezTo>
                    <a:cubicBezTo>
                      <a:pt x="9065" y="29"/>
                      <a:pt x="8450" y="1"/>
                      <a:pt x="7833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9" name="Google Shape;1609;p34"/>
            <p:cNvSpPr/>
            <p:nvPr/>
          </p:nvSpPr>
          <p:spPr>
            <a:xfrm rot="-5400000" flipH="1">
              <a:off x="5589923" y="2370605"/>
              <a:ext cx="123432" cy="436774"/>
            </a:xfrm>
            <a:custGeom>
              <a:avLst/>
              <a:gdLst/>
              <a:ahLst/>
              <a:cxnLst/>
              <a:rect l="l" t="t" r="r" b="b"/>
              <a:pathLst>
                <a:path w="5403" h="19119" extrusionOk="0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 txBox="1"/>
            <p:nvPr/>
          </p:nvSpPr>
          <p:spPr>
            <a:xfrm flipH="1">
              <a:off x="8157025" y="2210088"/>
              <a:ext cx="3090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12" name="Google Shape;1612;p34"/>
            <p:cNvSpPr txBox="1"/>
            <p:nvPr/>
          </p:nvSpPr>
          <p:spPr>
            <a:xfrm flipH="1">
              <a:off x="6383438" y="1835589"/>
              <a:ext cx="1806112" cy="1330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endParaRPr lang="ko-KR" altLang="en-US" sz="1200">
                <a:solidFill>
                  <a:srgbClr val="FFFFFF"/>
                </a:solidFill>
              </a:endParaRPr>
            </a:p>
            <a:p>
              <a:r>
                <a:rPr lang="ko-KR" altLang="en-US" sz="1200">
                  <a:solidFill>
                    <a:srgbClr val="FFFFFF"/>
                  </a:solidFill>
                </a:rPr>
                <a:t>    </a:t>
              </a:r>
            </a:p>
            <a:p>
              <a:r>
                <a:rPr lang="ko-KR" altLang="en-US" sz="1200">
                  <a:solidFill>
                    <a:srgbClr val="FFFFFF"/>
                  </a:solidFill>
                </a:rPr>
                <a:t>     ●화면 구현 및 필요 클래스</a:t>
              </a:r>
              <a:endParaRPr lang="ko-KR"/>
            </a:p>
            <a:p>
              <a:r>
                <a:rPr lang="ko-KR" altLang="en-US" sz="1200">
                  <a:solidFill>
                    <a:srgbClr val="FFFFFF"/>
                  </a:solidFill>
                </a:rPr>
                <a:t>     ●파트 분배 및 진행</a:t>
              </a:r>
              <a:endParaRPr lang="ko-KR" altLang="en-US" sz="1200"/>
            </a:p>
            <a:p>
              <a:r>
                <a:rPr lang="ko-KR" altLang="en-US" sz="1200">
                  <a:solidFill>
                    <a:srgbClr val="FFFFFF"/>
                  </a:solidFill>
                </a:rPr>
                <a:t>     </a:t>
              </a:r>
              <a:r>
                <a:rPr lang="ko-KR" sz="1200">
                  <a:solidFill>
                    <a:srgbClr val="FFFFFF"/>
                  </a:solidFill>
                </a:rPr>
                <a:t>●</a:t>
              </a:r>
              <a:r>
                <a:rPr lang="ko-KR" altLang="en-US" sz="1200">
                  <a:solidFill>
                    <a:srgbClr val="FFFFFF"/>
                  </a:solidFill>
                </a:rPr>
                <a:t>프로젝트</a:t>
              </a:r>
              <a:r>
                <a:rPr lang="ko-KR" sz="1200">
                  <a:solidFill>
                    <a:srgbClr val="FFFFFF"/>
                  </a:solidFill>
                </a:rPr>
                <a:t> 통합 및 연결</a:t>
              </a:r>
              <a:endParaRPr lang="ko-KR" sz="1200"/>
            </a:p>
            <a:p>
              <a:r>
                <a:rPr lang="ko-KR" altLang="en-US" sz="1200">
                  <a:solidFill>
                    <a:srgbClr val="FFFFFF"/>
                  </a:solidFill>
                </a:rPr>
                <a:t>     </a:t>
              </a:r>
              <a:r>
                <a:rPr lang="ko-KR" sz="1200">
                  <a:solidFill>
                    <a:srgbClr val="FFFFFF"/>
                  </a:solidFill>
                </a:rPr>
                <a:t>●기능 구현 </a:t>
              </a:r>
              <a:endParaRPr lang="ko-KR" sz="1200"/>
            </a:p>
            <a:p>
              <a:r>
                <a:rPr lang="ko-KR" sz="1200">
                  <a:solidFill>
                    <a:srgbClr val="FFFFFF"/>
                  </a:solidFill>
                </a:rPr>
                <a:t>     </a:t>
              </a:r>
              <a:r>
                <a:rPr lang="ko-KR" altLang="en-US" sz="1200">
                  <a:solidFill>
                    <a:srgbClr val="FFFFFF"/>
                  </a:solidFill>
                </a:rPr>
                <a:t> </a:t>
              </a:r>
              <a:endParaRPr lang="ko-KR"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613" name="Google Shape;1613;p34"/>
          <p:cNvGrpSpPr/>
          <p:nvPr/>
        </p:nvGrpSpPr>
        <p:grpSpPr>
          <a:xfrm>
            <a:off x="3930000" y="3633650"/>
            <a:ext cx="4756802" cy="1132450"/>
            <a:chOff x="3930000" y="3633650"/>
            <a:chExt cx="4756802" cy="1132450"/>
          </a:xfrm>
        </p:grpSpPr>
        <p:sp>
          <p:nvSpPr>
            <p:cNvPr id="1614" name="Google Shape;1614;p34"/>
            <p:cNvSpPr/>
            <p:nvPr/>
          </p:nvSpPr>
          <p:spPr>
            <a:xfrm flipH="1">
              <a:off x="6089264" y="4122675"/>
              <a:ext cx="161900" cy="154400"/>
            </a:xfrm>
            <a:custGeom>
              <a:avLst/>
              <a:gdLst/>
              <a:ahLst/>
              <a:cxnLst/>
              <a:rect l="l" t="t" r="r" b="b"/>
              <a:pathLst>
                <a:path w="6476" h="6176" extrusionOk="0">
                  <a:moveTo>
                    <a:pt x="3017" y="1"/>
                  </a:moveTo>
                  <a:cubicBezTo>
                    <a:pt x="2493" y="1"/>
                    <a:pt x="1974" y="158"/>
                    <a:pt x="1520" y="471"/>
                  </a:cubicBezTo>
                  <a:cubicBezTo>
                    <a:pt x="480" y="1270"/>
                    <a:pt x="1" y="2603"/>
                    <a:pt x="294" y="3882"/>
                  </a:cubicBezTo>
                  <a:cubicBezTo>
                    <a:pt x="657" y="5231"/>
                    <a:pt x="1904" y="6175"/>
                    <a:pt x="3297" y="6175"/>
                  </a:cubicBezTo>
                  <a:cubicBezTo>
                    <a:pt x="3335" y="6175"/>
                    <a:pt x="3373" y="6175"/>
                    <a:pt x="3411" y="6173"/>
                  </a:cubicBezTo>
                  <a:cubicBezTo>
                    <a:pt x="5037" y="6173"/>
                    <a:pt x="6369" y="4894"/>
                    <a:pt x="6422" y="3269"/>
                  </a:cubicBezTo>
                  <a:cubicBezTo>
                    <a:pt x="6476" y="1830"/>
                    <a:pt x="5516" y="524"/>
                    <a:pt x="4104" y="231"/>
                  </a:cubicBezTo>
                  <a:cubicBezTo>
                    <a:pt x="3753" y="78"/>
                    <a:pt x="3384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5" name="Google Shape;1615;p34"/>
            <p:cNvGrpSpPr/>
            <p:nvPr/>
          </p:nvGrpSpPr>
          <p:grpSpPr>
            <a:xfrm rot="5400000" flipH="1">
              <a:off x="7012377" y="3091675"/>
              <a:ext cx="1132450" cy="2216400"/>
              <a:chOff x="6164825" y="1048400"/>
              <a:chExt cx="1132450" cy="2216400"/>
            </a:xfrm>
          </p:grpSpPr>
          <p:sp>
            <p:nvSpPr>
              <p:cNvPr id="1616" name="Google Shape;1616;p34"/>
              <p:cNvSpPr/>
              <p:nvPr/>
            </p:nvSpPr>
            <p:spPr>
              <a:xfrm>
                <a:off x="6184125" y="1298050"/>
                <a:ext cx="1097850" cy="1902525"/>
              </a:xfrm>
              <a:custGeom>
                <a:avLst/>
                <a:gdLst/>
                <a:ahLst/>
                <a:cxnLst/>
                <a:rect l="l" t="t" r="r" b="b"/>
                <a:pathLst>
                  <a:path w="43914" h="76101" extrusionOk="0">
                    <a:moveTo>
                      <a:pt x="374" y="0"/>
                    </a:moveTo>
                    <a:cubicBezTo>
                      <a:pt x="374" y="0"/>
                      <a:pt x="374" y="27339"/>
                      <a:pt x="187" y="39063"/>
                    </a:cubicBezTo>
                    <a:cubicBezTo>
                      <a:pt x="1" y="50787"/>
                      <a:pt x="2239" y="75914"/>
                      <a:pt x="2239" y="75914"/>
                    </a:cubicBezTo>
                    <a:lnTo>
                      <a:pt x="6502" y="76101"/>
                    </a:lnTo>
                    <a:lnTo>
                      <a:pt x="43913" y="75728"/>
                    </a:lnTo>
                    <a:lnTo>
                      <a:pt x="43540" y="62698"/>
                    </a:lnTo>
                    <a:lnTo>
                      <a:pt x="4242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4"/>
              <p:cNvSpPr/>
              <p:nvPr/>
            </p:nvSpPr>
            <p:spPr>
              <a:xfrm>
                <a:off x="6672425" y="1164150"/>
                <a:ext cx="485625" cy="463500"/>
              </a:xfrm>
              <a:custGeom>
                <a:avLst/>
                <a:gdLst/>
                <a:ahLst/>
                <a:cxnLst/>
                <a:rect l="l" t="t" r="r" b="b"/>
                <a:pathLst>
                  <a:path w="19425" h="18540" extrusionOk="0">
                    <a:moveTo>
                      <a:pt x="7381" y="0"/>
                    </a:moveTo>
                    <a:cubicBezTo>
                      <a:pt x="7381" y="0"/>
                      <a:pt x="4663" y="187"/>
                      <a:pt x="2532" y="400"/>
                    </a:cubicBezTo>
                    <a:cubicBezTo>
                      <a:pt x="400" y="587"/>
                      <a:pt x="0" y="4663"/>
                      <a:pt x="0" y="4663"/>
                    </a:cubicBezTo>
                    <a:lnTo>
                      <a:pt x="4477" y="5063"/>
                    </a:lnTo>
                    <a:cubicBezTo>
                      <a:pt x="4477" y="5063"/>
                      <a:pt x="5436" y="10499"/>
                      <a:pt x="4850" y="14576"/>
                    </a:cubicBezTo>
                    <a:cubicBezTo>
                      <a:pt x="4359" y="18010"/>
                      <a:pt x="7154" y="18290"/>
                      <a:pt x="8078" y="18290"/>
                    </a:cubicBezTo>
                    <a:cubicBezTo>
                      <a:pt x="8258" y="18290"/>
                      <a:pt x="8367" y="18279"/>
                      <a:pt x="8367" y="18279"/>
                    </a:cubicBezTo>
                    <a:cubicBezTo>
                      <a:pt x="8367" y="18279"/>
                      <a:pt x="10783" y="18540"/>
                      <a:pt x="13199" y="18540"/>
                    </a:cubicBezTo>
                    <a:cubicBezTo>
                      <a:pt x="14407" y="18540"/>
                      <a:pt x="15615" y="18475"/>
                      <a:pt x="16521" y="18279"/>
                    </a:cubicBezTo>
                    <a:cubicBezTo>
                      <a:pt x="19238" y="17693"/>
                      <a:pt x="18865" y="16148"/>
                      <a:pt x="18865" y="16148"/>
                    </a:cubicBezTo>
                    <a:lnTo>
                      <a:pt x="19052" y="11485"/>
                    </a:lnTo>
                    <a:cubicBezTo>
                      <a:pt x="19052" y="11485"/>
                      <a:pt x="19425" y="5436"/>
                      <a:pt x="18865" y="3118"/>
                    </a:cubicBezTo>
                    <a:cubicBezTo>
                      <a:pt x="18279" y="773"/>
                      <a:pt x="14975" y="187"/>
                      <a:pt x="14975" y="187"/>
                    </a:cubicBezTo>
                    <a:lnTo>
                      <a:pt x="73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4"/>
              <p:cNvSpPr/>
              <p:nvPr/>
            </p:nvSpPr>
            <p:spPr>
              <a:xfrm>
                <a:off x="6164825" y="1156275"/>
                <a:ext cx="1132450" cy="2057000"/>
              </a:xfrm>
              <a:custGeom>
                <a:avLst/>
                <a:gdLst/>
                <a:ahLst/>
                <a:cxnLst/>
                <a:rect l="l" t="t" r="r" b="b"/>
                <a:pathLst>
                  <a:path w="45298" h="82280" extrusionOk="0">
                    <a:moveTo>
                      <a:pt x="24647" y="4179"/>
                    </a:moveTo>
                    <a:lnTo>
                      <a:pt x="24647" y="4392"/>
                    </a:lnTo>
                    <a:lnTo>
                      <a:pt x="24594" y="4392"/>
                    </a:lnTo>
                    <a:cubicBezTo>
                      <a:pt x="24594" y="4312"/>
                      <a:pt x="24621" y="4259"/>
                      <a:pt x="24647" y="4179"/>
                    </a:cubicBezTo>
                    <a:close/>
                    <a:moveTo>
                      <a:pt x="24115" y="1701"/>
                    </a:moveTo>
                    <a:cubicBezTo>
                      <a:pt x="24301" y="2021"/>
                      <a:pt x="24434" y="2367"/>
                      <a:pt x="24488" y="2713"/>
                    </a:cubicBezTo>
                    <a:cubicBezTo>
                      <a:pt x="24274" y="3246"/>
                      <a:pt x="24115" y="3833"/>
                      <a:pt x="24061" y="4419"/>
                    </a:cubicBezTo>
                    <a:lnTo>
                      <a:pt x="23129" y="4419"/>
                    </a:lnTo>
                    <a:cubicBezTo>
                      <a:pt x="23155" y="3913"/>
                      <a:pt x="23235" y="3380"/>
                      <a:pt x="23422" y="2900"/>
                    </a:cubicBezTo>
                    <a:lnTo>
                      <a:pt x="23448" y="2900"/>
                    </a:lnTo>
                    <a:cubicBezTo>
                      <a:pt x="23608" y="2474"/>
                      <a:pt x="23928" y="2127"/>
                      <a:pt x="24115" y="1701"/>
                    </a:cubicBezTo>
                    <a:close/>
                    <a:moveTo>
                      <a:pt x="21903" y="1754"/>
                    </a:moveTo>
                    <a:lnTo>
                      <a:pt x="21930" y="1781"/>
                    </a:lnTo>
                    <a:cubicBezTo>
                      <a:pt x="21610" y="2634"/>
                      <a:pt x="21423" y="3540"/>
                      <a:pt x="21370" y="4445"/>
                    </a:cubicBezTo>
                    <a:lnTo>
                      <a:pt x="20837" y="4445"/>
                    </a:lnTo>
                    <a:cubicBezTo>
                      <a:pt x="21050" y="3513"/>
                      <a:pt x="21397" y="2607"/>
                      <a:pt x="21903" y="1754"/>
                    </a:cubicBezTo>
                    <a:close/>
                    <a:moveTo>
                      <a:pt x="23062" y="1025"/>
                    </a:moveTo>
                    <a:cubicBezTo>
                      <a:pt x="23182" y="1025"/>
                      <a:pt x="23302" y="1055"/>
                      <a:pt x="23422" y="1115"/>
                    </a:cubicBezTo>
                    <a:cubicBezTo>
                      <a:pt x="23528" y="1141"/>
                      <a:pt x="23635" y="1221"/>
                      <a:pt x="23742" y="1275"/>
                    </a:cubicBezTo>
                    <a:cubicBezTo>
                      <a:pt x="22862" y="1887"/>
                      <a:pt x="22622" y="3406"/>
                      <a:pt x="22676" y="4419"/>
                    </a:cubicBezTo>
                    <a:lnTo>
                      <a:pt x="21876" y="4445"/>
                    </a:lnTo>
                    <a:cubicBezTo>
                      <a:pt x="21956" y="3859"/>
                      <a:pt x="22089" y="3273"/>
                      <a:pt x="22276" y="2687"/>
                    </a:cubicBezTo>
                    <a:lnTo>
                      <a:pt x="22303" y="2713"/>
                    </a:lnTo>
                    <a:cubicBezTo>
                      <a:pt x="22489" y="2127"/>
                      <a:pt x="22782" y="1621"/>
                      <a:pt x="22942" y="1035"/>
                    </a:cubicBezTo>
                    <a:cubicBezTo>
                      <a:pt x="22982" y="1028"/>
                      <a:pt x="23022" y="1025"/>
                      <a:pt x="23062" y="1025"/>
                    </a:cubicBezTo>
                    <a:close/>
                    <a:moveTo>
                      <a:pt x="33954" y="838"/>
                    </a:moveTo>
                    <a:cubicBezTo>
                      <a:pt x="35162" y="838"/>
                      <a:pt x="36344" y="974"/>
                      <a:pt x="37331" y="1488"/>
                    </a:cubicBezTo>
                    <a:cubicBezTo>
                      <a:pt x="39676" y="2687"/>
                      <a:pt x="39090" y="5698"/>
                      <a:pt x="39036" y="7883"/>
                    </a:cubicBezTo>
                    <a:cubicBezTo>
                      <a:pt x="38983" y="10387"/>
                      <a:pt x="38903" y="12919"/>
                      <a:pt x="38850" y="15424"/>
                    </a:cubicBezTo>
                    <a:cubicBezTo>
                      <a:pt x="38823" y="15477"/>
                      <a:pt x="38850" y="15557"/>
                      <a:pt x="38876" y="15610"/>
                    </a:cubicBezTo>
                    <a:lnTo>
                      <a:pt x="38876" y="15663"/>
                    </a:lnTo>
                    <a:cubicBezTo>
                      <a:pt x="38930" y="16196"/>
                      <a:pt x="39063" y="16809"/>
                      <a:pt x="38823" y="17315"/>
                    </a:cubicBezTo>
                    <a:cubicBezTo>
                      <a:pt x="38423" y="18141"/>
                      <a:pt x="37358" y="18141"/>
                      <a:pt x="36585" y="18141"/>
                    </a:cubicBezTo>
                    <a:cubicBezTo>
                      <a:pt x="35370" y="18141"/>
                      <a:pt x="34155" y="18176"/>
                      <a:pt x="32953" y="18176"/>
                    </a:cubicBezTo>
                    <a:cubicBezTo>
                      <a:pt x="32653" y="18176"/>
                      <a:pt x="32353" y="18173"/>
                      <a:pt x="32055" y="18168"/>
                    </a:cubicBezTo>
                    <a:cubicBezTo>
                      <a:pt x="30589" y="18141"/>
                      <a:pt x="29151" y="18115"/>
                      <a:pt x="27712" y="18008"/>
                    </a:cubicBezTo>
                    <a:cubicBezTo>
                      <a:pt x="26699" y="17928"/>
                      <a:pt x="25793" y="17742"/>
                      <a:pt x="25500" y="16596"/>
                    </a:cubicBezTo>
                    <a:cubicBezTo>
                      <a:pt x="25420" y="16143"/>
                      <a:pt x="25394" y="15690"/>
                      <a:pt x="25420" y="15237"/>
                    </a:cubicBezTo>
                    <a:cubicBezTo>
                      <a:pt x="25553" y="15184"/>
                      <a:pt x="25633" y="15051"/>
                      <a:pt x="25633" y="14891"/>
                    </a:cubicBezTo>
                    <a:cubicBezTo>
                      <a:pt x="25633" y="12199"/>
                      <a:pt x="25660" y="9508"/>
                      <a:pt x="25633" y="6817"/>
                    </a:cubicBezTo>
                    <a:cubicBezTo>
                      <a:pt x="25633" y="5431"/>
                      <a:pt x="25767" y="3833"/>
                      <a:pt x="25367" y="2394"/>
                    </a:cubicBezTo>
                    <a:cubicBezTo>
                      <a:pt x="25367" y="2340"/>
                      <a:pt x="25420" y="2287"/>
                      <a:pt x="25420" y="2234"/>
                    </a:cubicBezTo>
                    <a:cubicBezTo>
                      <a:pt x="25473" y="2074"/>
                      <a:pt x="25367" y="1914"/>
                      <a:pt x="25207" y="1887"/>
                    </a:cubicBezTo>
                    <a:cubicBezTo>
                      <a:pt x="25180" y="1781"/>
                      <a:pt x="25127" y="1701"/>
                      <a:pt x="25100" y="1621"/>
                    </a:cubicBezTo>
                    <a:cubicBezTo>
                      <a:pt x="24994" y="1408"/>
                      <a:pt x="24861" y="1195"/>
                      <a:pt x="24727" y="1035"/>
                    </a:cubicBezTo>
                    <a:lnTo>
                      <a:pt x="24727" y="1035"/>
                    </a:lnTo>
                    <a:cubicBezTo>
                      <a:pt x="25274" y="1043"/>
                      <a:pt x="25820" y="1046"/>
                      <a:pt x="26366" y="1046"/>
                    </a:cubicBezTo>
                    <a:cubicBezTo>
                      <a:pt x="27685" y="1046"/>
                      <a:pt x="29004" y="1027"/>
                      <a:pt x="30323" y="1008"/>
                    </a:cubicBezTo>
                    <a:lnTo>
                      <a:pt x="30350" y="1008"/>
                    </a:lnTo>
                    <a:cubicBezTo>
                      <a:pt x="31455" y="981"/>
                      <a:pt x="32718" y="838"/>
                      <a:pt x="33954" y="838"/>
                    </a:cubicBezTo>
                    <a:close/>
                    <a:moveTo>
                      <a:pt x="24674" y="5405"/>
                    </a:moveTo>
                    <a:cubicBezTo>
                      <a:pt x="24754" y="8576"/>
                      <a:pt x="24834" y="11746"/>
                      <a:pt x="24914" y="14917"/>
                    </a:cubicBezTo>
                    <a:cubicBezTo>
                      <a:pt x="24914" y="14944"/>
                      <a:pt x="24914" y="14971"/>
                      <a:pt x="24941" y="15024"/>
                    </a:cubicBezTo>
                    <a:cubicBezTo>
                      <a:pt x="24674" y="16196"/>
                      <a:pt x="24621" y="17582"/>
                      <a:pt x="25713" y="18355"/>
                    </a:cubicBezTo>
                    <a:cubicBezTo>
                      <a:pt x="26459" y="18861"/>
                      <a:pt x="27552" y="18808"/>
                      <a:pt x="28405" y="18887"/>
                    </a:cubicBezTo>
                    <a:cubicBezTo>
                      <a:pt x="29630" y="18967"/>
                      <a:pt x="30829" y="18994"/>
                      <a:pt x="32028" y="19021"/>
                    </a:cubicBezTo>
                    <a:cubicBezTo>
                      <a:pt x="33254" y="19021"/>
                      <a:pt x="34453" y="18994"/>
                      <a:pt x="35652" y="18941"/>
                    </a:cubicBezTo>
                    <a:cubicBezTo>
                      <a:pt x="35810" y="18931"/>
                      <a:pt x="35972" y="18929"/>
                      <a:pt x="36136" y="18929"/>
                    </a:cubicBezTo>
                    <a:cubicBezTo>
                      <a:pt x="36351" y="18929"/>
                      <a:pt x="36570" y="18933"/>
                      <a:pt x="36788" y="18933"/>
                    </a:cubicBezTo>
                    <a:cubicBezTo>
                      <a:pt x="37337" y="18933"/>
                      <a:pt x="37886" y="18904"/>
                      <a:pt x="38370" y="18701"/>
                    </a:cubicBezTo>
                    <a:cubicBezTo>
                      <a:pt x="39649" y="18168"/>
                      <a:pt x="39809" y="16889"/>
                      <a:pt x="39622" y="15690"/>
                    </a:cubicBezTo>
                    <a:cubicBezTo>
                      <a:pt x="39676" y="15610"/>
                      <a:pt x="39729" y="15503"/>
                      <a:pt x="39729" y="15424"/>
                    </a:cubicBezTo>
                    <a:cubicBezTo>
                      <a:pt x="39862" y="12493"/>
                      <a:pt x="39916" y="9561"/>
                      <a:pt x="39942" y="6630"/>
                    </a:cubicBezTo>
                    <a:lnTo>
                      <a:pt x="39942" y="5911"/>
                    </a:lnTo>
                    <a:cubicBezTo>
                      <a:pt x="40229" y="5962"/>
                      <a:pt x="40517" y="5980"/>
                      <a:pt x="40797" y="5980"/>
                    </a:cubicBezTo>
                    <a:cubicBezTo>
                      <a:pt x="40959" y="5980"/>
                      <a:pt x="41118" y="5974"/>
                      <a:pt x="41274" y="5964"/>
                    </a:cubicBezTo>
                    <a:cubicBezTo>
                      <a:pt x="41701" y="5964"/>
                      <a:pt x="42127" y="5911"/>
                      <a:pt x="42527" y="5804"/>
                    </a:cubicBezTo>
                    <a:lnTo>
                      <a:pt x="42527" y="5804"/>
                    </a:lnTo>
                    <a:cubicBezTo>
                      <a:pt x="42420" y="10547"/>
                      <a:pt x="42660" y="15344"/>
                      <a:pt x="42767" y="20087"/>
                    </a:cubicBezTo>
                    <a:cubicBezTo>
                      <a:pt x="42873" y="24989"/>
                      <a:pt x="42980" y="29866"/>
                      <a:pt x="43086" y="34742"/>
                    </a:cubicBezTo>
                    <a:cubicBezTo>
                      <a:pt x="43300" y="44521"/>
                      <a:pt x="43539" y="54300"/>
                      <a:pt x="43779" y="64079"/>
                    </a:cubicBezTo>
                    <a:cubicBezTo>
                      <a:pt x="43832" y="66770"/>
                      <a:pt x="43912" y="69461"/>
                      <a:pt x="43966" y="72152"/>
                    </a:cubicBezTo>
                    <a:cubicBezTo>
                      <a:pt x="44019" y="74897"/>
                      <a:pt x="43912" y="77721"/>
                      <a:pt x="44232" y="80439"/>
                    </a:cubicBezTo>
                    <a:cubicBezTo>
                      <a:pt x="42929" y="80345"/>
                      <a:pt x="41613" y="80317"/>
                      <a:pt x="40293" y="80317"/>
                    </a:cubicBezTo>
                    <a:cubicBezTo>
                      <a:pt x="38240" y="80317"/>
                      <a:pt x="36177" y="80386"/>
                      <a:pt x="34133" y="80386"/>
                    </a:cubicBezTo>
                    <a:lnTo>
                      <a:pt x="34160" y="80413"/>
                    </a:lnTo>
                    <a:cubicBezTo>
                      <a:pt x="30723" y="80413"/>
                      <a:pt x="27259" y="80466"/>
                      <a:pt x="23821" y="80519"/>
                    </a:cubicBezTo>
                    <a:cubicBezTo>
                      <a:pt x="16973" y="80652"/>
                      <a:pt x="10125" y="81052"/>
                      <a:pt x="3277" y="81079"/>
                    </a:cubicBezTo>
                    <a:cubicBezTo>
                      <a:pt x="1519" y="61574"/>
                      <a:pt x="1199" y="41963"/>
                      <a:pt x="1226" y="22378"/>
                    </a:cubicBezTo>
                    <a:cubicBezTo>
                      <a:pt x="1226" y="16889"/>
                      <a:pt x="1492" y="11347"/>
                      <a:pt x="1226" y="5858"/>
                    </a:cubicBezTo>
                    <a:lnTo>
                      <a:pt x="1226" y="5858"/>
                    </a:lnTo>
                    <a:cubicBezTo>
                      <a:pt x="2534" y="5884"/>
                      <a:pt x="3843" y="5896"/>
                      <a:pt x="5152" y="5896"/>
                    </a:cubicBezTo>
                    <a:cubicBezTo>
                      <a:pt x="11657" y="5896"/>
                      <a:pt x="18175" y="5604"/>
                      <a:pt x="24674" y="5405"/>
                    </a:cubicBezTo>
                    <a:close/>
                    <a:moveTo>
                      <a:pt x="22957" y="1"/>
                    </a:moveTo>
                    <a:cubicBezTo>
                      <a:pt x="22652" y="1"/>
                      <a:pt x="22351" y="88"/>
                      <a:pt x="22089" y="262"/>
                    </a:cubicBezTo>
                    <a:cubicBezTo>
                      <a:pt x="20810" y="1035"/>
                      <a:pt x="20331" y="3033"/>
                      <a:pt x="20278" y="4472"/>
                    </a:cubicBezTo>
                    <a:cubicBezTo>
                      <a:pt x="13803" y="4605"/>
                      <a:pt x="7301" y="4739"/>
                      <a:pt x="853" y="5218"/>
                    </a:cubicBezTo>
                    <a:cubicBezTo>
                      <a:pt x="813" y="5205"/>
                      <a:pt x="773" y="5198"/>
                      <a:pt x="736" y="5198"/>
                    </a:cubicBezTo>
                    <a:cubicBezTo>
                      <a:pt x="700" y="5198"/>
                      <a:pt x="666" y="5205"/>
                      <a:pt x="640" y="5218"/>
                    </a:cubicBezTo>
                    <a:lnTo>
                      <a:pt x="426" y="5218"/>
                    </a:lnTo>
                    <a:cubicBezTo>
                      <a:pt x="53" y="5245"/>
                      <a:pt x="0" y="5724"/>
                      <a:pt x="346" y="5831"/>
                    </a:cubicBezTo>
                    <a:cubicBezTo>
                      <a:pt x="53" y="10654"/>
                      <a:pt x="213" y="15557"/>
                      <a:pt x="213" y="20380"/>
                    </a:cubicBezTo>
                    <a:cubicBezTo>
                      <a:pt x="187" y="25309"/>
                      <a:pt x="187" y="30239"/>
                      <a:pt x="213" y="35168"/>
                    </a:cubicBezTo>
                    <a:cubicBezTo>
                      <a:pt x="293" y="44947"/>
                      <a:pt x="506" y="54699"/>
                      <a:pt x="986" y="64452"/>
                    </a:cubicBezTo>
                    <a:cubicBezTo>
                      <a:pt x="1252" y="70021"/>
                      <a:pt x="1625" y="75590"/>
                      <a:pt x="2132" y="81159"/>
                    </a:cubicBezTo>
                    <a:cubicBezTo>
                      <a:pt x="2158" y="81292"/>
                      <a:pt x="2212" y="81452"/>
                      <a:pt x="2345" y="81558"/>
                    </a:cubicBezTo>
                    <a:cubicBezTo>
                      <a:pt x="2242" y="81919"/>
                      <a:pt x="2512" y="82279"/>
                      <a:pt x="2867" y="82279"/>
                    </a:cubicBezTo>
                    <a:cubicBezTo>
                      <a:pt x="2879" y="82279"/>
                      <a:pt x="2892" y="82279"/>
                      <a:pt x="2904" y="82278"/>
                    </a:cubicBezTo>
                    <a:cubicBezTo>
                      <a:pt x="9832" y="81772"/>
                      <a:pt x="16867" y="81798"/>
                      <a:pt x="23795" y="81665"/>
                    </a:cubicBezTo>
                    <a:cubicBezTo>
                      <a:pt x="27259" y="81612"/>
                      <a:pt x="30696" y="81558"/>
                      <a:pt x="34133" y="81532"/>
                    </a:cubicBezTo>
                    <a:cubicBezTo>
                      <a:pt x="34380" y="81530"/>
                      <a:pt x="34627" y="81529"/>
                      <a:pt x="34874" y="81529"/>
                    </a:cubicBezTo>
                    <a:cubicBezTo>
                      <a:pt x="36536" y="81529"/>
                      <a:pt x="38218" y="81566"/>
                      <a:pt x="39899" y="81566"/>
                    </a:cubicBezTo>
                    <a:cubicBezTo>
                      <a:pt x="41512" y="81566"/>
                      <a:pt x="43123" y="81532"/>
                      <a:pt x="44712" y="81399"/>
                    </a:cubicBezTo>
                    <a:cubicBezTo>
                      <a:pt x="45111" y="81372"/>
                      <a:pt x="45298" y="80892"/>
                      <a:pt x="45005" y="80626"/>
                    </a:cubicBezTo>
                    <a:cubicBezTo>
                      <a:pt x="45165" y="78228"/>
                      <a:pt x="44978" y="75803"/>
                      <a:pt x="44925" y="73431"/>
                    </a:cubicBezTo>
                    <a:cubicBezTo>
                      <a:pt x="44872" y="70980"/>
                      <a:pt x="44818" y="68529"/>
                      <a:pt x="44765" y="66104"/>
                    </a:cubicBezTo>
                    <a:cubicBezTo>
                      <a:pt x="44658" y="61201"/>
                      <a:pt x="44579" y="56325"/>
                      <a:pt x="44472" y="51449"/>
                    </a:cubicBezTo>
                    <a:lnTo>
                      <a:pt x="43806" y="22138"/>
                    </a:lnTo>
                    <a:cubicBezTo>
                      <a:pt x="43673" y="16569"/>
                      <a:pt x="43699" y="10974"/>
                      <a:pt x="43300" y="5458"/>
                    </a:cubicBezTo>
                    <a:cubicBezTo>
                      <a:pt x="43300" y="5271"/>
                      <a:pt x="43166" y="5138"/>
                      <a:pt x="43006" y="5112"/>
                    </a:cubicBezTo>
                    <a:cubicBezTo>
                      <a:pt x="42953" y="5058"/>
                      <a:pt x="42900" y="5032"/>
                      <a:pt x="42847" y="5005"/>
                    </a:cubicBezTo>
                    <a:cubicBezTo>
                      <a:pt x="42729" y="4974"/>
                      <a:pt x="42611" y="4962"/>
                      <a:pt x="42491" y="4962"/>
                    </a:cubicBezTo>
                    <a:cubicBezTo>
                      <a:pt x="42095" y="4962"/>
                      <a:pt x="41690" y="5097"/>
                      <a:pt x="41301" y="5138"/>
                    </a:cubicBezTo>
                    <a:cubicBezTo>
                      <a:pt x="40848" y="5192"/>
                      <a:pt x="40422" y="5218"/>
                      <a:pt x="39969" y="5271"/>
                    </a:cubicBezTo>
                    <a:cubicBezTo>
                      <a:pt x="39969" y="3699"/>
                      <a:pt x="39782" y="2154"/>
                      <a:pt x="38397" y="1115"/>
                    </a:cubicBezTo>
                    <a:cubicBezTo>
                      <a:pt x="37153" y="191"/>
                      <a:pt x="35614" y="13"/>
                      <a:pt x="34086" y="13"/>
                    </a:cubicBezTo>
                    <a:cubicBezTo>
                      <a:pt x="33322" y="13"/>
                      <a:pt x="32561" y="58"/>
                      <a:pt x="31842" y="76"/>
                    </a:cubicBezTo>
                    <a:cubicBezTo>
                      <a:pt x="29204" y="129"/>
                      <a:pt x="26593" y="155"/>
                      <a:pt x="23955" y="342"/>
                    </a:cubicBezTo>
                    <a:cubicBezTo>
                      <a:pt x="23656" y="115"/>
                      <a:pt x="23305" y="1"/>
                      <a:pt x="2295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4"/>
              <p:cNvSpPr/>
              <p:nvPr/>
            </p:nvSpPr>
            <p:spPr>
              <a:xfrm>
                <a:off x="7033775" y="1048400"/>
                <a:ext cx="2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3587" extrusionOk="0">
                    <a:moveTo>
                      <a:pt x="776" y="0"/>
                    </a:moveTo>
                    <a:cubicBezTo>
                      <a:pt x="630" y="0"/>
                      <a:pt x="489" y="83"/>
                      <a:pt x="441" y="260"/>
                    </a:cubicBezTo>
                    <a:cubicBezTo>
                      <a:pt x="201" y="1246"/>
                      <a:pt x="68" y="2259"/>
                      <a:pt x="15" y="3298"/>
                    </a:cubicBezTo>
                    <a:cubicBezTo>
                      <a:pt x="1" y="3485"/>
                      <a:pt x="156" y="3586"/>
                      <a:pt x="315" y="3586"/>
                    </a:cubicBezTo>
                    <a:cubicBezTo>
                      <a:pt x="452" y="3586"/>
                      <a:pt x="591" y="3511"/>
                      <a:pt x="628" y="3351"/>
                    </a:cubicBezTo>
                    <a:cubicBezTo>
                      <a:pt x="894" y="2365"/>
                      <a:pt x="1081" y="1380"/>
                      <a:pt x="1161" y="367"/>
                    </a:cubicBezTo>
                    <a:cubicBezTo>
                      <a:pt x="1146" y="130"/>
                      <a:pt x="958" y="0"/>
                      <a:pt x="77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4"/>
              <p:cNvSpPr/>
              <p:nvPr/>
            </p:nvSpPr>
            <p:spPr>
              <a:xfrm>
                <a:off x="7102675" y="1072175"/>
                <a:ext cx="52825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3076" extrusionOk="0">
                    <a:moveTo>
                      <a:pt x="1681" y="1"/>
                    </a:moveTo>
                    <a:cubicBezTo>
                      <a:pt x="1591" y="1"/>
                      <a:pt x="1498" y="34"/>
                      <a:pt x="1416" y="109"/>
                    </a:cubicBezTo>
                    <a:cubicBezTo>
                      <a:pt x="1123" y="455"/>
                      <a:pt x="883" y="855"/>
                      <a:pt x="723" y="1281"/>
                    </a:cubicBezTo>
                    <a:cubicBezTo>
                      <a:pt x="510" y="1734"/>
                      <a:pt x="297" y="2161"/>
                      <a:pt x="110" y="2614"/>
                    </a:cubicBezTo>
                    <a:cubicBezTo>
                      <a:pt x="0" y="2870"/>
                      <a:pt x="205" y="3076"/>
                      <a:pt x="413" y="3076"/>
                    </a:cubicBezTo>
                    <a:cubicBezTo>
                      <a:pt x="508" y="3076"/>
                      <a:pt x="603" y="3033"/>
                      <a:pt x="670" y="2933"/>
                    </a:cubicBezTo>
                    <a:cubicBezTo>
                      <a:pt x="936" y="2534"/>
                      <a:pt x="1202" y="2134"/>
                      <a:pt x="1442" y="1708"/>
                    </a:cubicBezTo>
                    <a:cubicBezTo>
                      <a:pt x="1735" y="1335"/>
                      <a:pt x="1922" y="935"/>
                      <a:pt x="2055" y="482"/>
                    </a:cubicBezTo>
                    <a:cubicBezTo>
                      <a:pt x="2113" y="214"/>
                      <a:pt x="1909" y="1"/>
                      <a:pt x="168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4"/>
              <p:cNvSpPr/>
              <p:nvPr/>
            </p:nvSpPr>
            <p:spPr>
              <a:xfrm>
                <a:off x="7144750" y="1126700"/>
                <a:ext cx="76975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2916" extrusionOk="0">
                    <a:moveTo>
                      <a:pt x="2669" y="1"/>
                    </a:moveTo>
                    <a:cubicBezTo>
                      <a:pt x="2606" y="1"/>
                      <a:pt x="2541" y="19"/>
                      <a:pt x="2477" y="59"/>
                    </a:cubicBezTo>
                    <a:cubicBezTo>
                      <a:pt x="2077" y="326"/>
                      <a:pt x="1811" y="832"/>
                      <a:pt x="1491" y="1179"/>
                    </a:cubicBezTo>
                    <a:cubicBezTo>
                      <a:pt x="1118" y="1578"/>
                      <a:pt x="719" y="1951"/>
                      <a:pt x="266" y="2271"/>
                    </a:cubicBezTo>
                    <a:cubicBezTo>
                      <a:pt x="0" y="2492"/>
                      <a:pt x="175" y="2916"/>
                      <a:pt x="456" y="2916"/>
                    </a:cubicBezTo>
                    <a:cubicBezTo>
                      <a:pt x="514" y="2916"/>
                      <a:pt x="575" y="2898"/>
                      <a:pt x="639" y="2857"/>
                    </a:cubicBezTo>
                    <a:cubicBezTo>
                      <a:pt x="1118" y="2538"/>
                      <a:pt x="1571" y="2191"/>
                      <a:pt x="1998" y="1791"/>
                    </a:cubicBezTo>
                    <a:cubicBezTo>
                      <a:pt x="2371" y="1445"/>
                      <a:pt x="2903" y="992"/>
                      <a:pt x="3037" y="459"/>
                    </a:cubicBezTo>
                    <a:cubicBezTo>
                      <a:pt x="3078" y="230"/>
                      <a:pt x="2892" y="1"/>
                      <a:pt x="2669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4"/>
              <p:cNvSpPr/>
              <p:nvPr/>
            </p:nvSpPr>
            <p:spPr>
              <a:xfrm>
                <a:off x="6233425" y="3237850"/>
                <a:ext cx="25250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1078" extrusionOk="0">
                    <a:moveTo>
                      <a:pt x="7833" y="1"/>
                    </a:moveTo>
                    <a:cubicBezTo>
                      <a:pt x="6773" y="1"/>
                      <a:pt x="5708" y="83"/>
                      <a:pt x="4664" y="134"/>
                    </a:cubicBezTo>
                    <a:cubicBezTo>
                      <a:pt x="3198" y="187"/>
                      <a:pt x="1519" y="54"/>
                      <a:pt x="134" y="534"/>
                    </a:cubicBezTo>
                    <a:cubicBezTo>
                      <a:pt x="1" y="587"/>
                      <a:pt x="1" y="773"/>
                      <a:pt x="134" y="827"/>
                    </a:cubicBezTo>
                    <a:cubicBezTo>
                      <a:pt x="807" y="1023"/>
                      <a:pt x="1547" y="1078"/>
                      <a:pt x="2298" y="1078"/>
                    </a:cubicBezTo>
                    <a:cubicBezTo>
                      <a:pt x="3182" y="1078"/>
                      <a:pt x="4082" y="1001"/>
                      <a:pt x="4903" y="987"/>
                    </a:cubicBezTo>
                    <a:cubicBezTo>
                      <a:pt x="6529" y="933"/>
                      <a:pt x="8181" y="987"/>
                      <a:pt x="9753" y="694"/>
                    </a:cubicBezTo>
                    <a:cubicBezTo>
                      <a:pt x="10099" y="614"/>
                      <a:pt x="9966" y="134"/>
                      <a:pt x="9673" y="107"/>
                    </a:cubicBezTo>
                    <a:cubicBezTo>
                      <a:pt x="9065" y="29"/>
                      <a:pt x="8450" y="1"/>
                      <a:pt x="7833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3" name="Google Shape;1623;p34"/>
            <p:cNvSpPr/>
            <p:nvPr/>
          </p:nvSpPr>
          <p:spPr>
            <a:xfrm rot="5400000" flipH="1">
              <a:off x="4367587" y="3557868"/>
              <a:ext cx="408839" cy="1284014"/>
            </a:xfrm>
            <a:custGeom>
              <a:avLst/>
              <a:gdLst/>
              <a:ahLst/>
              <a:cxnLst/>
              <a:rect l="l" t="t" r="r" b="b"/>
              <a:pathLst>
                <a:path w="43914" h="76101" extrusionOk="0">
                  <a:moveTo>
                    <a:pt x="374" y="0"/>
                  </a:moveTo>
                  <a:cubicBezTo>
                    <a:pt x="374" y="0"/>
                    <a:pt x="374" y="27339"/>
                    <a:pt x="187" y="39063"/>
                  </a:cubicBezTo>
                  <a:cubicBezTo>
                    <a:pt x="1" y="50787"/>
                    <a:pt x="2239" y="75914"/>
                    <a:pt x="2239" y="75914"/>
                  </a:cubicBezTo>
                  <a:lnTo>
                    <a:pt x="6502" y="76101"/>
                  </a:lnTo>
                  <a:lnTo>
                    <a:pt x="43913" y="75728"/>
                  </a:lnTo>
                  <a:lnTo>
                    <a:pt x="43540" y="62698"/>
                  </a:lnTo>
                  <a:lnTo>
                    <a:pt x="42421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 rot="-5400000" flipH="1">
              <a:off x="5589923" y="3981488"/>
              <a:ext cx="123432" cy="436774"/>
            </a:xfrm>
            <a:custGeom>
              <a:avLst/>
              <a:gdLst/>
              <a:ahLst/>
              <a:cxnLst/>
              <a:rect l="l" t="t" r="r" b="b"/>
              <a:pathLst>
                <a:path w="5403" h="19119" extrusionOk="0">
                  <a:moveTo>
                    <a:pt x="2235" y="1"/>
                  </a:moveTo>
                  <a:cubicBezTo>
                    <a:pt x="2111" y="1"/>
                    <a:pt x="1991" y="81"/>
                    <a:pt x="1975" y="241"/>
                  </a:cubicBezTo>
                  <a:cubicBezTo>
                    <a:pt x="1751" y="273"/>
                    <a:pt x="1559" y="401"/>
                    <a:pt x="1495" y="593"/>
                  </a:cubicBezTo>
                  <a:cubicBezTo>
                    <a:pt x="1111" y="1681"/>
                    <a:pt x="663" y="2737"/>
                    <a:pt x="119" y="3729"/>
                  </a:cubicBezTo>
                  <a:cubicBezTo>
                    <a:pt x="0" y="3966"/>
                    <a:pt x="197" y="4220"/>
                    <a:pt x="398" y="4220"/>
                  </a:cubicBezTo>
                  <a:cubicBezTo>
                    <a:pt x="469" y="4220"/>
                    <a:pt x="540" y="4188"/>
                    <a:pt x="599" y="4113"/>
                  </a:cubicBezTo>
                  <a:cubicBezTo>
                    <a:pt x="1079" y="3505"/>
                    <a:pt x="1527" y="2833"/>
                    <a:pt x="1879" y="2129"/>
                  </a:cubicBezTo>
                  <a:lnTo>
                    <a:pt x="1879" y="2129"/>
                  </a:lnTo>
                  <a:cubicBezTo>
                    <a:pt x="1783" y="5234"/>
                    <a:pt x="1879" y="8370"/>
                    <a:pt x="1879" y="11475"/>
                  </a:cubicBezTo>
                  <a:cubicBezTo>
                    <a:pt x="1879" y="13747"/>
                    <a:pt x="1239" y="17076"/>
                    <a:pt x="2775" y="18996"/>
                  </a:cubicBezTo>
                  <a:cubicBezTo>
                    <a:pt x="2846" y="19082"/>
                    <a:pt x="2936" y="19119"/>
                    <a:pt x="3027" y="19119"/>
                  </a:cubicBezTo>
                  <a:cubicBezTo>
                    <a:pt x="3309" y="19119"/>
                    <a:pt x="3609" y="18774"/>
                    <a:pt x="3415" y="18484"/>
                  </a:cubicBezTo>
                  <a:cubicBezTo>
                    <a:pt x="2583" y="17172"/>
                    <a:pt x="2743" y="15636"/>
                    <a:pt x="2743" y="14163"/>
                  </a:cubicBezTo>
                  <a:lnTo>
                    <a:pt x="2711" y="9522"/>
                  </a:lnTo>
                  <a:cubicBezTo>
                    <a:pt x="2711" y="7186"/>
                    <a:pt x="2711" y="4850"/>
                    <a:pt x="2615" y="2481"/>
                  </a:cubicBezTo>
                  <a:lnTo>
                    <a:pt x="2615" y="2481"/>
                  </a:lnTo>
                  <a:cubicBezTo>
                    <a:pt x="3159" y="3153"/>
                    <a:pt x="3799" y="3729"/>
                    <a:pt x="4472" y="4241"/>
                  </a:cubicBezTo>
                  <a:cubicBezTo>
                    <a:pt x="4564" y="4317"/>
                    <a:pt x="4657" y="4349"/>
                    <a:pt x="4744" y="4349"/>
                  </a:cubicBezTo>
                  <a:cubicBezTo>
                    <a:pt x="5136" y="4349"/>
                    <a:pt x="5403" y="3692"/>
                    <a:pt x="4984" y="3377"/>
                  </a:cubicBezTo>
                  <a:cubicBezTo>
                    <a:pt x="3991" y="2641"/>
                    <a:pt x="3191" y="1713"/>
                    <a:pt x="2519" y="689"/>
                  </a:cubicBezTo>
                  <a:cubicBezTo>
                    <a:pt x="2519" y="529"/>
                    <a:pt x="2519" y="401"/>
                    <a:pt x="2519" y="241"/>
                  </a:cubicBezTo>
                  <a:cubicBezTo>
                    <a:pt x="2487" y="81"/>
                    <a:pt x="2359" y="1"/>
                    <a:pt x="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 txBox="1"/>
            <p:nvPr/>
          </p:nvSpPr>
          <p:spPr>
            <a:xfrm>
              <a:off x="4102899" y="4035864"/>
              <a:ext cx="1077262" cy="281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(D)14~16</a:t>
              </a:r>
            </a:p>
          </p:txBody>
        </p:sp>
        <p:sp>
          <p:nvSpPr>
            <p:cNvPr id="1626" name="Google Shape;1626;p34"/>
            <p:cNvSpPr txBox="1"/>
            <p:nvPr/>
          </p:nvSpPr>
          <p:spPr>
            <a:xfrm flipH="1">
              <a:off x="8157025" y="3820971"/>
              <a:ext cx="3090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27" name="Google Shape;1627;p34"/>
            <p:cNvSpPr txBox="1"/>
            <p:nvPr/>
          </p:nvSpPr>
          <p:spPr>
            <a:xfrm flipH="1">
              <a:off x="6639125" y="3850675"/>
              <a:ext cx="13902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ko-KR" sz="1200">
                  <a:solidFill>
                    <a:srgbClr val="FFFFFF"/>
                  </a:solidFill>
                </a:rPr>
                <a:t>●오류 수정</a:t>
              </a:r>
              <a:endParaRPr lang="ko-KR"/>
            </a:p>
            <a:p>
              <a:r>
                <a:rPr lang="ko-KR" altLang="en-US" sz="1200">
                  <a:solidFill>
                    <a:srgbClr val="FFFFFF"/>
                  </a:solidFill>
                </a:rPr>
                <a:t>●사후 평가</a:t>
              </a:r>
            </a:p>
            <a:p>
              <a:r>
                <a:rPr lang="ko-KR" sz="1200">
                  <a:solidFill>
                    <a:srgbClr val="FFFFFF"/>
                  </a:solidFill>
                </a:rPr>
                <a:t>●</a:t>
              </a:r>
              <a:r>
                <a:rPr lang="en-US" altLang="ko-KR" sz="1200">
                  <a:solidFill>
                    <a:srgbClr val="FFFFFF"/>
                  </a:solidFill>
                </a:rPr>
                <a:t>PPT</a:t>
              </a:r>
              <a:endParaRPr lang="ko-KR"/>
            </a:p>
          </p:txBody>
        </p:sp>
      </p:grpSp>
      <p:sp>
        <p:nvSpPr>
          <p:cNvPr id="2" name="Google Shape;1593;p34">
            <a:extLst>
              <a:ext uri="{FF2B5EF4-FFF2-40B4-BE49-F238E27FC236}">
                <a16:creationId xmlns:a16="http://schemas.microsoft.com/office/drawing/2014/main" id="{6AD7FEAC-2CC8-4326-8C3A-C5A5FA69CC79}"/>
              </a:ext>
            </a:extLst>
          </p:cNvPr>
          <p:cNvSpPr/>
          <p:nvPr/>
        </p:nvSpPr>
        <p:spPr>
          <a:xfrm rot="16200000">
            <a:off x="4367132" y="951093"/>
            <a:ext cx="408839" cy="1284014"/>
          </a:xfrm>
          <a:custGeom>
            <a:avLst/>
            <a:gdLst/>
            <a:ahLst/>
            <a:cxnLst/>
            <a:rect l="l" t="t" r="r" b="b"/>
            <a:pathLst>
              <a:path w="43914" h="76101" extrusionOk="0">
                <a:moveTo>
                  <a:pt x="374" y="0"/>
                </a:moveTo>
                <a:cubicBezTo>
                  <a:pt x="374" y="0"/>
                  <a:pt x="374" y="27339"/>
                  <a:pt x="187" y="39063"/>
                </a:cubicBezTo>
                <a:cubicBezTo>
                  <a:pt x="1" y="50787"/>
                  <a:pt x="2239" y="75914"/>
                  <a:pt x="2239" y="75914"/>
                </a:cubicBezTo>
                <a:lnTo>
                  <a:pt x="6502" y="76101"/>
                </a:lnTo>
                <a:lnTo>
                  <a:pt x="43913" y="75728"/>
                </a:lnTo>
                <a:lnTo>
                  <a:pt x="43540" y="62698"/>
                </a:lnTo>
                <a:lnTo>
                  <a:pt x="42421" y="0"/>
                </a:lnTo>
                <a:close/>
              </a:path>
            </a:pathLst>
          </a:custGeom>
          <a:solidFill>
            <a:srgbClr val="C00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593;p34">
            <a:extLst>
              <a:ext uri="{FF2B5EF4-FFF2-40B4-BE49-F238E27FC236}">
                <a16:creationId xmlns:a16="http://schemas.microsoft.com/office/drawing/2014/main" id="{667077E5-5E35-4613-A62C-1544611A8934}"/>
              </a:ext>
            </a:extLst>
          </p:cNvPr>
          <p:cNvSpPr/>
          <p:nvPr/>
        </p:nvSpPr>
        <p:spPr>
          <a:xfrm rot="16200000">
            <a:off x="4367131" y="1894732"/>
            <a:ext cx="408839" cy="1284014"/>
          </a:xfrm>
          <a:custGeom>
            <a:avLst/>
            <a:gdLst/>
            <a:ahLst/>
            <a:cxnLst/>
            <a:rect l="l" t="t" r="r" b="b"/>
            <a:pathLst>
              <a:path w="43914" h="76101" extrusionOk="0">
                <a:moveTo>
                  <a:pt x="374" y="0"/>
                </a:moveTo>
                <a:cubicBezTo>
                  <a:pt x="374" y="0"/>
                  <a:pt x="374" y="27339"/>
                  <a:pt x="187" y="39063"/>
                </a:cubicBezTo>
                <a:cubicBezTo>
                  <a:pt x="1" y="50787"/>
                  <a:pt x="2239" y="75914"/>
                  <a:pt x="2239" y="75914"/>
                </a:cubicBezTo>
                <a:lnTo>
                  <a:pt x="6502" y="76101"/>
                </a:lnTo>
                <a:lnTo>
                  <a:pt x="43913" y="75728"/>
                </a:lnTo>
                <a:lnTo>
                  <a:pt x="43540" y="62698"/>
                </a:lnTo>
                <a:lnTo>
                  <a:pt x="4242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95;p34">
            <a:extLst>
              <a:ext uri="{FF2B5EF4-FFF2-40B4-BE49-F238E27FC236}">
                <a16:creationId xmlns:a16="http://schemas.microsoft.com/office/drawing/2014/main" id="{CBA18C69-48AB-4F29-B388-BA6F76154F30}"/>
              </a:ext>
            </a:extLst>
          </p:cNvPr>
          <p:cNvSpPr txBox="1"/>
          <p:nvPr/>
        </p:nvSpPr>
        <p:spPr>
          <a:xfrm>
            <a:off x="3840411" y="1479110"/>
            <a:ext cx="1291542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ko-KR" sz="1600">
                <a:solidFill>
                  <a:srgbClr val="FFFFFF"/>
                </a:solidFill>
              </a:rPr>
              <a:t>(A)2~6</a:t>
            </a:r>
          </a:p>
        </p:txBody>
      </p:sp>
      <p:sp>
        <p:nvSpPr>
          <p:cNvPr id="4" name="Google Shape;1595;p34">
            <a:extLst>
              <a:ext uri="{FF2B5EF4-FFF2-40B4-BE49-F238E27FC236}">
                <a16:creationId xmlns:a16="http://schemas.microsoft.com/office/drawing/2014/main" id="{E9715321-E710-40BA-992E-66EB8A748E73}"/>
              </a:ext>
            </a:extLst>
          </p:cNvPr>
          <p:cNvSpPr txBox="1"/>
          <p:nvPr/>
        </p:nvSpPr>
        <p:spPr>
          <a:xfrm>
            <a:off x="4098861" y="2332857"/>
            <a:ext cx="919465" cy="3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>
                <a:solidFill>
                  <a:srgbClr val="FFFFFF"/>
                </a:solidFill>
              </a:rPr>
              <a:t>(B)7~11</a:t>
            </a:r>
            <a:endParaRPr lang="ko-KR" altLang="en-US"/>
          </a:p>
        </p:txBody>
      </p:sp>
      <p:sp>
        <p:nvSpPr>
          <p:cNvPr id="6" name="Google Shape;1062;p27">
            <a:extLst>
              <a:ext uri="{FF2B5EF4-FFF2-40B4-BE49-F238E27FC236}">
                <a16:creationId xmlns:a16="http://schemas.microsoft.com/office/drawing/2014/main" id="{0850FB94-4F4A-4185-9EC0-0AE4A63ED7D8}"/>
              </a:ext>
            </a:extLst>
          </p:cNvPr>
          <p:cNvSpPr txBox="1"/>
          <p:nvPr/>
        </p:nvSpPr>
        <p:spPr>
          <a:xfrm>
            <a:off x="7219688" y="816507"/>
            <a:ext cx="1466918" cy="39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</a:endParaRPr>
          </a:p>
        </p:txBody>
      </p:sp>
      <p:sp>
        <p:nvSpPr>
          <p:cNvPr id="5" name="Google Shape;1415;p32">
            <a:extLst>
              <a:ext uri="{FF2B5EF4-FFF2-40B4-BE49-F238E27FC236}">
                <a16:creationId xmlns:a16="http://schemas.microsoft.com/office/drawing/2014/main" id="{52DD7A50-AB45-4564-B044-F038BFEB1A35}"/>
              </a:ext>
            </a:extLst>
          </p:cNvPr>
          <p:cNvSpPr txBox="1"/>
          <p:nvPr/>
        </p:nvSpPr>
        <p:spPr>
          <a:xfrm>
            <a:off x="5737401" y="577967"/>
            <a:ext cx="1562921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rPr>
              <a:t>준비기간 5주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132D-F04C-48FD-B72E-4E6C3E2E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209" y="182021"/>
            <a:ext cx="6447501" cy="990600"/>
          </a:xfrm>
        </p:spPr>
        <p:txBody>
          <a:bodyPr/>
          <a:lstStyle/>
          <a:p>
            <a:r>
              <a:rPr lang="ko-KR" altLang="en-US" dirty="0"/>
              <a:t>ERD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D5DFF13B-9457-455B-8440-7E5BF1EB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9" y="750770"/>
            <a:ext cx="7344475" cy="41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3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6225920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1BF1F4-C5B1-4C59-BA22-AFCBB45DB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04933"/>
              </p:ext>
            </p:extLst>
          </p:nvPr>
        </p:nvGraphicFramePr>
        <p:xfrm>
          <a:off x="6713566" y="350036"/>
          <a:ext cx="2346342" cy="4378535"/>
        </p:xfrm>
        <a:graphic>
          <a:graphicData uri="http://schemas.openxmlformats.org/drawingml/2006/table">
            <a:tbl>
              <a:tblPr firstRow="1" bandRow="1">
                <a:tableStyleId>{E3CFD55D-89EF-4DEA-B848-37644C8F530F}</a:tableStyleId>
              </a:tblPr>
              <a:tblGrid>
                <a:gridCol w="2346342">
                  <a:extLst>
                    <a:ext uri="{9D8B030D-6E8A-4147-A177-3AD203B41FA5}">
                      <a16:colId xmlns:a16="http://schemas.microsoft.com/office/drawing/2014/main" val="288143368"/>
                    </a:ext>
                  </a:extLst>
                </a:gridCol>
              </a:tblGrid>
              <a:tr h="43785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800" b="0" i="0" u="none" strike="noStrike" noProof="0" dirty="0">
                          <a:latin typeface="Arial"/>
                        </a:rPr>
                        <a:t>제일 처음 </a:t>
                      </a:r>
                      <a:r>
                        <a:rPr lang="ko-KR" altLang="en-US" sz="800" b="0" i="0" u="none" strike="noStrike" noProof="0" dirty="0">
                          <a:latin typeface="Arial"/>
                        </a:rPr>
                        <a:t>보</a:t>
                      </a: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/>
                        </a:rPr>
                        <a:t>제일 처음 보여지는 페이지 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/>
                        </a:rPr>
                        <a:t>중심 기능인 검색이 가능함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/>
                        </a:rPr>
                        <a:t>로그인 및 가입 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/>
                        </a:rPr>
                        <a:t>고객센터에서 자유 게시판 링크로 이동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/>
                        </a:rPr>
                        <a:t>검색 바로 원하는 설정의 파트 설정 가능</a:t>
                      </a:r>
                    </a:p>
                    <a:p>
                      <a:pPr lvl="0" algn="ctr">
                        <a:buNone/>
                      </a:pPr>
                      <a:endParaRPr lang="ko-KR" altLang="en-US" sz="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altLang="ko-KR" sz="16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ko-KR" altLang="en-US" sz="1000" b="0" i="0" u="none" strike="noStrike" noProof="0" dirty="0">
                        <a:latin typeface="Arial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b="0" i="0" u="none" strike="noStrike" noProof="0" dirty="0"/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/>
                        </a:rPr>
                        <a:t>해당 아이콘 클릭 시 필터를 거쳐 해당</a:t>
                      </a:r>
                      <a:endParaRPr lang="en-US" altLang="ko-KR" sz="8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b="0" i="0" u="none" strike="noStrike" noProof="0" dirty="0">
                          <a:latin typeface="Arial"/>
                        </a:rPr>
                        <a:t> 리스트로 이동이 가능하다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900" dirty="0"/>
                        <a:t>카테고리 클릭 시 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900" dirty="0"/>
                        <a:t>종류별 리스트에 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900" dirty="0"/>
                        <a:t>마감상품 도출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6087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6FB9B3C-433D-4A52-B819-ECCD00BDBB60}"/>
              </a:ext>
            </a:extLst>
          </p:cNvPr>
          <p:cNvSpPr/>
          <p:nvPr/>
        </p:nvSpPr>
        <p:spPr>
          <a:xfrm>
            <a:off x="6716856" y="361083"/>
            <a:ext cx="2346613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HY그래픽M"/>
              </a:rPr>
              <a:t>1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2A78C8-D0A7-47B0-9713-811ACDDF6150}"/>
              </a:ext>
            </a:extLst>
          </p:cNvPr>
          <p:cNvSpPr/>
          <p:nvPr/>
        </p:nvSpPr>
        <p:spPr>
          <a:xfrm>
            <a:off x="6720458" y="1752688"/>
            <a:ext cx="2346613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HY그래픽M"/>
              </a:rPr>
              <a:t>2</a:t>
            </a:r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4C52434C-4915-4F76-937B-2C2A0E16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43" y="298927"/>
            <a:ext cx="6144320" cy="285902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9910B1-8091-4E53-B34B-4D9E4CD6458E}"/>
              </a:ext>
            </a:extLst>
          </p:cNvPr>
          <p:cNvSpPr/>
          <p:nvPr/>
        </p:nvSpPr>
        <p:spPr>
          <a:xfrm>
            <a:off x="6713430" y="3211799"/>
            <a:ext cx="2346613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HY그래픽M"/>
              </a:rPr>
              <a:t>3</a:t>
            </a:r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397478-F3E6-4990-9C44-303FC42A58BA}"/>
              </a:ext>
            </a:extLst>
          </p:cNvPr>
          <p:cNvGrpSpPr/>
          <p:nvPr/>
        </p:nvGrpSpPr>
        <p:grpSpPr>
          <a:xfrm>
            <a:off x="5217916" y="-9056"/>
            <a:ext cx="432048" cy="420047"/>
            <a:chOff x="5207908" y="622846"/>
            <a:chExt cx="444019" cy="42004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E46CD56-3B61-40BD-A751-849A2B7C41C4}"/>
                </a:ext>
              </a:extLst>
            </p:cNvPr>
            <p:cNvSpPr/>
            <p:nvPr/>
          </p:nvSpPr>
          <p:spPr>
            <a:xfrm>
              <a:off x="5207908" y="622846"/>
              <a:ext cx="360040" cy="4200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9D8FDB26-7B2A-44BB-A882-A15416366C92}"/>
                </a:ext>
              </a:extLst>
            </p:cNvPr>
            <p:cNvSpPr txBox="1"/>
            <p:nvPr/>
          </p:nvSpPr>
          <p:spPr>
            <a:xfrm>
              <a:off x="5219879" y="632814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endPara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F38FDF5-1DD1-4D55-B3B5-D1700D12D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29" y="3116304"/>
            <a:ext cx="6231447" cy="223206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6B5E9D-19BD-429E-B3E3-2B7090FAF69F}"/>
              </a:ext>
            </a:extLst>
          </p:cNvPr>
          <p:cNvSpPr/>
          <p:nvPr/>
        </p:nvSpPr>
        <p:spPr>
          <a:xfrm>
            <a:off x="2373138" y="290827"/>
            <a:ext cx="4152886" cy="254939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ea typeface="HY그래픽M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31A50C-E7D6-4828-B10A-296813A97C2C}"/>
              </a:ext>
            </a:extLst>
          </p:cNvPr>
          <p:cNvSpPr/>
          <p:nvPr/>
        </p:nvSpPr>
        <p:spPr>
          <a:xfrm>
            <a:off x="356440" y="3232613"/>
            <a:ext cx="984267" cy="498221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ea typeface="HY그래픽M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86333A-AB4E-48CB-A775-D70D592CB39E}"/>
              </a:ext>
            </a:extLst>
          </p:cNvPr>
          <p:cNvSpPr/>
          <p:nvPr/>
        </p:nvSpPr>
        <p:spPr>
          <a:xfrm>
            <a:off x="1562165" y="2417181"/>
            <a:ext cx="3758132" cy="616702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ea typeface="HY그래픽M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A9F760B-7032-44B1-AB60-2CF221C3B481}"/>
              </a:ext>
            </a:extLst>
          </p:cNvPr>
          <p:cNvGrpSpPr/>
          <p:nvPr/>
        </p:nvGrpSpPr>
        <p:grpSpPr>
          <a:xfrm>
            <a:off x="5217915" y="2019071"/>
            <a:ext cx="432048" cy="420047"/>
            <a:chOff x="5207908" y="622846"/>
            <a:chExt cx="444019" cy="42004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A097EBD-FA7B-4D00-A403-E182D5F9FBD0}"/>
                </a:ext>
              </a:extLst>
            </p:cNvPr>
            <p:cNvSpPr/>
            <p:nvPr/>
          </p:nvSpPr>
          <p:spPr>
            <a:xfrm>
              <a:off x="5207908" y="622846"/>
              <a:ext cx="360040" cy="4200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TextBox 3">
              <a:extLst>
                <a:ext uri="{FF2B5EF4-FFF2-40B4-BE49-F238E27FC236}">
                  <a16:creationId xmlns:a16="http://schemas.microsoft.com/office/drawing/2014/main" id="{ED0F006D-A710-408C-AA14-08F18AD0428A}"/>
                </a:ext>
              </a:extLst>
            </p:cNvPr>
            <p:cNvSpPr txBox="1"/>
            <p:nvPr/>
          </p:nvSpPr>
          <p:spPr>
            <a:xfrm>
              <a:off x="5219879" y="63281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a typeface="HY그래픽M"/>
                </a:rPr>
                <a:t>2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0E22EDD-0571-470E-9088-6D5FB78695B6}"/>
              </a:ext>
            </a:extLst>
          </p:cNvPr>
          <p:cNvGrpSpPr/>
          <p:nvPr/>
        </p:nvGrpSpPr>
        <p:grpSpPr>
          <a:xfrm>
            <a:off x="415922" y="2611480"/>
            <a:ext cx="432048" cy="420047"/>
            <a:chOff x="5207908" y="622846"/>
            <a:chExt cx="444019" cy="420047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D9B6C39-7B53-4B9D-9634-311EE897A38B}"/>
                </a:ext>
              </a:extLst>
            </p:cNvPr>
            <p:cNvSpPr/>
            <p:nvPr/>
          </p:nvSpPr>
          <p:spPr>
            <a:xfrm>
              <a:off x="5207908" y="622846"/>
              <a:ext cx="360040" cy="4200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TextBox 3">
              <a:extLst>
                <a:ext uri="{FF2B5EF4-FFF2-40B4-BE49-F238E27FC236}">
                  <a16:creationId xmlns:a16="http://schemas.microsoft.com/office/drawing/2014/main" id="{656BE39F-3D8B-42B8-8817-AB37D5176E08}"/>
                </a:ext>
              </a:extLst>
            </p:cNvPr>
            <p:cNvSpPr txBox="1"/>
            <p:nvPr/>
          </p:nvSpPr>
          <p:spPr>
            <a:xfrm>
              <a:off x="5219879" y="63281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HY그래픽M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77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6225920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6">
            <a:extLst>
              <a:ext uri="{FF2B5EF4-FFF2-40B4-BE49-F238E27FC236}">
                <a16:creationId xmlns:a16="http://schemas.microsoft.com/office/drawing/2014/main" id="{F0AC0890-FEDE-4D89-A1ED-C753BDEF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3" y="381535"/>
            <a:ext cx="5260922" cy="437230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2CE85FF-7C9C-457D-A4F8-E93CC1B71A83}"/>
              </a:ext>
            </a:extLst>
          </p:cNvPr>
          <p:cNvSpPr/>
          <p:nvPr/>
        </p:nvSpPr>
        <p:spPr>
          <a:xfrm>
            <a:off x="6868416" y="2382882"/>
            <a:ext cx="1935480" cy="1529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6D33D3-F5E6-42A1-9698-93FD2000A0D8}"/>
              </a:ext>
            </a:extLst>
          </p:cNvPr>
          <p:cNvSpPr/>
          <p:nvPr/>
        </p:nvSpPr>
        <p:spPr>
          <a:xfrm>
            <a:off x="6867107" y="1710760"/>
            <a:ext cx="1936789" cy="67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38BF9-0DEF-49AA-99F2-231EAF619FA7}"/>
              </a:ext>
            </a:extLst>
          </p:cNvPr>
          <p:cNvSpPr txBox="1"/>
          <p:nvPr/>
        </p:nvSpPr>
        <p:spPr>
          <a:xfrm>
            <a:off x="7366159" y="1904395"/>
            <a:ext cx="17754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/>
              <a:t>상세 검색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3A9DC9-1AE3-4B21-9BFF-BD53AFF0F538}"/>
              </a:ext>
            </a:extLst>
          </p:cNvPr>
          <p:cNvSpPr txBox="1"/>
          <p:nvPr/>
        </p:nvSpPr>
        <p:spPr>
          <a:xfrm>
            <a:off x="6976016" y="2832417"/>
            <a:ext cx="17754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dirty="0"/>
              <a:t>상단 </a:t>
            </a:r>
            <a:r>
              <a:rPr lang="ko-KR" altLang="en-US" sz="1000" dirty="0" err="1"/>
              <a:t>검색바</a:t>
            </a:r>
            <a:r>
              <a:rPr lang="ko-KR" altLang="en-US" sz="1000" dirty="0"/>
              <a:t> 클릭 시</a:t>
            </a:r>
          </a:p>
          <a:p>
            <a:pPr algn="ctr"/>
            <a:r>
              <a:rPr lang="ko-KR" altLang="en-US" sz="1000" dirty="0"/>
              <a:t>원하는 분류의</a:t>
            </a:r>
          </a:p>
          <a:p>
            <a:pPr algn="ctr"/>
            <a:r>
              <a:rPr lang="ko-KR" altLang="en-US" sz="1000" dirty="0"/>
              <a:t>추가 설정으로 </a:t>
            </a:r>
          </a:p>
          <a:p>
            <a:pPr algn="ctr"/>
            <a:r>
              <a:rPr lang="ko-KR" altLang="en-US" sz="1000" dirty="0"/>
              <a:t> 검색 </a:t>
            </a:r>
            <a:endParaRPr lang="ko-KR" sz="1000" dirty="0"/>
          </a:p>
        </p:txBody>
      </p:sp>
    </p:spTree>
    <p:extLst>
      <p:ext uri="{BB962C8B-B14F-4D97-AF65-F5344CB8AC3E}">
        <p14:creationId xmlns:p14="http://schemas.microsoft.com/office/powerpoint/2010/main" val="4726612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631</Words>
  <Application>Microsoft Office PowerPoint</Application>
  <PresentationFormat>화면 슬라이드 쇼(16:9)</PresentationFormat>
  <Paragraphs>312</Paragraphs>
  <Slides>16</Slides>
  <Notes>8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Fira Sans Extra Condensed</vt:lpstr>
      <vt:lpstr>Fira Sans Extra Condensed Medium</vt:lpstr>
      <vt:lpstr>Roboto</vt:lpstr>
      <vt:lpstr>Malgun Gothic</vt:lpstr>
      <vt:lpstr>Arial</vt:lpstr>
      <vt:lpstr>Arial Black</vt:lpstr>
      <vt:lpstr>Trebuchet MS</vt:lpstr>
      <vt:lpstr>Wingdings 3</vt:lpstr>
      <vt:lpstr>Facet</vt:lpstr>
      <vt:lpstr>양도하고  파매해라 </vt:lpstr>
      <vt:lpstr>Contents</vt:lpstr>
      <vt:lpstr>팀원 소개</vt:lpstr>
      <vt:lpstr>Objectives</vt:lpstr>
      <vt:lpstr>Development environment</vt:lpstr>
      <vt:lpstr>Projects Time Line</vt:lpstr>
      <vt:lpstr>ERD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Hand-Drawn Timeline Infographics</dc:title>
  <dc:creator>GU KARAM</dc:creator>
  <cp:lastModifiedBy>KARAM GU</cp:lastModifiedBy>
  <cp:revision>14</cp:revision>
  <dcterms:modified xsi:type="dcterms:W3CDTF">2021-01-06T08:25:54Z</dcterms:modified>
</cp:coreProperties>
</file>