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45" d="100"/>
          <a:sy n="245" d="100"/>
        </p:scale>
        <p:origin x="3024" y="2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9EC-FF23-0243-8D43-08CCB27C135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82B-B396-B14C-B534-030B4205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7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9EC-FF23-0243-8D43-08CCB27C135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82B-B396-B14C-B534-030B4205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9EC-FF23-0243-8D43-08CCB27C135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82B-B396-B14C-B534-030B4205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2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9EC-FF23-0243-8D43-08CCB27C135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82B-B396-B14C-B534-030B4205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4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9EC-FF23-0243-8D43-08CCB27C135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82B-B396-B14C-B534-030B4205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9EC-FF23-0243-8D43-08CCB27C135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82B-B396-B14C-B534-030B4205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9EC-FF23-0243-8D43-08CCB27C135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82B-B396-B14C-B534-030B4205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3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9EC-FF23-0243-8D43-08CCB27C135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82B-B396-B14C-B534-030B4205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9EC-FF23-0243-8D43-08CCB27C135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82B-B396-B14C-B534-030B4205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9EC-FF23-0243-8D43-08CCB27C135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82B-B396-B14C-B534-030B4205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5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9EC-FF23-0243-8D43-08CCB27C135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582B-B396-B14C-B534-030B4205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4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09EC-FF23-0243-8D43-08CCB27C135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4582B-B396-B14C-B534-030B4205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908951" y="2052785"/>
            <a:ext cx="1461859" cy="1462055"/>
            <a:chOff x="2908951" y="2052785"/>
            <a:chExt cx="1461859" cy="1462055"/>
          </a:xfrm>
        </p:grpSpPr>
        <p:sp>
          <p:nvSpPr>
            <p:cNvPr id="4" name="Oval 3"/>
            <p:cNvSpPr/>
            <p:nvPr/>
          </p:nvSpPr>
          <p:spPr>
            <a:xfrm>
              <a:off x="2908951" y="2052785"/>
              <a:ext cx="1461859" cy="1462055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908951" y="2697844"/>
              <a:ext cx="168862" cy="168885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4201948" y="2697844"/>
              <a:ext cx="168862" cy="168885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257982" y="3316955"/>
              <a:ext cx="79409" cy="7942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 rot="1800000">
              <a:off x="3019475" y="3066000"/>
              <a:ext cx="79409" cy="7942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 rot="5400000">
              <a:off x="3027226" y="2402007"/>
              <a:ext cx="79409" cy="7942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 rot="7200000">
              <a:off x="3277240" y="2163401"/>
              <a:ext cx="79409" cy="7942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 rot="10800000">
              <a:off x="3942370" y="2171250"/>
              <a:ext cx="79409" cy="7942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 rot="12600000">
              <a:off x="4185024" y="2415985"/>
              <a:ext cx="79409" cy="7942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 rot="16200000">
              <a:off x="4172931" y="3086394"/>
              <a:ext cx="79409" cy="7942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 rot="18000000">
              <a:off x="3927257" y="3328951"/>
              <a:ext cx="79409" cy="7942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3556062" y="3345955"/>
              <a:ext cx="168862" cy="168885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3556062" y="2052785"/>
              <a:ext cx="168862" cy="168885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540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Oberlin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Corina Miner</dc:creator>
  <cp:lastModifiedBy>Corina Miner</cp:lastModifiedBy>
  <cp:revision>5</cp:revision>
  <dcterms:created xsi:type="dcterms:W3CDTF">2017-09-19T04:47:02Z</dcterms:created>
  <dcterms:modified xsi:type="dcterms:W3CDTF">2017-09-30T21:42:28Z</dcterms:modified>
</cp:coreProperties>
</file>