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Add card</c:v>
                </c:pt>
                <c:pt idx="1">
                  <c:v>Log in</c:v>
                </c:pt>
                <c:pt idx="2">
                  <c:v>User experience</c:v>
                </c:pt>
                <c:pt idx="3">
                  <c:v>Shopping list</c:v>
                </c:pt>
                <c:pt idx="4">
                  <c:v>Offers</c:v>
                </c:pt>
                <c:pt idx="5">
                  <c:v>Location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800" dirty="0" smtClean="0"/>
              <a:t>Testing is an important phase on </a:t>
            </a:r>
            <a:r>
              <a:rPr lang="en-GB" sz="2800" dirty="0"/>
              <a:t>the software development life </a:t>
            </a:r>
            <a:r>
              <a:rPr lang="en-GB" sz="2800" dirty="0" smtClean="0"/>
              <a:t>cycle in order to deliver a good product.</a:t>
            </a:r>
            <a:endParaRPr lang="en-GB" sz="2800" dirty="0"/>
          </a:p>
          <a:p>
            <a:pPr lvl="1"/>
            <a:r>
              <a:rPr lang="en-GB" sz="2800" dirty="0" smtClean="0"/>
              <a:t>Testing is challenging (‘Testing is easy’ is a myth)</a:t>
            </a:r>
          </a:p>
          <a:p>
            <a:pPr lvl="1"/>
            <a:r>
              <a:rPr lang="en-GB" sz="2800" dirty="0"/>
              <a:t>T</a:t>
            </a:r>
            <a:r>
              <a:rPr lang="en-GB" sz="2800" dirty="0" smtClean="0"/>
              <a:t>esting requires high </a:t>
            </a:r>
            <a:r>
              <a:rPr lang="en-GB" sz="2800" dirty="0"/>
              <a:t>analytical skills in </a:t>
            </a:r>
            <a:r>
              <a:rPr lang="en-GB" sz="2800" dirty="0" smtClean="0"/>
              <a:t>order </a:t>
            </a:r>
            <a:r>
              <a:rPr lang="en-GB" sz="2800" dirty="0"/>
              <a:t>to use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minimum </a:t>
            </a:r>
            <a:r>
              <a:rPr lang="en-GB" sz="2800" dirty="0"/>
              <a:t>set of test cases with </a:t>
            </a:r>
            <a:r>
              <a:rPr lang="en-GB" sz="2800" dirty="0" smtClean="0"/>
              <a:t>maximum test coverage</a:t>
            </a:r>
          </a:p>
          <a:p>
            <a:pPr lvl="1"/>
            <a:r>
              <a:rPr lang="en-GB" sz="2800" dirty="0" smtClean="0"/>
              <a:t>Testers need to be patient, creative, </a:t>
            </a:r>
            <a:br>
              <a:rPr lang="en-GB" sz="2800" dirty="0" smtClean="0"/>
            </a:br>
            <a:r>
              <a:rPr lang="en-GB" sz="2800" dirty="0" smtClean="0"/>
              <a:t>open-minded</a:t>
            </a:r>
          </a:p>
          <a:p>
            <a:pPr lvl="1"/>
            <a:r>
              <a:rPr lang="en-GB" sz="2800" dirty="0" smtClean="0"/>
              <a:t>Testers need to think and act with an end user </a:t>
            </a:r>
            <a:br>
              <a:rPr lang="en-GB" sz="2800" dirty="0" smtClean="0"/>
            </a:br>
            <a:r>
              <a:rPr lang="en-GB" sz="2800" dirty="0" smtClean="0"/>
              <a:t>perspective</a:t>
            </a:r>
            <a:endParaRPr lang="en-GB" sz="2800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09" y="3088257"/>
            <a:ext cx="2372263" cy="23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19" y="3339034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3735298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795867"/>
            <a:ext cx="2692479" cy="223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7" y="152390"/>
            <a:ext cx="3960564" cy="29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Explore the app 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testing scenarios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8488796" y="2952761"/>
            <a:ext cx="2604736" cy="128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</a:p>
          <a:p>
            <a:r>
              <a:rPr lang="en-US" dirty="0" smtClean="0"/>
              <a:t>PhotoScape – image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types </a:t>
            </a:r>
            <a:r>
              <a:rPr lang="en-GB" dirty="0" smtClean="0"/>
              <a:t>covered</a:t>
            </a:r>
            <a:br>
              <a:rPr lang="en-GB" dirty="0" smtClean="0"/>
            </a:br>
            <a:r>
              <a:rPr lang="en-GB" sz="2000" dirty="0"/>
              <a:t>Manual, dynamic, black-box, functional testing types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35586"/>
            <a:ext cx="10058400" cy="3044079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/>
              <a:t>Test Cases Overview</a:t>
            </a:r>
            <a:endParaRPr lang="en-GB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Smoke test: 20 test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Smoke </a:t>
            </a:r>
            <a:r>
              <a:rPr lang="en-GB" dirty="0"/>
              <a:t>t</a:t>
            </a:r>
            <a:r>
              <a:rPr lang="en-GB" dirty="0" smtClean="0"/>
              <a:t>est cases result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613558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test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12252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Uninstall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Percentage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Bugs </a:t>
            </a:r>
            <a:r>
              <a:rPr lang="en-GB" dirty="0" smtClean="0"/>
              <a:t>overview</a:t>
            </a:r>
            <a:br>
              <a:rPr lang="en-GB" dirty="0" smtClean="0"/>
            </a:br>
            <a:r>
              <a:rPr lang="en-GB" sz="3600" dirty="0" smtClean="0"/>
              <a:t>12 bugs</a:t>
            </a:r>
            <a:endParaRPr lang="en-GB" sz="36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476668"/>
              </p:ext>
            </p:extLst>
          </p:nvPr>
        </p:nvGraphicFramePr>
        <p:xfrm>
          <a:off x="1096963" y="2228850"/>
          <a:ext cx="9542462" cy="364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934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- 19 smoke test cases </a:t>
            </a:r>
            <a:r>
              <a:rPr lang="en-US" dirty="0"/>
              <a:t>were </a:t>
            </a:r>
            <a:r>
              <a:rPr lang="en-US" dirty="0" smtClean="0"/>
              <a:t>executed: 18 </a:t>
            </a:r>
            <a:r>
              <a:rPr lang="en-US" dirty="0"/>
              <a:t>passed and 1</a:t>
            </a:r>
            <a:r>
              <a:rPr lang="en-US" dirty="0" smtClean="0"/>
              <a:t> failed</a:t>
            </a:r>
          </a:p>
          <a:p>
            <a:r>
              <a:rPr lang="en-US" dirty="0" smtClean="0"/>
              <a:t>- 12 bug identified: 1 major, 11 normal</a:t>
            </a:r>
            <a:endParaRPr lang="en-US" dirty="0"/>
          </a:p>
          <a:p>
            <a:endParaRPr lang="en-GB" dirty="0" smtClean="0"/>
          </a:p>
          <a:p>
            <a:r>
              <a:rPr lang="en-GB" dirty="0" smtClean="0"/>
              <a:t>Virtual cards is a stable product, user friendly, helpful,</a:t>
            </a:r>
          </a:p>
          <a:p>
            <a:r>
              <a:rPr lang="en-GB" dirty="0" smtClean="0"/>
              <a:t>users like it!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6953">
            <a:off x="6694099" y="2203805"/>
            <a:ext cx="2113472" cy="3759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3594">
            <a:off x="8662206" y="2097158"/>
            <a:ext cx="2269768" cy="4037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25" y="4198908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3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11567</TotalTime>
  <Words>232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Virtual Cards App</vt:lpstr>
      <vt:lpstr>Short description</vt:lpstr>
      <vt:lpstr>TESTING APPROACH</vt:lpstr>
      <vt:lpstr>Used Tools </vt:lpstr>
      <vt:lpstr>Testing types covered Manual, dynamic, black-box, functional testing types:</vt:lpstr>
      <vt:lpstr>Test Cases Overview</vt:lpstr>
      <vt:lpstr>Smoke test cases result</vt:lpstr>
      <vt:lpstr>Bugs overview 12 bugs</vt:lpstr>
      <vt:lpstr>Conclusions</vt:lpstr>
      <vt:lpstr>Lessons learnt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58</cp:revision>
  <dcterms:created xsi:type="dcterms:W3CDTF">2017-11-26T17:35:55Z</dcterms:created>
  <dcterms:modified xsi:type="dcterms:W3CDTF">2018-01-22T20:33:40Z</dcterms:modified>
</cp:coreProperties>
</file>