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10 Bugs: </a:t>
            </a:r>
            <a:r>
              <a:rPr lang="en-US" dirty="0" smtClean="0"/>
              <a:t>Major</a:t>
            </a:r>
            <a:endParaRPr 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10 Bugs: Major</c:v>
                </c:pt>
              </c:strCache>
            </c:strRef>
          </c:tx>
          <c:explosion val="9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Shopping Cart</c:v>
                </c:pt>
                <c:pt idx="1">
                  <c:v>Add To Cart</c:v>
                </c:pt>
                <c:pt idx="2">
                  <c:v>Name Store</c:v>
                </c:pt>
                <c:pt idx="3">
                  <c:v>Checkout</c:v>
                </c:pt>
                <c:pt idx="4">
                  <c:v>Shopping Cart on Mobile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6.0860249611655697E-2"/>
          <c:y val="0.62765419947506562"/>
          <c:w val="0.8068509293481172"/>
          <c:h val="0.3556791338582677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10 Bugs: </a:t>
            </a:r>
            <a:r>
              <a:rPr lang="en-US" dirty="0" smtClean="0"/>
              <a:t>Normal</a:t>
            </a:r>
            <a:endParaRPr 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10 Bugs: Normal Severity</c:v>
                </c:pt>
              </c:strCache>
            </c:strRef>
          </c:tx>
          <c:explosion val="9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Checkout</c:v>
                </c:pt>
                <c:pt idx="1">
                  <c:v>My Account</c:v>
                </c:pt>
                <c:pt idx="2">
                  <c:v>Name Store</c:v>
                </c:pt>
                <c:pt idx="3">
                  <c:v>Shopping Cart</c:v>
                </c:pt>
                <c:pt idx="4">
                  <c:v>Invented Here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8.4775809273840763E-2"/>
          <c:y val="0.62386678812884688"/>
          <c:w val="0.78878171478565184"/>
          <c:h val="0.3592970159057862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7B0423-2BED-4532-A700-7F1AEDA634B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B0423-2BED-4532-A700-7F1AEDA634B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B0423-2BED-4532-A700-7F1AEDA634B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B0423-2BED-4532-A700-7F1AEDA634B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B0423-2BED-4532-A700-7F1AEDA634B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B0423-2BED-4532-A700-7F1AEDA634B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B0423-2BED-4532-A700-7F1AEDA634B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B0423-2BED-4532-A700-7F1AEDA634B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B0423-2BED-4532-A700-7F1AEDA634B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57B0423-2BED-4532-A700-7F1AEDA634B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7B0423-2BED-4532-A700-7F1AEDA634B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7B0423-2BED-4532-A700-7F1AEDA634B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tbraintoy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Application Testing</a:t>
            </a:r>
            <a:br>
              <a:rPr lang="en-US" dirty="0" smtClean="0"/>
            </a:br>
            <a:r>
              <a:rPr lang="en-US" dirty="0" smtClean="0"/>
              <a:t>Fat Brain Toys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114800"/>
            <a:ext cx="1604972" cy="1637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62" y="3429000"/>
            <a:ext cx="1493941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791200"/>
            <a:ext cx="4268788" cy="762000"/>
          </a:xfrm>
        </p:spPr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5791200"/>
            <a:ext cx="4343400" cy="762000"/>
          </a:xfrm>
        </p:spPr>
        <p:txBody>
          <a:bodyPr/>
          <a:lstStyle/>
          <a:p>
            <a:pPr algn="ctr"/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600" y="1444294"/>
            <a:ext cx="4268788" cy="4270706"/>
          </a:xfrm>
          <a:ln>
            <a:noFill/>
          </a:ln>
        </p:spPr>
        <p:txBody>
          <a:bodyPr/>
          <a:lstStyle/>
          <a:p>
            <a:r>
              <a:rPr lang="en-US" dirty="0" smtClean="0"/>
              <a:t>Finding a buggy app was the main challenge</a:t>
            </a:r>
          </a:p>
          <a:p>
            <a:r>
              <a:rPr lang="en-US" dirty="0" smtClean="0"/>
              <a:t>Lack of requirements</a:t>
            </a:r>
          </a:p>
          <a:p>
            <a:r>
              <a:rPr lang="en-US" dirty="0" smtClean="0"/>
              <a:t>Using too </a:t>
            </a:r>
            <a:r>
              <a:rPr lang="en-US" dirty="0"/>
              <a:t>much invalid data in </a:t>
            </a:r>
            <a:r>
              <a:rPr lang="en-US" dirty="0" smtClean="0"/>
              <a:t>production</a:t>
            </a:r>
            <a:endParaRPr lang="en-US" dirty="0"/>
          </a:p>
          <a:p>
            <a:r>
              <a:rPr lang="en-US" dirty="0"/>
              <a:t>Keep the bug </a:t>
            </a:r>
            <a:r>
              <a:rPr lang="en-US" dirty="0" smtClean="0"/>
              <a:t>reporting and test cases </a:t>
            </a:r>
            <a:r>
              <a:rPr lang="en-US" dirty="0"/>
              <a:t>steps and results easy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to </a:t>
            </a:r>
            <a:r>
              <a:rPr lang="en-US" dirty="0" smtClean="0"/>
              <a:t>follow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346575" cy="427070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Exploratory Testing facilitates learning of </a:t>
            </a:r>
            <a:r>
              <a:rPr lang="en-US" dirty="0" smtClean="0"/>
              <a:t>functionalities</a:t>
            </a:r>
            <a:endParaRPr lang="en-US" dirty="0"/>
          </a:p>
          <a:p>
            <a:r>
              <a:rPr lang="en-US" dirty="0"/>
              <a:t>Access to the site can be restricted, message 403 Forbidden </a:t>
            </a:r>
          </a:p>
          <a:p>
            <a:r>
              <a:rPr lang="en-US" dirty="0"/>
              <a:t>Less is more,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simple </a:t>
            </a:r>
            <a:r>
              <a:rPr lang="en-US" dirty="0"/>
              <a:t>steps are </a:t>
            </a:r>
          </a:p>
          <a:p>
            <a:pPr marL="109728" indent="0">
              <a:buNone/>
            </a:pPr>
            <a:r>
              <a:rPr lang="en-US" dirty="0"/>
              <a:t>   better to use for</a:t>
            </a:r>
          </a:p>
          <a:p>
            <a:pPr marL="109728" indent="0">
              <a:buNone/>
            </a:pPr>
            <a:r>
              <a:rPr lang="en-US" dirty="0"/>
              <a:t>   writting test cases</a:t>
            </a:r>
          </a:p>
          <a:p>
            <a:pPr marL="109728" indent="0">
              <a:buNone/>
            </a:pPr>
            <a:r>
              <a:rPr lang="en-US" dirty="0"/>
              <a:t>   or reporting </a:t>
            </a:r>
            <a:r>
              <a:rPr lang="en-US" dirty="0" smtClean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2560542" cy="4061812"/>
          </a:xfr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14" y="2971800"/>
            <a:ext cx="3568390" cy="3429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04" y="1431721"/>
            <a:ext cx="2466348" cy="26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2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Fat Brain Toys</a:t>
            </a:r>
          </a:p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application</a:t>
            </a:r>
          </a:p>
          <a:p>
            <a:r>
              <a:rPr lang="en-US" dirty="0" smtClean="0"/>
              <a:t>Online store for Educational Toys &amp; Learning Toys</a:t>
            </a:r>
            <a:endParaRPr lang="en-US" dirty="0"/>
          </a:p>
          <a:p>
            <a:r>
              <a:rPr lang="en-US" dirty="0"/>
              <a:t>International </a:t>
            </a:r>
            <a:r>
              <a:rPr lang="en-US" dirty="0" smtClean="0"/>
              <a:t>shipping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dirty="0" smtClean="0"/>
              <a:t>APP DESCRIPTION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3268"/>
            <a:ext cx="2339543" cy="13031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95682"/>
            <a:ext cx="2194750" cy="21033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22752"/>
            <a:ext cx="2491956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43" y="4572001"/>
            <a:ext cx="2357157" cy="22108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500" dirty="0" smtClean="0"/>
              <a:t>Ad-hoc </a:t>
            </a:r>
            <a:r>
              <a:rPr lang="en-US" sz="2500" dirty="0" smtClean="0"/>
              <a:t>Testing to decide if the application </a:t>
            </a:r>
            <a:r>
              <a:rPr lang="en-US" sz="2500" dirty="0" smtClean="0"/>
              <a:t>is worth further </a:t>
            </a:r>
            <a:r>
              <a:rPr lang="en-US" sz="2500" dirty="0" smtClean="0"/>
              <a:t>testing</a:t>
            </a:r>
          </a:p>
          <a:p>
            <a:r>
              <a:rPr lang="en-US" sz="2500" dirty="0" smtClean="0"/>
              <a:t>Exploratory Testing for main functionalities</a:t>
            </a:r>
          </a:p>
          <a:p>
            <a:r>
              <a:rPr lang="en-US" sz="2500" dirty="0"/>
              <a:t>Document the Exploratory Testing and write down the defects so they can be </a:t>
            </a:r>
            <a:r>
              <a:rPr lang="en-US" sz="2500" dirty="0" smtClean="0"/>
              <a:t>replicated</a:t>
            </a:r>
            <a:endParaRPr lang="en-US" sz="2500" dirty="0" smtClean="0"/>
          </a:p>
          <a:p>
            <a:r>
              <a:rPr lang="en-US" sz="2500" dirty="0" smtClean="0"/>
              <a:t>Component Testing, Integration, System, System Integration Testing</a:t>
            </a:r>
          </a:p>
          <a:p>
            <a:r>
              <a:rPr lang="en-US" sz="2500" dirty="0"/>
              <a:t>Focus where bugs were </a:t>
            </a:r>
            <a:r>
              <a:rPr lang="en-US" sz="2500" dirty="0" smtClean="0"/>
              <a:t>identified, more testing for that area</a:t>
            </a:r>
          </a:p>
          <a:p>
            <a:r>
              <a:rPr lang="en-US" sz="2500" dirty="0" smtClean="0"/>
              <a:t>Write the Smoke tests and execute them</a:t>
            </a:r>
          </a:p>
          <a:p>
            <a:r>
              <a:rPr lang="en-US" sz="2500" dirty="0" smtClean="0"/>
              <a:t>Write the Test Report</a:t>
            </a:r>
            <a:endParaRPr lang="en-US" sz="2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dirty="0" smtClean="0"/>
              <a:t>TESTING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Mantis Bug Tracker – Bug </a:t>
            </a:r>
            <a:r>
              <a:rPr lang="en-US" dirty="0"/>
              <a:t>R</a:t>
            </a:r>
            <a:r>
              <a:rPr lang="en-US" dirty="0" smtClean="0"/>
              <a:t>eporting</a:t>
            </a:r>
          </a:p>
          <a:p>
            <a:r>
              <a:rPr lang="en-US" dirty="0" smtClean="0"/>
              <a:t>TestLink – Test </a:t>
            </a:r>
            <a:r>
              <a:rPr lang="en-US" dirty="0" smtClean="0"/>
              <a:t>Case Management</a:t>
            </a:r>
            <a:endParaRPr lang="en-US" dirty="0" smtClean="0"/>
          </a:p>
          <a:p>
            <a:r>
              <a:rPr lang="en-US" dirty="0" smtClean="0"/>
              <a:t>Snipping Tool – </a:t>
            </a:r>
            <a:r>
              <a:rPr lang="en-US" dirty="0" smtClean="0"/>
              <a:t>Screenshots Capture</a:t>
            </a:r>
            <a:endParaRPr lang="en-US" dirty="0" smtClean="0"/>
          </a:p>
          <a:p>
            <a:r>
              <a:rPr lang="en-US" dirty="0" smtClean="0"/>
              <a:t>Mailinator – Test Emails</a:t>
            </a:r>
          </a:p>
          <a:p>
            <a:r>
              <a:rPr lang="en-US" dirty="0" smtClean="0"/>
              <a:t>Xmind Tool – Mind Maps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44" y="3276600"/>
            <a:ext cx="378707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PERFORMED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APPLICABLE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Functional Testing</a:t>
            </a:r>
          </a:p>
          <a:p>
            <a:r>
              <a:rPr lang="en-US" sz="2600" dirty="0" smtClean="0"/>
              <a:t>ExploratoryTesting</a:t>
            </a:r>
          </a:p>
          <a:p>
            <a:r>
              <a:rPr lang="en-US" sz="2600" dirty="0" smtClean="0"/>
              <a:t>Negative Testing</a:t>
            </a:r>
          </a:p>
          <a:p>
            <a:r>
              <a:rPr lang="en-US" sz="2600" dirty="0" smtClean="0"/>
              <a:t>Positive Testing</a:t>
            </a:r>
            <a:endParaRPr lang="en-US" sz="2600" dirty="0" smtClean="0"/>
          </a:p>
          <a:p>
            <a:r>
              <a:rPr lang="en-US" sz="2600" dirty="0" smtClean="0"/>
              <a:t>Smoke Testing</a:t>
            </a:r>
          </a:p>
          <a:p>
            <a:r>
              <a:rPr lang="en-US" sz="2600" dirty="0" smtClean="0"/>
              <a:t>Compatibility Testing</a:t>
            </a:r>
          </a:p>
          <a:p>
            <a:r>
              <a:rPr lang="en-US" sz="2600" dirty="0" smtClean="0"/>
              <a:t>UI Testing</a:t>
            </a:r>
          </a:p>
          <a:p>
            <a:r>
              <a:rPr lang="en-US" sz="2600" dirty="0" smtClean="0"/>
              <a:t>Usability Testing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Performance </a:t>
            </a:r>
            <a:r>
              <a:rPr lang="en-US" sz="2600" dirty="0" smtClean="0"/>
              <a:t>Testing</a:t>
            </a:r>
          </a:p>
          <a:p>
            <a:r>
              <a:rPr lang="en-US" sz="2600" dirty="0" smtClean="0"/>
              <a:t>Security Testing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38400"/>
            <a:ext cx="3305918" cy="23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1922686"/>
              </p:ext>
            </p:extLst>
          </p:nvPr>
        </p:nvGraphicFramePr>
        <p:xfrm>
          <a:off x="457200" y="1481138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1402523"/>
              </p:ext>
            </p:extLst>
          </p:nvPr>
        </p:nvGraphicFramePr>
        <p:xfrm>
          <a:off x="4648200" y="1481138"/>
          <a:ext cx="4191000" cy="453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BUGS OVERVIEW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6316529"/>
            <a:ext cx="20574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Total: 20 Bugs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540330" cy="419372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CASES 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6146373"/>
            <a:ext cx="2819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Total: 21 Test Cases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32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7391400" cy="4690379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TEST CASES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r>
              <a:rPr lang="en-US" dirty="0" smtClean="0"/>
              <a:t>21 Test Cases were executed to test </a:t>
            </a:r>
            <a:r>
              <a:rPr lang="en-US" dirty="0" smtClean="0"/>
              <a:t>the happy flows:19 </a:t>
            </a:r>
            <a:r>
              <a:rPr lang="en-US" dirty="0" smtClean="0"/>
              <a:t>passed and 2 failed</a:t>
            </a:r>
          </a:p>
          <a:p>
            <a:r>
              <a:rPr lang="en-US" dirty="0" smtClean="0"/>
              <a:t>20 bugs </a:t>
            </a:r>
            <a:r>
              <a:rPr lang="en-US" dirty="0" smtClean="0"/>
              <a:t>identified:10 </a:t>
            </a:r>
            <a:r>
              <a:rPr lang="en-US" dirty="0" smtClean="0"/>
              <a:t>major and 10 normal</a:t>
            </a:r>
          </a:p>
          <a:p>
            <a:r>
              <a:rPr lang="en-US" dirty="0" smtClean="0"/>
              <a:t>Most of the bugs were identified by performing Exploratory Testing and Negative Testing</a:t>
            </a:r>
          </a:p>
          <a:p>
            <a:r>
              <a:rPr lang="en-US" dirty="0" smtClean="0"/>
              <a:t>Data type used during testing: Blank, Valid, Invalid, Big Data</a:t>
            </a:r>
          </a:p>
          <a:p>
            <a:r>
              <a:rPr lang="en-US" dirty="0" smtClean="0"/>
              <a:t>Fixing at least the major severity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bugs is recommended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19600"/>
            <a:ext cx="2468839" cy="24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815</TotalTime>
  <Words>297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Web Application Testing Fat Brain Toys</vt:lpstr>
      <vt:lpstr>APP DESCRIPTION</vt:lpstr>
      <vt:lpstr>TESTING APPROACH</vt:lpstr>
      <vt:lpstr>TOOLS USED</vt:lpstr>
      <vt:lpstr>TESTING TYPES</vt:lpstr>
      <vt:lpstr>BUGS OVERVIEW</vt:lpstr>
      <vt:lpstr>TEST CASES OVERVIEW</vt:lpstr>
      <vt:lpstr> TEST CASES RESULTS</vt:lpstr>
      <vt:lpstr>CONCLUSIONS</vt:lpstr>
      <vt:lpstr>LESSONS LEARNED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Brain Toys</dc:title>
  <dc:creator>Loredana</dc:creator>
  <cp:lastModifiedBy>Loredana</cp:lastModifiedBy>
  <cp:revision>90</cp:revision>
  <dcterms:created xsi:type="dcterms:W3CDTF">2016-11-01T09:23:55Z</dcterms:created>
  <dcterms:modified xsi:type="dcterms:W3CDTF">2016-11-02T16:40:19Z</dcterms:modified>
</cp:coreProperties>
</file>