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2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2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0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17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36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5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1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6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48E2-7E56-40C8-9685-3F8DF3CF180A}" type="datetimeFigureOut">
              <a:rPr lang="en-GB" smtClean="0"/>
              <a:t>26/11/2017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3507-703F-452A-A720-EA9FF730F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Virtual cards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– Corina </a:t>
            </a:r>
            <a:r>
              <a:rPr lang="en-GB" dirty="0" err="1" smtClean="0"/>
              <a:t>Radu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50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Virtual cards allows the user to register and manage loyalty cards and obtain </a:t>
            </a:r>
            <a:r>
              <a:rPr lang="en-GB" dirty="0"/>
              <a:t>discount coupons</a:t>
            </a:r>
            <a:r>
              <a:rPr lang="en-GB" dirty="0" smtClean="0"/>
              <a:t> </a:t>
            </a:r>
            <a:r>
              <a:rPr lang="en-GB" dirty="0"/>
              <a:t>granted by merchants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98" y="1825625"/>
            <a:ext cx="4533004" cy="4351338"/>
          </a:xfrm>
        </p:spPr>
      </p:pic>
    </p:spTree>
    <p:extLst>
      <p:ext uri="{BB962C8B-B14F-4D97-AF65-F5344CB8AC3E}">
        <p14:creationId xmlns:p14="http://schemas.microsoft.com/office/powerpoint/2010/main" val="23713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Objective: leave no bug unturned</a:t>
            </a:r>
          </a:p>
          <a:p>
            <a:endParaRPr lang="en-GB" dirty="0" smtClean="0"/>
          </a:p>
          <a:p>
            <a:r>
              <a:rPr lang="en-GB" dirty="0" smtClean="0"/>
              <a:t>Break down the features</a:t>
            </a:r>
          </a:p>
          <a:p>
            <a:r>
              <a:rPr lang="en-GB" dirty="0" smtClean="0"/>
              <a:t>Methodical </a:t>
            </a:r>
            <a:r>
              <a:rPr lang="en-GB" dirty="0"/>
              <a:t>approach, which is based on failures</a:t>
            </a:r>
            <a:r>
              <a:rPr lang="en-GB" dirty="0" smtClean="0"/>
              <a:t>.</a:t>
            </a:r>
          </a:p>
          <a:p>
            <a:r>
              <a:rPr lang="en-GB" dirty="0"/>
              <a:t>Context-driven testing </a:t>
            </a:r>
            <a:endParaRPr lang="en-GB" dirty="0" smtClean="0"/>
          </a:p>
          <a:p>
            <a:r>
              <a:rPr lang="en-GB" dirty="0" smtClean="0"/>
              <a:t>Create and run testing </a:t>
            </a:r>
            <a:r>
              <a:rPr lang="en-GB" dirty="0"/>
              <a:t>scenarios</a:t>
            </a:r>
          </a:p>
          <a:p>
            <a:r>
              <a:rPr lang="en-GB" dirty="0" smtClean="0"/>
              <a:t>Test Techniques: Manual, dynamic, functional testing:</a:t>
            </a:r>
          </a:p>
          <a:p>
            <a:pPr marL="0" indent="0">
              <a:buNone/>
            </a:pPr>
            <a:r>
              <a:rPr lang="en-GB" dirty="0" smtClean="0"/>
              <a:t>Exploratory testing, Component testing,</a:t>
            </a:r>
            <a:r>
              <a:rPr lang="en-GB" dirty="0"/>
              <a:t> system </a:t>
            </a:r>
            <a:r>
              <a:rPr lang="en-GB" dirty="0" smtClean="0"/>
              <a:t>testing, </a:t>
            </a:r>
            <a:r>
              <a:rPr lang="en-GB" dirty="0"/>
              <a:t>Usability Testing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Virtual cards App</vt:lpstr>
      <vt:lpstr>Virtual cards allows the user to register and manage loyalty cards and obtain discount coupons granted by merchants</vt:lpstr>
      <vt:lpstr>TESTING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cards App</dc:title>
  <dc:creator>corina</dc:creator>
  <cp:lastModifiedBy>corina</cp:lastModifiedBy>
  <cp:revision>6</cp:revision>
  <dcterms:created xsi:type="dcterms:W3CDTF">2017-11-26T17:35:55Z</dcterms:created>
  <dcterms:modified xsi:type="dcterms:W3CDTF">2017-11-26T19:59:31Z</dcterms:modified>
</cp:coreProperties>
</file>