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1" y="434347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44" y="3830130"/>
            <a:ext cx="3209991" cy="2921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1" y="820336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78" y="4071668"/>
            <a:ext cx="2692479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testing scenarios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35586"/>
            <a:ext cx="10058400" cy="3044079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9747</TotalTime>
  <Words>80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Virtual Cards App</vt:lpstr>
      <vt:lpstr>Short description</vt:lpstr>
      <vt:lpstr>TESTING APPROACH</vt:lpstr>
      <vt:lpstr>Used Tools </vt:lpstr>
      <vt:lpstr>Testing types covered Manual, dynamic, black-box, functional testing types:</vt:lpstr>
      <vt:lpstr>Test Cases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38</cp:revision>
  <dcterms:created xsi:type="dcterms:W3CDTF">2017-11-26T17:35:55Z</dcterms:created>
  <dcterms:modified xsi:type="dcterms:W3CDTF">2018-01-15T21:16:25Z</dcterms:modified>
</cp:coreProperties>
</file>