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6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4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6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9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8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3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1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95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3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5C48E2-7E56-40C8-9685-3F8DF3CF180A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0537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Short description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033463"/>
            <a:ext cx="4991100" cy="479107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 smtClean="0"/>
              <a:t>leave no bug unturned</a:t>
            </a:r>
          </a:p>
          <a:p>
            <a:r>
              <a:rPr lang="en-GB" b="1" dirty="0">
                <a:solidFill>
                  <a:schemeClr val="accent1"/>
                </a:solidFill>
              </a:rPr>
              <a:t>Strategy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</a:t>
            </a:r>
            <a:endParaRPr lang="en-GB" dirty="0" smtClean="0"/>
          </a:p>
          <a:p>
            <a:pPr lvl="1"/>
            <a:r>
              <a:rPr lang="en-GB" dirty="0"/>
              <a:t>Identify the system inputs and outputs</a:t>
            </a:r>
            <a:endParaRPr lang="en-GB" b="1" dirty="0" smtClean="0"/>
          </a:p>
          <a:p>
            <a:pPr lvl="1"/>
            <a:r>
              <a:rPr lang="en-GB" dirty="0" smtClean="0"/>
              <a:t>Methodical </a:t>
            </a:r>
            <a:r>
              <a:rPr lang="en-GB" dirty="0"/>
              <a:t>approach, which is based on failures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Context-driven testing </a:t>
            </a:r>
            <a:endParaRPr lang="en-GB" dirty="0" smtClean="0"/>
          </a:p>
          <a:p>
            <a:pPr lvl="1"/>
            <a:r>
              <a:rPr lang="en-GB" dirty="0" smtClean="0"/>
              <a:t>Create and run testing scenarios</a:t>
            </a:r>
            <a:endParaRPr lang="en-GB" dirty="0"/>
          </a:p>
          <a:p>
            <a:pPr lvl="1"/>
            <a:r>
              <a:rPr lang="en-GB" dirty="0" smtClean="0"/>
              <a:t>Test Techniques: Manual, dynamic, black-box, functional testing:</a:t>
            </a:r>
          </a:p>
          <a:p>
            <a:pPr marL="457200" lvl="1" indent="0">
              <a:buNone/>
            </a:pPr>
            <a:r>
              <a:rPr lang="en-GB" dirty="0" smtClean="0"/>
              <a:t>Exploratory testing, Component testing,</a:t>
            </a:r>
            <a:r>
              <a:rPr lang="en-GB" dirty="0"/>
              <a:t> </a:t>
            </a:r>
            <a:r>
              <a:rPr lang="en-GB" dirty="0" smtClean="0"/>
              <a:t>System testing, </a:t>
            </a:r>
            <a:r>
              <a:rPr lang="en-GB" dirty="0"/>
              <a:t>Usability Testing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623" y="2556932"/>
            <a:ext cx="4719537" cy="23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Maps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36" y="2848888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619</TotalTime>
  <Words>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Virtual Cards App</vt:lpstr>
      <vt:lpstr>Short description</vt:lpstr>
      <vt:lpstr>TESTING APPROACH</vt:lpstr>
      <vt:lpstr>Used Tools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19</cp:revision>
  <dcterms:created xsi:type="dcterms:W3CDTF">2017-11-26T17:35:55Z</dcterms:created>
  <dcterms:modified xsi:type="dcterms:W3CDTF">2017-12-06T20:36:43Z</dcterms:modified>
</cp:coreProperties>
</file>