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1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8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5C48E2-7E56-40C8-9685-3F8DF3CF180A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4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5C48E2-7E56-40C8-9685-3F8DF3CF180A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" y="558560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Short description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60" y="1166722"/>
            <a:ext cx="4991100" cy="479107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/>
              <a:t>Virtual cards allows the user to register and manage loyalty cards and obtain discount coupons granted by merchants.</a:t>
            </a:r>
          </a:p>
        </p:txBody>
      </p:sp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r>
              <a:rPr lang="en-GB" b="1" dirty="0" smtClean="0"/>
              <a:t> 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eave no bug unturned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Strategy:</a:t>
            </a:r>
          </a:p>
          <a:p>
            <a:pPr lvl="1"/>
            <a:r>
              <a:rPr lang="en-GB" dirty="0" smtClean="0"/>
              <a:t>Explore the app 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functionalities </a:t>
            </a:r>
          </a:p>
          <a:p>
            <a:pPr lvl="1"/>
            <a:r>
              <a:rPr lang="en-GB" dirty="0" smtClean="0"/>
              <a:t>Create a test data set</a:t>
            </a:r>
          </a:p>
          <a:p>
            <a:pPr lvl="1"/>
            <a:r>
              <a:rPr lang="en-GB" dirty="0" smtClean="0"/>
              <a:t>Create and run testing scenarios</a:t>
            </a:r>
          </a:p>
          <a:p>
            <a:pPr lvl="1"/>
            <a:r>
              <a:rPr lang="en-GB" dirty="0" smtClean="0"/>
              <a:t>Report bugs</a:t>
            </a:r>
            <a:endParaRPr lang="en-GB" dirty="0"/>
          </a:p>
          <a:p>
            <a:pPr lvl="1"/>
            <a:r>
              <a:rPr lang="en-GB" dirty="0" smtClean="0"/>
              <a:t>Create a test report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0007">
            <a:off x="8333726" y="2728473"/>
            <a:ext cx="2604736" cy="1287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43" y="2155521"/>
            <a:ext cx="2113473" cy="264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/>
              <a:t>Tools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QR Code &amp; Barcode Scanner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3" y="2070021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types </a:t>
            </a:r>
            <a:r>
              <a:rPr lang="en-GB" dirty="0" smtClean="0"/>
              <a:t>covered</a:t>
            </a:r>
            <a:br>
              <a:rPr lang="en-GB" dirty="0" smtClean="0"/>
            </a:br>
            <a:r>
              <a:rPr lang="en-GB" sz="2000" dirty="0"/>
              <a:t>Manual, dynamic, black-box, functional testing types</a:t>
            </a:r>
            <a:r>
              <a:rPr lang="en-GB" sz="2000" dirty="0" smtClean="0"/>
              <a:t>:</a:t>
            </a:r>
            <a:endParaRPr lang="en-GB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35586"/>
            <a:ext cx="10058400" cy="3044079"/>
          </a:xfrm>
        </p:spPr>
      </p:pic>
    </p:spTree>
    <p:extLst>
      <p:ext uri="{BB962C8B-B14F-4D97-AF65-F5344CB8AC3E}">
        <p14:creationId xmlns:p14="http://schemas.microsoft.com/office/powerpoint/2010/main" val="349607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81" y="241334"/>
            <a:ext cx="9609666" cy="566738"/>
          </a:xfrm>
        </p:spPr>
        <p:txBody>
          <a:bodyPr>
            <a:noAutofit/>
          </a:bodyPr>
          <a:lstStyle/>
          <a:p>
            <a:r>
              <a:rPr lang="en-GB" sz="4000" dirty="0" smtClean="0"/>
              <a:t>Test Cases Overview</a:t>
            </a:r>
            <a:endParaRPr lang="en-GB" sz="4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6" b="19566"/>
          <a:stretch>
            <a:fillRect/>
          </a:stretch>
        </p:blipFill>
        <p:spPr>
          <a:xfrm>
            <a:off x="946536" y="1964427"/>
            <a:ext cx="10105972" cy="33358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67" y="895089"/>
            <a:ext cx="9609666" cy="49462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Smoke test: 20 test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46659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8444</TotalTime>
  <Words>80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Virtual Cards App</vt:lpstr>
      <vt:lpstr>Short description</vt:lpstr>
      <vt:lpstr>TESTING APPROACH</vt:lpstr>
      <vt:lpstr>Used Tools </vt:lpstr>
      <vt:lpstr>Testing types covered Manual, dynamic, black-box, functional testing types:</vt:lpstr>
      <vt:lpstr>Test Cases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33</cp:revision>
  <dcterms:created xsi:type="dcterms:W3CDTF">2017-11-26T17:35:55Z</dcterms:created>
  <dcterms:modified xsi:type="dcterms:W3CDTF">2018-01-11T19:44:53Z</dcterms:modified>
</cp:coreProperties>
</file>