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15C48E2-7E56-40C8-9685-3F8DF3CF180A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04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4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599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275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777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958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588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672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3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27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51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73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80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44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60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09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21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5C48E2-7E56-40C8-9685-3F8DF3CF180A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1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  <p:sldLayoutId id="2147484125" r:id="rId12"/>
    <p:sldLayoutId id="2147484126" r:id="rId13"/>
    <p:sldLayoutId id="2147484127" r:id="rId14"/>
    <p:sldLayoutId id="2147484128" r:id="rId15"/>
    <p:sldLayoutId id="2147484129" r:id="rId16"/>
    <p:sldLayoutId id="21474841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Virtual Cards App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Final Project – Corina </a:t>
            </a:r>
            <a:r>
              <a:rPr lang="en-GB" dirty="0" err="1" smtClean="0"/>
              <a:t>Radu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50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0537"/>
            <a:ext cx="3932237" cy="1216325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>
                <a:solidFill>
                  <a:schemeClr val="accent1">
                    <a:lumMod val="50000"/>
                  </a:schemeClr>
                </a:solidFill>
              </a:rPr>
              <a:t>Short description</a:t>
            </a:r>
            <a:endParaRPr lang="en-GB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1033463"/>
            <a:ext cx="4991100" cy="4791075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3600" dirty="0"/>
              <a:t>Virtual cards allows the user to register and manage loyalty cards and obtain discount coupons granted by merchants.</a:t>
            </a:r>
          </a:p>
        </p:txBody>
      </p:sp>
    </p:spTree>
    <p:extLst>
      <p:ext uri="{BB962C8B-B14F-4D97-AF65-F5344CB8AC3E}">
        <p14:creationId xmlns:p14="http://schemas.microsoft.com/office/powerpoint/2010/main" val="237134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TESTING APPROACH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Objective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GB" b="1" dirty="0" smtClean="0"/>
              <a:t> </a:t>
            </a:r>
          </a:p>
          <a:p>
            <a:pPr lvl="1"/>
            <a:r>
              <a:rPr lang="en-GB" dirty="0"/>
              <a:t>L</a:t>
            </a:r>
            <a:r>
              <a:rPr lang="en-GB" dirty="0" smtClean="0"/>
              <a:t>eave </a:t>
            </a:r>
            <a:r>
              <a:rPr lang="en-GB" dirty="0" smtClean="0"/>
              <a:t>no bug unturned</a:t>
            </a:r>
          </a:p>
          <a:p>
            <a:r>
              <a:rPr lang="en-GB" b="1" dirty="0" smtClean="0">
                <a:solidFill>
                  <a:schemeClr val="accent1"/>
                </a:solidFill>
              </a:rPr>
              <a:t>Strategy:</a:t>
            </a:r>
          </a:p>
          <a:p>
            <a:pPr lvl="1"/>
            <a:r>
              <a:rPr lang="en-GB" dirty="0" smtClean="0"/>
              <a:t>Explore the app </a:t>
            </a:r>
          </a:p>
          <a:p>
            <a:pPr lvl="1"/>
            <a:r>
              <a:rPr lang="en-GB" dirty="0" smtClean="0"/>
              <a:t>Breakdown </a:t>
            </a:r>
            <a:r>
              <a:rPr lang="en-GB" dirty="0"/>
              <a:t>the </a:t>
            </a:r>
            <a:r>
              <a:rPr lang="en-GB" dirty="0" smtClean="0"/>
              <a:t>functionalities</a:t>
            </a:r>
            <a:r>
              <a:rPr lang="en-GB" dirty="0" smtClean="0"/>
              <a:t> </a:t>
            </a:r>
          </a:p>
          <a:p>
            <a:pPr lvl="1"/>
            <a:r>
              <a:rPr lang="en-GB" dirty="0" smtClean="0"/>
              <a:t>Create a test data set</a:t>
            </a:r>
          </a:p>
          <a:p>
            <a:pPr lvl="1"/>
            <a:r>
              <a:rPr lang="en-GB" dirty="0" smtClean="0"/>
              <a:t>Create </a:t>
            </a:r>
            <a:r>
              <a:rPr lang="en-GB" dirty="0" smtClean="0"/>
              <a:t>and run testing </a:t>
            </a:r>
            <a:r>
              <a:rPr lang="en-GB" dirty="0" smtClean="0"/>
              <a:t>scenarios</a:t>
            </a:r>
          </a:p>
          <a:p>
            <a:pPr lvl="1"/>
            <a:r>
              <a:rPr lang="en-GB" dirty="0" smtClean="0"/>
              <a:t>Report bugs</a:t>
            </a:r>
            <a:endParaRPr lang="en-GB" dirty="0"/>
          </a:p>
          <a:p>
            <a:pPr lvl="1"/>
            <a:r>
              <a:rPr lang="en-GB" dirty="0" smtClean="0"/>
              <a:t>Create a test report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14503">
            <a:off x="7796399" y="3404195"/>
            <a:ext cx="3353863" cy="16578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247" y="2520860"/>
            <a:ext cx="1205751" cy="120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0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Used </a:t>
            </a:r>
            <a:r>
              <a:rPr lang="en-GB" dirty="0"/>
              <a:t>Tools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TestLink</a:t>
            </a:r>
            <a:r>
              <a:rPr lang="en-US" dirty="0"/>
              <a:t> – Test Case Management</a:t>
            </a:r>
          </a:p>
          <a:p>
            <a:r>
              <a:rPr lang="en-US" dirty="0"/>
              <a:t>Mantis Bug Tracker – Bug Reporting</a:t>
            </a:r>
          </a:p>
          <a:p>
            <a:r>
              <a:rPr lang="en-US" dirty="0" err="1"/>
              <a:t>Xmind</a:t>
            </a:r>
            <a:r>
              <a:rPr lang="en-US" dirty="0"/>
              <a:t> Tool – Mind </a:t>
            </a:r>
            <a:r>
              <a:rPr lang="en-US" dirty="0" smtClean="0"/>
              <a:t>Maps</a:t>
            </a:r>
          </a:p>
          <a:p>
            <a:r>
              <a:rPr lang="en-US" dirty="0" smtClean="0"/>
              <a:t>QR Code &amp; Barcode Scanner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436" y="2848888"/>
            <a:ext cx="4688612" cy="273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GB" dirty="0" smtClean="0"/>
              <a:t>esting </a:t>
            </a:r>
            <a:r>
              <a:rPr lang="en-GB" dirty="0"/>
              <a:t>types covered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Exploratory </a:t>
            </a:r>
            <a:r>
              <a:rPr lang="en-GB" dirty="0" smtClean="0"/>
              <a:t>testing</a:t>
            </a:r>
          </a:p>
          <a:p>
            <a:r>
              <a:rPr lang="en-GB" dirty="0" smtClean="0"/>
              <a:t>Component testing</a:t>
            </a:r>
            <a:endParaRPr lang="en-GB" dirty="0"/>
          </a:p>
          <a:p>
            <a:r>
              <a:rPr lang="en-GB" dirty="0" smtClean="0"/>
              <a:t>System testing</a:t>
            </a:r>
          </a:p>
          <a:p>
            <a:r>
              <a:rPr lang="en-GB" dirty="0" smtClean="0"/>
              <a:t>Usability </a:t>
            </a:r>
            <a:r>
              <a:rPr lang="en-GB" dirty="0"/>
              <a:t>Testing </a:t>
            </a:r>
            <a:endParaRPr lang="en-GB" dirty="0" smtClean="0"/>
          </a:p>
          <a:p>
            <a:r>
              <a:rPr lang="en-GB" dirty="0" smtClean="0"/>
              <a:t>Interruption </a:t>
            </a:r>
            <a:r>
              <a:rPr lang="en-GB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29705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8256</TotalTime>
  <Words>81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Virtual Cards App</vt:lpstr>
      <vt:lpstr>Short description</vt:lpstr>
      <vt:lpstr>TESTING APPROACH</vt:lpstr>
      <vt:lpstr>Used Tools </vt:lpstr>
      <vt:lpstr>Testing types covered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cards App</dc:title>
  <dc:creator>corina</dc:creator>
  <cp:lastModifiedBy>corina</cp:lastModifiedBy>
  <cp:revision>25</cp:revision>
  <dcterms:created xsi:type="dcterms:W3CDTF">2017-11-26T17:35:55Z</dcterms:created>
  <dcterms:modified xsi:type="dcterms:W3CDTF">2018-01-09T20:11:24Z</dcterms:modified>
</cp:coreProperties>
</file>