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1" r:id="rId8"/>
    <p:sldId id="265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896679075064695E-2"/>
          <c:y val="0.11832188779656155"/>
          <c:w val="0.84572052788892427"/>
          <c:h val="0.7982450115902198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Location</c:v>
                </c:pt>
                <c:pt idx="6">
                  <c:v>Birthday calendar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 smtClean="0"/>
              <a:t>Test</a:t>
            </a:r>
            <a:r>
              <a:rPr lang="en-GB" sz="1200" baseline="0" dirty="0" smtClean="0"/>
              <a:t> cases result</a:t>
            </a:r>
            <a:endParaRPr lang="en-GB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 smtClean="0"/>
              <a:t>Bug severity</a:t>
            </a:r>
            <a:endParaRPr lang="en-GB" sz="1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160630802134859E-2"/>
          <c:y val="0.1516496198246001"/>
          <c:w val="0.94856885787003897"/>
          <c:h val="0.68680111118706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025952"/>
        <c:axId val="404020464"/>
      </c:barChart>
      <c:catAx>
        <c:axId val="404025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4020464"/>
        <c:crosses val="autoZero"/>
        <c:auto val="1"/>
        <c:lblAlgn val="ctr"/>
        <c:lblOffset val="100"/>
        <c:noMultiLvlLbl val="0"/>
      </c:catAx>
      <c:valAx>
        <c:axId val="4040204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0402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coalainformala.ro/view.php?id=1225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75748"/>
            <a:ext cx="10869930" cy="4023360"/>
          </a:xfrm>
        </p:spPr>
        <p:txBody>
          <a:bodyPr/>
          <a:lstStyle/>
          <a:p>
            <a:r>
              <a:rPr lang="en-US" dirty="0" smtClean="0"/>
              <a:t>- 19 smoke test cases </a:t>
            </a:r>
            <a:r>
              <a:rPr lang="en-US" dirty="0"/>
              <a:t>were </a:t>
            </a:r>
            <a:r>
              <a:rPr lang="en-US" dirty="0" smtClean="0"/>
              <a:t>executed: 18 </a:t>
            </a:r>
            <a:r>
              <a:rPr lang="en-US" dirty="0"/>
              <a:t>passed and 1</a:t>
            </a:r>
            <a:r>
              <a:rPr lang="en-US" dirty="0" smtClean="0"/>
              <a:t> failed</a:t>
            </a:r>
          </a:p>
          <a:p>
            <a:r>
              <a:rPr lang="en-US" dirty="0" smtClean="0"/>
              <a:t>- 14 bugs identified: 1 major, 11 normal (most of them</a:t>
            </a:r>
          </a:p>
          <a:p>
            <a:r>
              <a:rPr lang="en-US" dirty="0" smtClean="0"/>
              <a:t> found by performing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Connectivity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Location testing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Virtual cards is a stable product, user friendly, helpful,</a:t>
            </a:r>
          </a:p>
          <a:p>
            <a:r>
              <a:rPr lang="en-GB" dirty="0" smtClean="0"/>
              <a:t>users like it!</a:t>
            </a:r>
          </a:p>
          <a:p>
            <a:endParaRPr lang="en-GB" dirty="0"/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14768"/>
              </p:ext>
            </p:extLst>
          </p:nvPr>
        </p:nvGraphicFramePr>
        <p:xfrm>
          <a:off x="8712678" y="1821945"/>
          <a:ext cx="2381861" cy="151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89751"/>
              </p:ext>
            </p:extLst>
          </p:nvPr>
        </p:nvGraphicFramePr>
        <p:xfrm>
          <a:off x="7581900" y="3874264"/>
          <a:ext cx="4449763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726">
            <a:off x="4329925" y="4249317"/>
            <a:ext cx="1927163" cy="1965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3396">
            <a:off x="6089318" y="3602891"/>
            <a:ext cx="1990734" cy="2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845734"/>
            <a:ext cx="10965899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Testing is an important phase on </a:t>
            </a:r>
            <a:r>
              <a:rPr lang="en-GB" sz="2400" dirty="0"/>
              <a:t>the software </a:t>
            </a:r>
            <a:r>
              <a:rPr lang="en-GB" sz="2400" dirty="0" smtClean="0"/>
              <a:t>development</a:t>
            </a:r>
          </a:p>
          <a:p>
            <a:pPr marL="201168" lvl="1" indent="0">
              <a:buNone/>
            </a:pPr>
            <a:r>
              <a:rPr lang="en-GB" sz="2400" dirty="0" smtClean="0"/>
              <a:t>   life cycle in order to deliver a good product.</a:t>
            </a:r>
            <a:endParaRPr lang="en-GB" sz="2400" dirty="0"/>
          </a:p>
          <a:p>
            <a:pPr lvl="1"/>
            <a:r>
              <a:rPr lang="en-GB" sz="2400" dirty="0" smtClean="0"/>
              <a:t>Testing is challenging (‘Testing is easy’ is a myth), </a:t>
            </a:r>
          </a:p>
          <a:p>
            <a:pPr marL="201168" lvl="1" indent="0">
              <a:buNone/>
            </a:pPr>
            <a:r>
              <a:rPr lang="en-GB" sz="2400" dirty="0" smtClean="0"/>
              <a:t>   it requires high </a:t>
            </a:r>
            <a:r>
              <a:rPr lang="en-GB" sz="2400" dirty="0"/>
              <a:t>analytical skills in </a:t>
            </a:r>
            <a:r>
              <a:rPr lang="en-GB" sz="2400" dirty="0" smtClean="0"/>
              <a:t>order </a:t>
            </a:r>
            <a:r>
              <a:rPr lang="en-GB" sz="2400" dirty="0"/>
              <a:t>to </a:t>
            </a:r>
            <a:r>
              <a:rPr lang="en-GB" sz="2400" dirty="0" smtClean="0"/>
              <a:t>use</a:t>
            </a:r>
          </a:p>
          <a:p>
            <a:pPr marL="201168" lvl="1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minimum set </a:t>
            </a:r>
            <a:r>
              <a:rPr lang="en-GB" sz="2400" dirty="0"/>
              <a:t>of </a:t>
            </a:r>
            <a:r>
              <a:rPr lang="en-GB" sz="2400" dirty="0" smtClean="0"/>
              <a:t>test cases </a:t>
            </a:r>
            <a:r>
              <a:rPr lang="en-GB" sz="2400" dirty="0"/>
              <a:t>with </a:t>
            </a:r>
            <a:r>
              <a:rPr lang="en-GB" sz="2400" dirty="0" smtClean="0"/>
              <a:t>maximum test coverage</a:t>
            </a:r>
          </a:p>
          <a:p>
            <a:pPr lvl="1"/>
            <a:r>
              <a:rPr lang="en-GB" sz="2400" dirty="0" smtClean="0"/>
              <a:t>Testers need to be patient, creative, open-minded</a:t>
            </a:r>
          </a:p>
          <a:p>
            <a:pPr lvl="1"/>
            <a:r>
              <a:rPr lang="en-GB" sz="2400" dirty="0" smtClean="0"/>
              <a:t>Testers need to think and act with an end user </a:t>
            </a:r>
            <a:br>
              <a:rPr lang="en-GB" sz="2400" dirty="0" smtClean="0"/>
            </a:br>
            <a:r>
              <a:rPr lang="en-GB" sz="2400" dirty="0" smtClean="0"/>
              <a:t>perspective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76" y="2416780"/>
            <a:ext cx="338579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Virtual cards app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- Scan or manually insert the card’s barcode</a:t>
            </a:r>
          </a:p>
          <a:p>
            <a:r>
              <a:rPr lang="en-GB" dirty="0" smtClean="0"/>
              <a:t>- Add as many cards as you want</a:t>
            </a:r>
          </a:p>
          <a:p>
            <a:r>
              <a:rPr lang="en-GB" dirty="0" smtClean="0"/>
              <a:t>- Use them to obtain discounts from participating vendors</a:t>
            </a:r>
            <a:endParaRPr lang="en-GB" dirty="0"/>
          </a:p>
          <a:p>
            <a:r>
              <a:rPr lang="en-GB" dirty="0" smtClean="0"/>
              <a:t>- The app informs the user about offers and coupons </a:t>
            </a:r>
          </a:p>
          <a:p>
            <a:r>
              <a:rPr lang="en-GB" dirty="0" smtClean="0"/>
              <a:t>(by notifications)</a:t>
            </a:r>
          </a:p>
          <a:p>
            <a:r>
              <a:rPr lang="en-GB" dirty="0" smtClean="0"/>
              <a:t>- Display route feature helps the user to get to the nearest store</a:t>
            </a:r>
          </a:p>
          <a:p>
            <a:r>
              <a:rPr lang="en-GB" dirty="0" smtClean="0"/>
              <a:t>- Create and share shopping 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96" y="3933645"/>
            <a:ext cx="3031383" cy="227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9" y="1845734"/>
            <a:ext cx="2984739" cy="22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 cases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8488796" y="2952761"/>
            <a:ext cx="2604736" cy="128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types </a:t>
            </a:r>
            <a:r>
              <a:rPr lang="en-GB" dirty="0" smtClean="0"/>
              <a:t>covered</a:t>
            </a:r>
            <a:br>
              <a:rPr lang="en-GB" dirty="0" smtClean="0"/>
            </a:br>
            <a:r>
              <a:rPr lang="en-GB" sz="2000" dirty="0"/>
              <a:t>Manual, dynamic, black-box, functional testing types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23" y="1814278"/>
            <a:ext cx="5758731" cy="3776897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/>
              <a:t>Test Cases Overview</a:t>
            </a:r>
            <a:endParaRPr lang="en-GB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Smoke test: 20 test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Smoke </a:t>
            </a:r>
            <a:r>
              <a:rPr lang="en-GB" dirty="0"/>
              <a:t>t</a:t>
            </a:r>
            <a:r>
              <a:rPr lang="en-GB" dirty="0" smtClean="0"/>
              <a:t>est cases result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51493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Percentage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Defects distribution</a:t>
            </a:r>
            <a:br>
              <a:rPr lang="en-GB" dirty="0" smtClean="0"/>
            </a:br>
            <a:r>
              <a:rPr lang="en-GB" sz="3600" dirty="0" smtClean="0"/>
              <a:t>14 bugs</a:t>
            </a:r>
            <a:endParaRPr lang="en-GB" sz="36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186609"/>
              </p:ext>
            </p:extLst>
          </p:nvPr>
        </p:nvGraphicFramePr>
        <p:xfrm>
          <a:off x="1096963" y="2228850"/>
          <a:ext cx="9542462" cy="364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12092</TotalTime>
  <Words>346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Virtual Cards App</vt:lpstr>
      <vt:lpstr>Short description</vt:lpstr>
      <vt:lpstr>How to use Virtual cards app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Defects distribution 14 bugs</vt:lpstr>
      <vt:lpstr>Conclusions</vt:lpstr>
      <vt:lpstr>Lessons learnt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73</cp:revision>
  <dcterms:created xsi:type="dcterms:W3CDTF">2017-11-26T17:35:55Z</dcterms:created>
  <dcterms:modified xsi:type="dcterms:W3CDTF">2018-01-24T21:19:40Z</dcterms:modified>
</cp:coreProperties>
</file>