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testing scenarios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</a:t>
            </a:r>
            <a:r>
              <a:rPr lang="en-US" dirty="0" smtClean="0"/>
              <a:t>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35586"/>
            <a:ext cx="10058400" cy="3044079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</a:t>
            </a:r>
            <a:r>
              <a:rPr lang="en-GB" dirty="0"/>
              <a:t>t</a:t>
            </a:r>
            <a:r>
              <a:rPr lang="en-GB" dirty="0" smtClean="0"/>
              <a:t>est cases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13558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Bugs overview</a:t>
            </a:r>
            <a:endParaRPr lang="en-GB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476668"/>
              </p:ext>
            </p:extLst>
          </p:nvPr>
        </p:nvGraphicFramePr>
        <p:xfrm>
          <a:off x="1096963" y="2228850"/>
          <a:ext cx="9542462" cy="36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800" dirty="0" smtClean="0"/>
              <a:t>Testing is an important phase on </a:t>
            </a:r>
            <a:r>
              <a:rPr lang="en-GB" sz="2800" dirty="0"/>
              <a:t>the software development life </a:t>
            </a:r>
            <a:r>
              <a:rPr lang="en-GB" sz="2800" dirty="0" smtClean="0"/>
              <a:t>cycle in order to deliver a good product.</a:t>
            </a:r>
            <a:endParaRPr lang="en-GB" sz="2800" dirty="0"/>
          </a:p>
          <a:p>
            <a:pPr lvl="1"/>
            <a:r>
              <a:rPr lang="en-GB" sz="2800" dirty="0" smtClean="0"/>
              <a:t>Testing is challenging (‘Testing is easy’ is a myth)</a:t>
            </a:r>
          </a:p>
          <a:p>
            <a:pPr lvl="1"/>
            <a:r>
              <a:rPr lang="en-GB" sz="2800" dirty="0"/>
              <a:t>T</a:t>
            </a:r>
            <a:r>
              <a:rPr lang="en-GB" sz="2800" dirty="0" smtClean="0"/>
              <a:t>esting requires high </a:t>
            </a:r>
            <a:r>
              <a:rPr lang="en-GB" sz="2800" dirty="0"/>
              <a:t>analytical skills in </a:t>
            </a:r>
            <a:r>
              <a:rPr lang="en-GB" sz="2800" dirty="0" smtClean="0"/>
              <a:t>order </a:t>
            </a:r>
            <a:r>
              <a:rPr lang="en-GB" sz="2800" dirty="0"/>
              <a:t>to use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minimum </a:t>
            </a:r>
            <a:r>
              <a:rPr lang="en-GB" sz="2800" dirty="0"/>
              <a:t>set of test cases with </a:t>
            </a:r>
            <a:r>
              <a:rPr lang="en-GB" sz="2800" dirty="0" smtClean="0"/>
              <a:t>maximum test coverage</a:t>
            </a:r>
          </a:p>
          <a:p>
            <a:pPr lvl="1"/>
            <a:r>
              <a:rPr lang="en-GB" sz="2800" dirty="0" smtClean="0"/>
              <a:t>Testers need to be patient, creative, </a:t>
            </a:r>
            <a:br>
              <a:rPr lang="en-GB" sz="2800" dirty="0" smtClean="0"/>
            </a:br>
            <a:r>
              <a:rPr lang="en-GB" sz="2800" dirty="0" smtClean="0"/>
              <a:t>open-minded</a:t>
            </a:r>
          </a:p>
          <a:p>
            <a:pPr lvl="1"/>
            <a:r>
              <a:rPr lang="en-GB" sz="2800" dirty="0" smtClean="0"/>
              <a:t>Testers need to think and act with an end user </a:t>
            </a:r>
            <a:br>
              <a:rPr lang="en-GB" sz="2800" dirty="0" smtClean="0"/>
            </a:br>
            <a:r>
              <a:rPr lang="en-GB" sz="2800" dirty="0" smtClean="0"/>
              <a:t>perspective</a:t>
            </a:r>
            <a:endParaRPr lang="en-GB" sz="2800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09" y="3088257"/>
            <a:ext cx="2372263" cy="23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11497</TotalTime>
  <Words>192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Virtual Cards App</vt:lpstr>
      <vt:lpstr>Short description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Bugs overview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54</cp:revision>
  <dcterms:created xsi:type="dcterms:W3CDTF">2017-11-26T17:35:55Z</dcterms:created>
  <dcterms:modified xsi:type="dcterms:W3CDTF">2018-01-21T21:01:58Z</dcterms:modified>
</cp:coreProperties>
</file>