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4"/>
  </p:sldMasterIdLst>
  <p:notesMasterIdLst>
    <p:notesMasterId r:id="rId10"/>
  </p:notesMasterIdLst>
  <p:handoutMasterIdLst>
    <p:handoutMasterId r:id="rId11"/>
  </p:handoutMasterIdLst>
  <p:sldIdLst>
    <p:sldId id="259" r:id="rId5"/>
    <p:sldId id="264" r:id="rId6"/>
    <p:sldId id="273" r:id="rId7"/>
    <p:sldId id="265" r:id="rId8"/>
    <p:sldId id="272" r:id="rId9"/>
  </p:sldIdLst>
  <p:sldSz cx="12192000" cy="6858000"/>
  <p:notesSz cx="20104100" cy="11309350"/>
  <p:defaultTextStyle>
    <a:defPPr>
      <a:defRPr lang="en-US"/>
    </a:defPPr>
    <a:lvl1pPr marL="0" algn="l" defTabSz="277104" rtl="0" eaLnBrk="1" latinLnBrk="0" hangingPunct="1">
      <a:defRPr sz="1067" kern="1200">
        <a:solidFill>
          <a:schemeClr val="tx1"/>
        </a:solidFill>
        <a:latin typeface="+mn-lt"/>
        <a:ea typeface="+mn-ea"/>
        <a:cs typeface="+mn-cs"/>
      </a:defRPr>
    </a:lvl1pPr>
    <a:lvl2pPr marL="277104" algn="l" defTabSz="277104" rtl="0" eaLnBrk="1" latinLnBrk="0" hangingPunct="1">
      <a:defRPr sz="1067" kern="1200">
        <a:solidFill>
          <a:schemeClr val="tx1"/>
        </a:solidFill>
        <a:latin typeface="+mn-lt"/>
        <a:ea typeface="+mn-ea"/>
        <a:cs typeface="+mn-cs"/>
      </a:defRPr>
    </a:lvl2pPr>
    <a:lvl3pPr marL="554207" algn="l" defTabSz="277104" rtl="0" eaLnBrk="1" latinLnBrk="0" hangingPunct="1">
      <a:defRPr sz="1067" kern="1200">
        <a:solidFill>
          <a:schemeClr val="tx1"/>
        </a:solidFill>
        <a:latin typeface="+mn-lt"/>
        <a:ea typeface="+mn-ea"/>
        <a:cs typeface="+mn-cs"/>
      </a:defRPr>
    </a:lvl3pPr>
    <a:lvl4pPr marL="831311" algn="l" defTabSz="277104" rtl="0" eaLnBrk="1" latinLnBrk="0" hangingPunct="1">
      <a:defRPr sz="1067" kern="1200">
        <a:solidFill>
          <a:schemeClr val="tx1"/>
        </a:solidFill>
        <a:latin typeface="+mn-lt"/>
        <a:ea typeface="+mn-ea"/>
        <a:cs typeface="+mn-cs"/>
      </a:defRPr>
    </a:lvl4pPr>
    <a:lvl5pPr marL="1108416" algn="l" defTabSz="277104" rtl="0" eaLnBrk="1" latinLnBrk="0" hangingPunct="1">
      <a:defRPr sz="1067" kern="1200">
        <a:solidFill>
          <a:schemeClr val="tx1"/>
        </a:solidFill>
        <a:latin typeface="+mn-lt"/>
        <a:ea typeface="+mn-ea"/>
        <a:cs typeface="+mn-cs"/>
      </a:defRPr>
    </a:lvl5pPr>
    <a:lvl6pPr marL="1385520" algn="l" defTabSz="277104" rtl="0" eaLnBrk="1" latinLnBrk="0" hangingPunct="1">
      <a:defRPr sz="1067" kern="1200">
        <a:solidFill>
          <a:schemeClr val="tx1"/>
        </a:solidFill>
        <a:latin typeface="+mn-lt"/>
        <a:ea typeface="+mn-ea"/>
        <a:cs typeface="+mn-cs"/>
      </a:defRPr>
    </a:lvl6pPr>
    <a:lvl7pPr marL="1662622" algn="l" defTabSz="277104" rtl="0" eaLnBrk="1" latinLnBrk="0" hangingPunct="1">
      <a:defRPr sz="1067" kern="1200">
        <a:solidFill>
          <a:schemeClr val="tx1"/>
        </a:solidFill>
        <a:latin typeface="+mn-lt"/>
        <a:ea typeface="+mn-ea"/>
        <a:cs typeface="+mn-cs"/>
      </a:defRPr>
    </a:lvl7pPr>
    <a:lvl8pPr marL="1939728" algn="l" defTabSz="277104" rtl="0" eaLnBrk="1" latinLnBrk="0" hangingPunct="1">
      <a:defRPr sz="1067" kern="1200">
        <a:solidFill>
          <a:schemeClr val="tx1"/>
        </a:solidFill>
        <a:latin typeface="+mn-lt"/>
        <a:ea typeface="+mn-ea"/>
        <a:cs typeface="+mn-cs"/>
      </a:defRPr>
    </a:lvl8pPr>
    <a:lvl9pPr marL="2216831" algn="l" defTabSz="277104" rtl="0" eaLnBrk="1" latinLnBrk="0" hangingPunct="1">
      <a:defRPr sz="10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9" userDrawn="1">
          <p15:clr>
            <a:srgbClr val="A4A3A4"/>
          </p15:clr>
        </p15:guide>
        <p15:guide id="5" orient="horz" pos="769" userDrawn="1">
          <p15:clr>
            <a:srgbClr val="A4A3A4"/>
          </p15:clr>
        </p15:guide>
        <p15:guide id="6" orient="horz" pos="261" userDrawn="1">
          <p15:clr>
            <a:srgbClr val="A4A3A4"/>
          </p15:clr>
        </p15:guide>
        <p15:guide id="11" pos="7424" userDrawn="1">
          <p15:clr>
            <a:srgbClr val="A4A3A4"/>
          </p15:clr>
        </p15:guide>
        <p15:guide id="14" pos="2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1A8"/>
    <a:srgbClr val="8B6FAF"/>
    <a:srgbClr val="EC6751"/>
    <a:srgbClr val="225D52"/>
    <a:srgbClr val="2A8A86"/>
    <a:srgbClr val="8EC154"/>
    <a:srgbClr val="8CA5BF"/>
    <a:srgbClr val="395067"/>
    <a:srgbClr val="4C6A8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031279-5079-608B-460A-213E3181691C}" v="3" dt="2021-02-26T21:26:46.07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1" autoAdjust="0"/>
    <p:restoredTop sz="94674" autoAdjust="0"/>
  </p:normalViewPr>
  <p:slideViewPr>
    <p:cSldViewPr snapToObjects="1">
      <p:cViewPr varScale="1">
        <p:scale>
          <a:sx n="108" d="100"/>
          <a:sy n="108" d="100"/>
        </p:scale>
        <p:origin x="78" y="114"/>
      </p:cViewPr>
      <p:guideLst>
        <p:guide orient="horz" pos="3609"/>
        <p:guide orient="horz" pos="769"/>
        <p:guide orient="horz" pos="261"/>
        <p:guide pos="7424"/>
        <p:guide pos="2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inna Ravilious" userId="5e2b7ea2-1462-448a-98fa-38e430432fbb" providerId="ADAL" clId="{8A1637F5-66BA-4BC7-A16F-2EB20CBAB3E7}"/>
    <pc:docChg chg="modSld">
      <pc:chgData name="Corinna Ravilious" userId="5e2b7ea2-1462-448a-98fa-38e430432fbb" providerId="ADAL" clId="{8A1637F5-66BA-4BC7-A16F-2EB20CBAB3E7}" dt="2021-02-26T16:55:44.393" v="4" actId="14100"/>
      <pc:docMkLst>
        <pc:docMk/>
      </pc:docMkLst>
      <pc:sldChg chg="modSp">
        <pc:chgData name="Corinna Ravilious" userId="5e2b7ea2-1462-448a-98fa-38e430432fbb" providerId="ADAL" clId="{8A1637F5-66BA-4BC7-A16F-2EB20CBAB3E7}" dt="2021-02-26T16:52:44.369" v="2" actId="1037"/>
        <pc:sldMkLst>
          <pc:docMk/>
          <pc:sldMk cId="1518207449" sldId="264"/>
        </pc:sldMkLst>
        <pc:picChg chg="mod">
          <ac:chgData name="Corinna Ravilious" userId="5e2b7ea2-1462-448a-98fa-38e430432fbb" providerId="ADAL" clId="{8A1637F5-66BA-4BC7-A16F-2EB20CBAB3E7}" dt="2021-02-26T16:52:44.369" v="2" actId="1037"/>
          <ac:picMkLst>
            <pc:docMk/>
            <pc:sldMk cId="1518207449" sldId="264"/>
            <ac:picMk id="5" creationId="{FA0C5624-03B6-4E36-9DE8-8CD0CEC62709}"/>
          </ac:picMkLst>
        </pc:picChg>
      </pc:sldChg>
      <pc:sldChg chg="modSp">
        <pc:chgData name="Corinna Ravilious" userId="5e2b7ea2-1462-448a-98fa-38e430432fbb" providerId="ADAL" clId="{8A1637F5-66BA-4BC7-A16F-2EB20CBAB3E7}" dt="2021-02-26T16:55:44.393" v="4" actId="14100"/>
        <pc:sldMkLst>
          <pc:docMk/>
          <pc:sldMk cId="3365051219" sldId="272"/>
        </pc:sldMkLst>
        <pc:spChg chg="mod">
          <ac:chgData name="Corinna Ravilious" userId="5e2b7ea2-1462-448a-98fa-38e430432fbb" providerId="ADAL" clId="{8A1637F5-66BA-4BC7-A16F-2EB20CBAB3E7}" dt="2021-02-26T16:55:44.393" v="4" actId="14100"/>
          <ac:spMkLst>
            <pc:docMk/>
            <pc:sldMk cId="3365051219" sldId="272"/>
            <ac:spMk id="4" creationId="{4D94E626-DDE8-8646-A02D-7AE571DEC6E5}"/>
          </ac:spMkLst>
        </pc:spChg>
      </pc:sldChg>
    </pc:docChg>
  </pc:docChgLst>
  <pc:docChgLst>
    <pc:chgData name="Cordula Epple" userId="S::cordula.epple@unep-wcmc.org::e29c9527-b8e5-44a3-afbf-f85895e13ccc" providerId="AD" clId="Web-{D6031279-5079-608B-460A-213E3181691C}"/>
    <pc:docChg chg="modSld">
      <pc:chgData name="Cordula Epple" userId="S::cordula.epple@unep-wcmc.org::e29c9527-b8e5-44a3-afbf-f85895e13ccc" providerId="AD" clId="Web-{D6031279-5079-608B-460A-213E3181691C}" dt="2021-02-26T21:25:35.160" v="0" actId="20577"/>
      <pc:docMkLst>
        <pc:docMk/>
      </pc:docMkLst>
      <pc:sldChg chg="modSp">
        <pc:chgData name="Cordula Epple" userId="S::cordula.epple@unep-wcmc.org::e29c9527-b8e5-44a3-afbf-f85895e13ccc" providerId="AD" clId="Web-{D6031279-5079-608B-460A-213E3181691C}" dt="2021-02-26T21:25:35.160" v="0" actId="20577"/>
        <pc:sldMkLst>
          <pc:docMk/>
          <pc:sldMk cId="3365051219" sldId="272"/>
        </pc:sldMkLst>
        <pc:spChg chg="mod">
          <ac:chgData name="Cordula Epple" userId="S::cordula.epple@unep-wcmc.org::e29c9527-b8e5-44a3-afbf-f85895e13ccc" providerId="AD" clId="Web-{D6031279-5079-608B-460A-213E3181691C}" dt="2021-02-26T21:25:35.160" v="0" actId="20577"/>
          <ac:spMkLst>
            <pc:docMk/>
            <pc:sldMk cId="3365051219" sldId="272"/>
            <ac:spMk id="2" creationId="{C6B4B751-1082-DC45-BEAB-E82AFCB8581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D8EDBC-BA3B-4D47-B04E-AAB910F9CC04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05694C6D-196E-48CA-8002-7CF4069CD7EE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GB" sz="1800" b="0" i="0" dirty="0"/>
            <a:t>Step-by-step tutorials</a:t>
          </a:r>
          <a:endParaRPr lang="en-GB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6F1064-7742-49ED-BEAE-70D949AEED6E}" type="parTrans" cxnId="{9C8DD62C-E51C-480F-A578-A330EAE7929F}">
      <dgm:prSet/>
      <dgm:spPr/>
      <dgm:t>
        <a:bodyPr/>
        <a:lstStyle/>
        <a:p>
          <a:endParaRPr lang="en-GB" sz="1400"/>
        </a:p>
      </dgm:t>
    </dgm:pt>
    <dgm:pt modelId="{EE1FE60A-66C6-4407-BEFA-C5A4A41D0CF4}" type="sibTrans" cxnId="{9C8DD62C-E51C-480F-A578-A330EAE7929F}">
      <dgm:prSet/>
      <dgm:spPr/>
      <dgm:t>
        <a:bodyPr/>
        <a:lstStyle/>
        <a:p>
          <a:endParaRPr lang="en-GB" sz="1400"/>
        </a:p>
      </dgm:t>
    </dgm:pt>
    <dgm:pt modelId="{BD11F61C-421F-4174-8E86-E42D15EB08F1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GB" sz="1400" b="0" i="0" dirty="0"/>
            <a:t>importance of forests for wind erosion control</a:t>
          </a:r>
          <a:endParaRPr lang="en-GB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3248DCC-A24F-4A8B-94B5-F53DADF10347}" type="parTrans" cxnId="{0B7D663D-2FEF-439B-843C-3AFCFA027C75}">
      <dgm:prSet/>
      <dgm:spPr>
        <a:solidFill>
          <a:schemeClr val="accent5"/>
        </a:solidFill>
      </dgm:spPr>
      <dgm:t>
        <a:bodyPr/>
        <a:lstStyle/>
        <a:p>
          <a:endParaRPr lang="en-GB" sz="1400"/>
        </a:p>
      </dgm:t>
    </dgm:pt>
    <dgm:pt modelId="{6BEE5FEB-D73D-4B66-898F-44094B17900A}" type="sibTrans" cxnId="{0B7D663D-2FEF-439B-843C-3AFCFA027C75}">
      <dgm:prSet/>
      <dgm:spPr/>
      <dgm:t>
        <a:bodyPr/>
        <a:lstStyle/>
        <a:p>
          <a:endParaRPr lang="en-GB" sz="1400"/>
        </a:p>
      </dgm:t>
    </dgm:pt>
    <dgm:pt modelId="{F6188EEE-91BD-4585-AB0F-D0E9A9C00D5F}">
      <dgm:prSet phldrT="[Text]" custT="1"/>
      <dgm:spPr>
        <a:solidFill>
          <a:schemeClr val="tx2"/>
        </a:solidFill>
      </dgm:spPr>
      <dgm:t>
        <a:bodyPr/>
        <a:lstStyle/>
        <a:p>
          <a:r>
            <a:rPr lang="en-GB" sz="1400" b="0" i="0" dirty="0"/>
            <a:t>importance of forests for landslide mitigation</a:t>
          </a:r>
          <a:endParaRPr lang="en-GB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31D714F-2C74-4D08-AA00-FB52C20BBD47}" type="parTrans" cxnId="{FBFA2DF4-91E3-409D-B488-E5D154074D91}">
      <dgm:prSet/>
      <dgm:spPr>
        <a:solidFill>
          <a:schemeClr val="tx2"/>
        </a:solidFill>
      </dgm:spPr>
      <dgm:t>
        <a:bodyPr/>
        <a:lstStyle/>
        <a:p>
          <a:endParaRPr lang="en-US" sz="1400"/>
        </a:p>
      </dgm:t>
    </dgm:pt>
    <dgm:pt modelId="{63DC9E6B-C0EE-42F3-BE31-01040B10ACBE}" type="sibTrans" cxnId="{FBFA2DF4-91E3-409D-B488-E5D154074D91}">
      <dgm:prSet/>
      <dgm:spPr/>
      <dgm:t>
        <a:bodyPr/>
        <a:lstStyle/>
        <a:p>
          <a:endParaRPr lang="en-US" sz="1400"/>
        </a:p>
      </dgm:t>
    </dgm:pt>
    <dgm:pt modelId="{4561B7A9-8D9B-4DAE-B287-F128D578492C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400" dirty="0"/>
            <a:t>Overlaying thematic raster layer with carbon</a:t>
          </a:r>
          <a:endParaRPr lang="en-GB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1679DB-8B64-4636-9BBE-AB05B1970405}" type="parTrans" cxnId="{43212C2F-8FC6-4598-A6C1-DFD120DD193B}">
      <dgm:prSet/>
      <dgm:spPr>
        <a:solidFill>
          <a:schemeClr val="accent3"/>
        </a:solidFill>
      </dgm:spPr>
      <dgm:t>
        <a:bodyPr/>
        <a:lstStyle/>
        <a:p>
          <a:endParaRPr lang="en-US" sz="1400"/>
        </a:p>
      </dgm:t>
    </dgm:pt>
    <dgm:pt modelId="{05116A22-19F8-47D9-A0EF-BA177270A05E}" type="sibTrans" cxnId="{43212C2F-8FC6-4598-A6C1-DFD120DD193B}">
      <dgm:prSet/>
      <dgm:spPr/>
      <dgm:t>
        <a:bodyPr/>
        <a:lstStyle/>
        <a:p>
          <a:endParaRPr lang="en-US" sz="1400"/>
        </a:p>
      </dgm:t>
    </dgm:pt>
    <dgm:pt modelId="{6E804040-6D3D-437E-B77F-0A9F82BCC4EB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400" dirty="0"/>
            <a:t>Mapping key areas for multiple benefits</a:t>
          </a:r>
          <a:endParaRPr lang="en-GB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24E3DA-49FD-4724-B4F4-2BCF9DF1911B}" type="parTrans" cxnId="{621A0EAA-4713-4908-B237-1B014F345D68}">
      <dgm:prSet/>
      <dgm:spPr>
        <a:solidFill>
          <a:schemeClr val="accent4"/>
        </a:solidFill>
      </dgm:spPr>
      <dgm:t>
        <a:bodyPr/>
        <a:lstStyle/>
        <a:p>
          <a:endParaRPr lang="en-US" sz="1400"/>
        </a:p>
      </dgm:t>
    </dgm:pt>
    <dgm:pt modelId="{AE094244-F5D2-4738-B1D4-A67D7301E7F1}" type="sibTrans" cxnId="{621A0EAA-4713-4908-B237-1B014F345D68}">
      <dgm:prSet/>
      <dgm:spPr/>
      <dgm:t>
        <a:bodyPr/>
        <a:lstStyle/>
        <a:p>
          <a:endParaRPr lang="en-US" sz="1400"/>
        </a:p>
      </dgm:t>
    </dgm:pt>
    <dgm:pt modelId="{97FC65DA-7814-4200-9388-0F07282D727C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400" dirty="0"/>
            <a:t>Matrix style legend production</a:t>
          </a:r>
          <a:endParaRPr lang="en-GB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443127-99B5-4C42-9826-6AFAA7F5A5FC}" type="parTrans" cxnId="{940A0DBD-4E7D-4AFF-A6AD-B80106417884}">
      <dgm:prSet/>
      <dgm:spPr>
        <a:solidFill>
          <a:schemeClr val="accent4"/>
        </a:solidFill>
      </dgm:spPr>
      <dgm:t>
        <a:bodyPr/>
        <a:lstStyle/>
        <a:p>
          <a:endParaRPr lang="en-US" sz="1400"/>
        </a:p>
      </dgm:t>
    </dgm:pt>
    <dgm:pt modelId="{060F377B-425B-4A36-AE63-36A4FB480F16}" type="sibTrans" cxnId="{940A0DBD-4E7D-4AFF-A6AD-B80106417884}">
      <dgm:prSet/>
      <dgm:spPr/>
      <dgm:t>
        <a:bodyPr/>
        <a:lstStyle/>
        <a:p>
          <a:endParaRPr lang="en-US" sz="1400"/>
        </a:p>
      </dgm:t>
    </dgm:pt>
    <dgm:pt modelId="{B3C9E787-0025-4CD2-A0D5-F481B12928D3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400" dirty="0"/>
            <a:t>Mapping the Importance of forests for soil stabilization and limiting soil erosion</a:t>
          </a:r>
          <a:endParaRPr lang="en-GB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C00876-F782-4976-AF08-6875EFC48DDC}" type="parTrans" cxnId="{44C90FD7-A813-46DE-BA06-8DA5DBA644D2}">
      <dgm:prSet/>
      <dgm:spPr>
        <a:solidFill>
          <a:schemeClr val="accent3"/>
        </a:solidFill>
      </dgm:spPr>
      <dgm:t>
        <a:bodyPr/>
        <a:lstStyle/>
        <a:p>
          <a:endParaRPr lang="en-US" sz="1400"/>
        </a:p>
      </dgm:t>
    </dgm:pt>
    <dgm:pt modelId="{97A82E9D-8638-4775-B9C9-2182B9CD298E}" type="sibTrans" cxnId="{44C90FD7-A813-46DE-BA06-8DA5DBA644D2}">
      <dgm:prSet/>
      <dgm:spPr/>
      <dgm:t>
        <a:bodyPr/>
        <a:lstStyle/>
        <a:p>
          <a:endParaRPr lang="en-US" sz="1400"/>
        </a:p>
      </dgm:t>
    </dgm:pt>
    <dgm:pt modelId="{28DB9AF3-BB57-4692-838F-B3B1EAFF1BDC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400" dirty="0"/>
            <a:t>Generating species richness from IUCN </a:t>
          </a:r>
          <a:r>
            <a:rPr lang="en-US" sz="1400" dirty="0" err="1"/>
            <a:t>RedList</a:t>
          </a:r>
          <a:r>
            <a:rPr lang="en-US" sz="1400" dirty="0"/>
            <a:t> data</a:t>
          </a:r>
          <a:endParaRPr lang="en-GB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D4A67F-F0C1-4437-B510-224C7E55FCD8}" type="parTrans" cxnId="{C23D4E1C-A26E-4056-A1BD-92231F4244C9}">
      <dgm:prSet/>
      <dgm:spPr>
        <a:solidFill>
          <a:schemeClr val="tx2"/>
        </a:solidFill>
      </dgm:spPr>
      <dgm:t>
        <a:bodyPr/>
        <a:lstStyle/>
        <a:p>
          <a:endParaRPr lang="en-US" sz="1400"/>
        </a:p>
      </dgm:t>
    </dgm:pt>
    <dgm:pt modelId="{05BB829C-9079-4CA6-BDB6-FCFA41B7DECC}" type="sibTrans" cxnId="{C23D4E1C-A26E-4056-A1BD-92231F4244C9}">
      <dgm:prSet/>
      <dgm:spPr/>
      <dgm:t>
        <a:bodyPr/>
        <a:lstStyle/>
        <a:p>
          <a:endParaRPr lang="en-US" sz="1400"/>
        </a:p>
      </dgm:t>
    </dgm:pt>
    <dgm:pt modelId="{717E91FD-EBC7-4828-8EBE-DE4FB6A3C598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</a:rPr>
            <a:t>Comparing and </a:t>
          </a:r>
          <a:r>
            <a:rPr lang="en-US" sz="1400" dirty="0" err="1">
              <a:solidFill>
                <a:schemeClr val="bg1"/>
              </a:solidFill>
            </a:rPr>
            <a:t>analysing</a:t>
          </a:r>
          <a:r>
            <a:rPr lang="en-US" sz="1400" dirty="0">
              <a:solidFill>
                <a:schemeClr val="bg1"/>
              </a:solidFill>
            </a:rPr>
            <a:t> carbon datasets</a:t>
          </a:r>
          <a:endParaRPr lang="en-GB" sz="14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392A46-468B-4ACE-BB6D-B82885326D48}" type="parTrans" cxnId="{1E2C1C3D-0214-4619-9A5C-44DC3043EA4B}">
      <dgm:prSet/>
      <dgm:spPr>
        <a:solidFill>
          <a:schemeClr val="accent6"/>
        </a:solidFill>
      </dgm:spPr>
      <dgm:t>
        <a:bodyPr/>
        <a:lstStyle/>
        <a:p>
          <a:endParaRPr lang="en-US" sz="1400"/>
        </a:p>
      </dgm:t>
    </dgm:pt>
    <dgm:pt modelId="{9E2EA696-E92C-44BB-B52E-15B7DDEC2D71}" type="sibTrans" cxnId="{1E2C1C3D-0214-4619-9A5C-44DC3043EA4B}">
      <dgm:prSet/>
      <dgm:spPr/>
      <dgm:t>
        <a:bodyPr/>
        <a:lstStyle/>
        <a:p>
          <a:endParaRPr lang="en-US" sz="1400"/>
        </a:p>
      </dgm:t>
    </dgm:pt>
    <dgm:pt modelId="{9B04DC6F-D0FF-4A2D-A7DC-09578543AC1F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400" dirty="0"/>
            <a:t>Building spatial workflows</a:t>
          </a:r>
          <a:endParaRPr lang="en-GB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0958BD-C58A-4172-AD34-C333B6DD6D47}" type="parTrans" cxnId="{33FF418D-2DF4-486A-AA6C-765453A391AD}">
      <dgm:prSet/>
      <dgm:spPr>
        <a:solidFill>
          <a:schemeClr val="accent5"/>
        </a:solidFill>
      </dgm:spPr>
      <dgm:t>
        <a:bodyPr/>
        <a:lstStyle/>
        <a:p>
          <a:endParaRPr lang="en-US" sz="1400"/>
        </a:p>
      </dgm:t>
    </dgm:pt>
    <dgm:pt modelId="{68AF8B1D-E752-46E0-8E07-F3DB2892280C}" type="sibTrans" cxnId="{33FF418D-2DF4-486A-AA6C-765453A391AD}">
      <dgm:prSet/>
      <dgm:spPr/>
      <dgm:t>
        <a:bodyPr/>
        <a:lstStyle/>
        <a:p>
          <a:endParaRPr lang="en-US" sz="1400"/>
        </a:p>
      </dgm:t>
    </dgm:pt>
    <dgm:pt modelId="{857BBE15-CD4A-4D74-AB9A-E6C45F571770}" type="pres">
      <dgm:prSet presAssocID="{72D8EDBC-BA3B-4D47-B04E-AAB910F9CC0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38562D8-E7B2-474F-B877-3294912E884D}" type="pres">
      <dgm:prSet presAssocID="{05694C6D-196E-48CA-8002-7CF4069CD7EE}" presName="centerShape" presStyleLbl="node0" presStyleIdx="0" presStyleCnt="1"/>
      <dgm:spPr/>
    </dgm:pt>
    <dgm:pt modelId="{6E0F60F3-F438-4865-A3CA-6A8E12AB64D3}" type="pres">
      <dgm:prSet presAssocID="{73248DCC-A24F-4A8B-94B5-F53DADF10347}" presName="parTrans" presStyleLbl="bgSibTrans2D1" presStyleIdx="0" presStyleCnt="9"/>
      <dgm:spPr/>
    </dgm:pt>
    <dgm:pt modelId="{87575612-7852-47CB-9490-8C6A731227B5}" type="pres">
      <dgm:prSet presAssocID="{BD11F61C-421F-4174-8E86-E42D15EB08F1}" presName="node" presStyleLbl="node1" presStyleIdx="0" presStyleCnt="9" custScaleX="136731" custScaleY="71516">
        <dgm:presLayoutVars>
          <dgm:bulletEnabled val="1"/>
        </dgm:presLayoutVars>
      </dgm:prSet>
      <dgm:spPr/>
    </dgm:pt>
    <dgm:pt modelId="{8A7EF0E6-DCFF-415F-87BF-65A3EAA9BC38}" type="pres">
      <dgm:prSet presAssocID="{76392A46-468B-4ACE-BB6D-B82885326D48}" presName="parTrans" presStyleLbl="bgSibTrans2D1" presStyleIdx="1" presStyleCnt="9"/>
      <dgm:spPr/>
    </dgm:pt>
    <dgm:pt modelId="{85976DD0-743B-4EF5-A2B7-0A6CE3D37812}" type="pres">
      <dgm:prSet presAssocID="{717E91FD-EBC7-4828-8EBE-DE4FB6A3C598}" presName="node" presStyleLbl="node1" presStyleIdx="1" presStyleCnt="9" custScaleX="159782" custScaleY="69854">
        <dgm:presLayoutVars>
          <dgm:bulletEnabled val="1"/>
        </dgm:presLayoutVars>
      </dgm:prSet>
      <dgm:spPr/>
    </dgm:pt>
    <dgm:pt modelId="{000F0044-89B1-45A1-A282-9F5CB89CBDA8}" type="pres">
      <dgm:prSet presAssocID="{771679DB-8B64-4636-9BBE-AB05B1970405}" presName="parTrans" presStyleLbl="bgSibTrans2D1" presStyleIdx="2" presStyleCnt="9" custLinFactNeighborX="2390" custLinFactNeighborY="-14280"/>
      <dgm:spPr/>
    </dgm:pt>
    <dgm:pt modelId="{424D8985-64C9-456E-9AE5-59D16B624555}" type="pres">
      <dgm:prSet presAssocID="{4561B7A9-8D9B-4DAE-B287-F128D578492C}" presName="node" presStyleLbl="node1" presStyleIdx="2" presStyleCnt="9" custScaleX="165405" custScaleY="67725" custRadScaleRad="103504" custRadScaleInc="-21990">
        <dgm:presLayoutVars>
          <dgm:bulletEnabled val="1"/>
        </dgm:presLayoutVars>
      </dgm:prSet>
      <dgm:spPr/>
    </dgm:pt>
    <dgm:pt modelId="{D25B6B86-ED44-4F28-88F5-F16A9971E0B8}" type="pres">
      <dgm:prSet presAssocID="{D124E3DA-49FD-4724-B4F4-2BCF9DF1911B}" presName="parTrans" presStyleLbl="bgSibTrans2D1" presStyleIdx="3" presStyleCnt="9"/>
      <dgm:spPr/>
    </dgm:pt>
    <dgm:pt modelId="{88E58018-5C15-4790-8319-7756E7EF2756}" type="pres">
      <dgm:prSet presAssocID="{6E804040-6D3D-437E-B77F-0A9F82BCC4EB}" presName="node" presStyleLbl="node1" presStyleIdx="3" presStyleCnt="9">
        <dgm:presLayoutVars>
          <dgm:bulletEnabled val="1"/>
        </dgm:presLayoutVars>
      </dgm:prSet>
      <dgm:spPr/>
    </dgm:pt>
    <dgm:pt modelId="{98309BDC-CD5F-4AF5-A65C-401F8743FB46}" type="pres">
      <dgm:prSet presAssocID="{0CD4A67F-F0C1-4437-B510-224C7E55FCD8}" presName="parTrans" presStyleLbl="bgSibTrans2D1" presStyleIdx="4" presStyleCnt="9"/>
      <dgm:spPr/>
    </dgm:pt>
    <dgm:pt modelId="{236AB420-3D53-476D-BEC5-D65B5DDD8B82}" type="pres">
      <dgm:prSet presAssocID="{28DB9AF3-BB57-4692-838F-B3B1EAFF1BDC}" presName="node" presStyleLbl="node1" presStyleIdx="4" presStyleCnt="9">
        <dgm:presLayoutVars>
          <dgm:bulletEnabled val="1"/>
        </dgm:presLayoutVars>
      </dgm:prSet>
      <dgm:spPr/>
    </dgm:pt>
    <dgm:pt modelId="{4A00F6E8-AC58-405B-A705-EEFD6AB3D783}" type="pres">
      <dgm:prSet presAssocID="{2C443127-99B5-4C42-9826-6AFAA7F5A5FC}" presName="parTrans" presStyleLbl="bgSibTrans2D1" presStyleIdx="5" presStyleCnt="9"/>
      <dgm:spPr/>
    </dgm:pt>
    <dgm:pt modelId="{9957A713-2684-48C3-AE13-ED1F61EA25DB}" type="pres">
      <dgm:prSet presAssocID="{97FC65DA-7814-4200-9388-0F07282D727C}" presName="node" presStyleLbl="node1" presStyleIdx="5" presStyleCnt="9">
        <dgm:presLayoutVars>
          <dgm:bulletEnabled val="1"/>
        </dgm:presLayoutVars>
      </dgm:prSet>
      <dgm:spPr/>
    </dgm:pt>
    <dgm:pt modelId="{C45743EF-022C-40A4-AAF2-0A732BD6F392}" type="pres">
      <dgm:prSet presAssocID="{27C00876-F782-4976-AF08-6875EFC48DDC}" presName="parTrans" presStyleLbl="bgSibTrans2D1" presStyleIdx="6" presStyleCnt="9" custLinFactNeighborX="-1848" custLinFactNeighborY="-10035"/>
      <dgm:spPr/>
    </dgm:pt>
    <dgm:pt modelId="{AC8E68FA-440E-476C-9524-1A75666A71AD}" type="pres">
      <dgm:prSet presAssocID="{B3C9E787-0025-4CD2-A0D5-F481B12928D3}" presName="node" presStyleLbl="node1" presStyleIdx="6" presStyleCnt="9" custScaleX="174790" custRadScaleRad="107519" custRadScaleInc="20273">
        <dgm:presLayoutVars>
          <dgm:bulletEnabled val="1"/>
        </dgm:presLayoutVars>
      </dgm:prSet>
      <dgm:spPr/>
    </dgm:pt>
    <dgm:pt modelId="{A20B8147-969E-4C58-BB9B-1B28725654CD}" type="pres">
      <dgm:prSet presAssocID="{B50958BD-C58A-4172-AD34-C333B6DD6D47}" presName="parTrans" presStyleLbl="bgSibTrans2D1" presStyleIdx="7" presStyleCnt="9"/>
      <dgm:spPr/>
    </dgm:pt>
    <dgm:pt modelId="{4BA9DBC1-F595-4CC3-A449-E91F7C7DF904}" type="pres">
      <dgm:prSet presAssocID="{9B04DC6F-D0FF-4A2D-A7DC-09578543AC1F}" presName="node" presStyleLbl="node1" presStyleIdx="7" presStyleCnt="9" custScaleX="133122">
        <dgm:presLayoutVars>
          <dgm:bulletEnabled val="1"/>
        </dgm:presLayoutVars>
      </dgm:prSet>
      <dgm:spPr/>
    </dgm:pt>
    <dgm:pt modelId="{F3F26430-0D94-4D98-A453-1BCD58197231}" type="pres">
      <dgm:prSet presAssocID="{231D714F-2C74-4D08-AA00-FB52C20BBD47}" presName="parTrans" presStyleLbl="bgSibTrans2D1" presStyleIdx="8" presStyleCnt="9"/>
      <dgm:spPr/>
    </dgm:pt>
    <dgm:pt modelId="{AF9B6907-AED7-43C6-8E59-64019A65C426}" type="pres">
      <dgm:prSet presAssocID="{F6188EEE-91BD-4585-AB0F-D0E9A9C00D5F}" presName="node" presStyleLbl="node1" presStyleIdx="8" presStyleCnt="9" custScaleX="128375">
        <dgm:presLayoutVars>
          <dgm:bulletEnabled val="1"/>
        </dgm:presLayoutVars>
      </dgm:prSet>
      <dgm:spPr/>
    </dgm:pt>
  </dgm:ptLst>
  <dgm:cxnLst>
    <dgm:cxn modelId="{E7F3AD06-39C0-40DA-B902-088EE7BB836D}" type="presOf" srcId="{72D8EDBC-BA3B-4D47-B04E-AAB910F9CC04}" destId="{857BBE15-CD4A-4D74-AB9A-E6C45F571770}" srcOrd="0" destOrd="0" presId="urn:microsoft.com/office/officeart/2005/8/layout/radial4"/>
    <dgm:cxn modelId="{953D160B-7CE5-4C64-8F09-24E0166DFAA5}" type="presOf" srcId="{73248DCC-A24F-4A8B-94B5-F53DADF10347}" destId="{6E0F60F3-F438-4865-A3CA-6A8E12AB64D3}" srcOrd="0" destOrd="0" presId="urn:microsoft.com/office/officeart/2005/8/layout/radial4"/>
    <dgm:cxn modelId="{1D6C8B19-0B0B-4784-BBE2-5A59E109CA9F}" type="presOf" srcId="{B3C9E787-0025-4CD2-A0D5-F481B12928D3}" destId="{AC8E68FA-440E-476C-9524-1A75666A71AD}" srcOrd="0" destOrd="0" presId="urn:microsoft.com/office/officeart/2005/8/layout/radial4"/>
    <dgm:cxn modelId="{C23D4E1C-A26E-4056-A1BD-92231F4244C9}" srcId="{05694C6D-196E-48CA-8002-7CF4069CD7EE}" destId="{28DB9AF3-BB57-4692-838F-B3B1EAFF1BDC}" srcOrd="4" destOrd="0" parTransId="{0CD4A67F-F0C1-4437-B510-224C7E55FCD8}" sibTransId="{05BB829C-9079-4CA6-BDB6-FCFA41B7DECC}"/>
    <dgm:cxn modelId="{9C8DD62C-E51C-480F-A578-A330EAE7929F}" srcId="{72D8EDBC-BA3B-4D47-B04E-AAB910F9CC04}" destId="{05694C6D-196E-48CA-8002-7CF4069CD7EE}" srcOrd="0" destOrd="0" parTransId="{1A6F1064-7742-49ED-BEAE-70D949AEED6E}" sibTransId="{EE1FE60A-66C6-4407-BEFA-C5A4A41D0CF4}"/>
    <dgm:cxn modelId="{42DC7A2E-B160-47FD-B91D-E26CBC64DB18}" type="presOf" srcId="{97FC65DA-7814-4200-9388-0F07282D727C}" destId="{9957A713-2684-48C3-AE13-ED1F61EA25DB}" srcOrd="0" destOrd="0" presId="urn:microsoft.com/office/officeart/2005/8/layout/radial4"/>
    <dgm:cxn modelId="{43212C2F-8FC6-4598-A6C1-DFD120DD193B}" srcId="{05694C6D-196E-48CA-8002-7CF4069CD7EE}" destId="{4561B7A9-8D9B-4DAE-B287-F128D578492C}" srcOrd="2" destOrd="0" parTransId="{771679DB-8B64-4636-9BBE-AB05B1970405}" sibTransId="{05116A22-19F8-47D9-A0EF-BA177270A05E}"/>
    <dgm:cxn modelId="{BDED2A33-2DB2-4AB9-8260-DE0E3AA6879D}" type="presOf" srcId="{D124E3DA-49FD-4724-B4F4-2BCF9DF1911B}" destId="{D25B6B86-ED44-4F28-88F5-F16A9971E0B8}" srcOrd="0" destOrd="0" presId="urn:microsoft.com/office/officeart/2005/8/layout/radial4"/>
    <dgm:cxn modelId="{A5C01A34-8898-45CB-8F12-C00010C229F9}" type="presOf" srcId="{BD11F61C-421F-4174-8E86-E42D15EB08F1}" destId="{87575612-7852-47CB-9490-8C6A731227B5}" srcOrd="0" destOrd="0" presId="urn:microsoft.com/office/officeart/2005/8/layout/radial4"/>
    <dgm:cxn modelId="{609F3139-367F-4679-AD40-5BF2D49EE029}" type="presOf" srcId="{76392A46-468B-4ACE-BB6D-B82885326D48}" destId="{8A7EF0E6-DCFF-415F-87BF-65A3EAA9BC38}" srcOrd="0" destOrd="0" presId="urn:microsoft.com/office/officeart/2005/8/layout/radial4"/>
    <dgm:cxn modelId="{1AB67F3A-3539-4651-BECF-307C5C22DB58}" type="presOf" srcId="{B50958BD-C58A-4172-AD34-C333B6DD6D47}" destId="{A20B8147-969E-4C58-BB9B-1B28725654CD}" srcOrd="0" destOrd="0" presId="urn:microsoft.com/office/officeart/2005/8/layout/radial4"/>
    <dgm:cxn modelId="{1E2C1C3D-0214-4619-9A5C-44DC3043EA4B}" srcId="{05694C6D-196E-48CA-8002-7CF4069CD7EE}" destId="{717E91FD-EBC7-4828-8EBE-DE4FB6A3C598}" srcOrd="1" destOrd="0" parTransId="{76392A46-468B-4ACE-BB6D-B82885326D48}" sibTransId="{9E2EA696-E92C-44BB-B52E-15B7DDEC2D71}"/>
    <dgm:cxn modelId="{0B7D663D-2FEF-439B-843C-3AFCFA027C75}" srcId="{05694C6D-196E-48CA-8002-7CF4069CD7EE}" destId="{BD11F61C-421F-4174-8E86-E42D15EB08F1}" srcOrd="0" destOrd="0" parTransId="{73248DCC-A24F-4A8B-94B5-F53DADF10347}" sibTransId="{6BEE5FEB-D73D-4B66-898F-44094B17900A}"/>
    <dgm:cxn modelId="{2D3B605B-31D3-4670-92D2-38DEE632054C}" type="presOf" srcId="{0CD4A67F-F0C1-4437-B510-224C7E55FCD8}" destId="{98309BDC-CD5F-4AF5-A65C-401F8743FB46}" srcOrd="0" destOrd="0" presId="urn:microsoft.com/office/officeart/2005/8/layout/radial4"/>
    <dgm:cxn modelId="{2FDA025F-6466-487B-9F81-22FCCB59C74C}" type="presOf" srcId="{9B04DC6F-D0FF-4A2D-A7DC-09578543AC1F}" destId="{4BA9DBC1-F595-4CC3-A449-E91F7C7DF904}" srcOrd="0" destOrd="0" presId="urn:microsoft.com/office/officeart/2005/8/layout/radial4"/>
    <dgm:cxn modelId="{0FDBFB62-3E6A-424D-BFD5-E5D619F579DC}" type="presOf" srcId="{28DB9AF3-BB57-4692-838F-B3B1EAFF1BDC}" destId="{236AB420-3D53-476D-BEC5-D65B5DDD8B82}" srcOrd="0" destOrd="0" presId="urn:microsoft.com/office/officeart/2005/8/layout/radial4"/>
    <dgm:cxn modelId="{4026B771-CF2A-4427-965F-1421BF173FBC}" type="presOf" srcId="{2C443127-99B5-4C42-9826-6AFAA7F5A5FC}" destId="{4A00F6E8-AC58-405B-A705-EEFD6AB3D783}" srcOrd="0" destOrd="0" presId="urn:microsoft.com/office/officeart/2005/8/layout/radial4"/>
    <dgm:cxn modelId="{F68CF073-EC04-47D4-8CEB-9F5D9AD5D24A}" type="presOf" srcId="{231D714F-2C74-4D08-AA00-FB52C20BBD47}" destId="{F3F26430-0D94-4D98-A453-1BCD58197231}" srcOrd="0" destOrd="0" presId="urn:microsoft.com/office/officeart/2005/8/layout/radial4"/>
    <dgm:cxn modelId="{33FF418D-2DF4-486A-AA6C-765453A391AD}" srcId="{05694C6D-196E-48CA-8002-7CF4069CD7EE}" destId="{9B04DC6F-D0FF-4A2D-A7DC-09578543AC1F}" srcOrd="7" destOrd="0" parTransId="{B50958BD-C58A-4172-AD34-C333B6DD6D47}" sibTransId="{68AF8B1D-E752-46E0-8E07-F3DB2892280C}"/>
    <dgm:cxn modelId="{621A0EAA-4713-4908-B237-1B014F345D68}" srcId="{05694C6D-196E-48CA-8002-7CF4069CD7EE}" destId="{6E804040-6D3D-437E-B77F-0A9F82BCC4EB}" srcOrd="3" destOrd="0" parTransId="{D124E3DA-49FD-4724-B4F4-2BCF9DF1911B}" sibTransId="{AE094244-F5D2-4738-B1D4-A67D7301E7F1}"/>
    <dgm:cxn modelId="{940A0DBD-4E7D-4AFF-A6AD-B80106417884}" srcId="{05694C6D-196E-48CA-8002-7CF4069CD7EE}" destId="{97FC65DA-7814-4200-9388-0F07282D727C}" srcOrd="5" destOrd="0" parTransId="{2C443127-99B5-4C42-9826-6AFAA7F5A5FC}" sibTransId="{060F377B-425B-4A36-AE63-36A4FB480F16}"/>
    <dgm:cxn modelId="{B19E0EC2-6BAE-441C-90CB-EBDCEFBFA0EF}" type="presOf" srcId="{6E804040-6D3D-437E-B77F-0A9F82BCC4EB}" destId="{88E58018-5C15-4790-8319-7756E7EF2756}" srcOrd="0" destOrd="0" presId="urn:microsoft.com/office/officeart/2005/8/layout/radial4"/>
    <dgm:cxn modelId="{6844A6CE-5B52-4957-8BA2-A825CD4F5094}" type="presOf" srcId="{27C00876-F782-4976-AF08-6875EFC48DDC}" destId="{C45743EF-022C-40A4-AAF2-0A732BD6F392}" srcOrd="0" destOrd="0" presId="urn:microsoft.com/office/officeart/2005/8/layout/radial4"/>
    <dgm:cxn modelId="{D7E2F6D6-F8F8-4CA2-8EA0-10CAEFCA79A8}" type="presOf" srcId="{4561B7A9-8D9B-4DAE-B287-F128D578492C}" destId="{424D8985-64C9-456E-9AE5-59D16B624555}" srcOrd="0" destOrd="0" presId="urn:microsoft.com/office/officeart/2005/8/layout/radial4"/>
    <dgm:cxn modelId="{44C90FD7-A813-46DE-BA06-8DA5DBA644D2}" srcId="{05694C6D-196E-48CA-8002-7CF4069CD7EE}" destId="{B3C9E787-0025-4CD2-A0D5-F481B12928D3}" srcOrd="6" destOrd="0" parTransId="{27C00876-F782-4976-AF08-6875EFC48DDC}" sibTransId="{97A82E9D-8638-4775-B9C9-2182B9CD298E}"/>
    <dgm:cxn modelId="{917384D9-D97F-4045-A8D7-A7D004E47F3E}" type="presOf" srcId="{771679DB-8B64-4636-9BBE-AB05B1970405}" destId="{000F0044-89B1-45A1-A282-9F5CB89CBDA8}" srcOrd="0" destOrd="0" presId="urn:microsoft.com/office/officeart/2005/8/layout/radial4"/>
    <dgm:cxn modelId="{FBFA2DF4-91E3-409D-B488-E5D154074D91}" srcId="{05694C6D-196E-48CA-8002-7CF4069CD7EE}" destId="{F6188EEE-91BD-4585-AB0F-D0E9A9C00D5F}" srcOrd="8" destOrd="0" parTransId="{231D714F-2C74-4D08-AA00-FB52C20BBD47}" sibTransId="{63DC9E6B-C0EE-42F3-BE31-01040B10ACBE}"/>
    <dgm:cxn modelId="{FBE723F5-92DA-4681-8A57-5031E111DC9A}" type="presOf" srcId="{717E91FD-EBC7-4828-8EBE-DE4FB6A3C598}" destId="{85976DD0-743B-4EF5-A2B7-0A6CE3D37812}" srcOrd="0" destOrd="0" presId="urn:microsoft.com/office/officeart/2005/8/layout/radial4"/>
    <dgm:cxn modelId="{B9C733F8-CDB6-4520-82DB-3812DBAAD574}" type="presOf" srcId="{05694C6D-196E-48CA-8002-7CF4069CD7EE}" destId="{038562D8-E7B2-474F-B877-3294912E884D}" srcOrd="0" destOrd="0" presId="urn:microsoft.com/office/officeart/2005/8/layout/radial4"/>
    <dgm:cxn modelId="{ECF547FE-1B7D-415E-9441-EDC2DE0B10C0}" type="presOf" srcId="{F6188EEE-91BD-4585-AB0F-D0E9A9C00D5F}" destId="{AF9B6907-AED7-43C6-8E59-64019A65C426}" srcOrd="0" destOrd="0" presId="urn:microsoft.com/office/officeart/2005/8/layout/radial4"/>
    <dgm:cxn modelId="{008A3295-0808-4898-B27C-DB97754E5414}" type="presParOf" srcId="{857BBE15-CD4A-4D74-AB9A-E6C45F571770}" destId="{038562D8-E7B2-474F-B877-3294912E884D}" srcOrd="0" destOrd="0" presId="urn:microsoft.com/office/officeart/2005/8/layout/radial4"/>
    <dgm:cxn modelId="{84DE75AE-2833-4F15-A1D7-1D505E0880AF}" type="presParOf" srcId="{857BBE15-CD4A-4D74-AB9A-E6C45F571770}" destId="{6E0F60F3-F438-4865-A3CA-6A8E12AB64D3}" srcOrd="1" destOrd="0" presId="urn:microsoft.com/office/officeart/2005/8/layout/radial4"/>
    <dgm:cxn modelId="{BF68BEE8-020B-4BBB-80ED-656CB7D3A718}" type="presParOf" srcId="{857BBE15-CD4A-4D74-AB9A-E6C45F571770}" destId="{87575612-7852-47CB-9490-8C6A731227B5}" srcOrd="2" destOrd="0" presId="urn:microsoft.com/office/officeart/2005/8/layout/radial4"/>
    <dgm:cxn modelId="{0BD6630B-A730-42AD-A625-9BC1ED2A4B36}" type="presParOf" srcId="{857BBE15-CD4A-4D74-AB9A-E6C45F571770}" destId="{8A7EF0E6-DCFF-415F-87BF-65A3EAA9BC38}" srcOrd="3" destOrd="0" presId="urn:microsoft.com/office/officeart/2005/8/layout/radial4"/>
    <dgm:cxn modelId="{B84B89DF-FAB5-4192-9FF8-20A292CB2518}" type="presParOf" srcId="{857BBE15-CD4A-4D74-AB9A-E6C45F571770}" destId="{85976DD0-743B-4EF5-A2B7-0A6CE3D37812}" srcOrd="4" destOrd="0" presId="urn:microsoft.com/office/officeart/2005/8/layout/radial4"/>
    <dgm:cxn modelId="{F3AF9677-DC7C-4724-BC7C-F20D8AFC3E65}" type="presParOf" srcId="{857BBE15-CD4A-4D74-AB9A-E6C45F571770}" destId="{000F0044-89B1-45A1-A282-9F5CB89CBDA8}" srcOrd="5" destOrd="0" presId="urn:microsoft.com/office/officeart/2005/8/layout/radial4"/>
    <dgm:cxn modelId="{35727713-1960-48E5-A8A8-12DFDFD3A251}" type="presParOf" srcId="{857BBE15-CD4A-4D74-AB9A-E6C45F571770}" destId="{424D8985-64C9-456E-9AE5-59D16B624555}" srcOrd="6" destOrd="0" presId="urn:microsoft.com/office/officeart/2005/8/layout/radial4"/>
    <dgm:cxn modelId="{2F4B066E-237A-4D39-AF3E-40D61C46CE31}" type="presParOf" srcId="{857BBE15-CD4A-4D74-AB9A-E6C45F571770}" destId="{D25B6B86-ED44-4F28-88F5-F16A9971E0B8}" srcOrd="7" destOrd="0" presId="urn:microsoft.com/office/officeart/2005/8/layout/radial4"/>
    <dgm:cxn modelId="{3EF483F2-3710-44AF-AF9C-2D315111AED2}" type="presParOf" srcId="{857BBE15-CD4A-4D74-AB9A-E6C45F571770}" destId="{88E58018-5C15-4790-8319-7756E7EF2756}" srcOrd="8" destOrd="0" presId="urn:microsoft.com/office/officeart/2005/8/layout/radial4"/>
    <dgm:cxn modelId="{8A8295AF-B440-4F74-B976-AC0649883E35}" type="presParOf" srcId="{857BBE15-CD4A-4D74-AB9A-E6C45F571770}" destId="{98309BDC-CD5F-4AF5-A65C-401F8743FB46}" srcOrd="9" destOrd="0" presId="urn:microsoft.com/office/officeart/2005/8/layout/radial4"/>
    <dgm:cxn modelId="{68B14A77-212B-41A7-8AC6-7660D06F9A0C}" type="presParOf" srcId="{857BBE15-CD4A-4D74-AB9A-E6C45F571770}" destId="{236AB420-3D53-476D-BEC5-D65B5DDD8B82}" srcOrd="10" destOrd="0" presId="urn:microsoft.com/office/officeart/2005/8/layout/radial4"/>
    <dgm:cxn modelId="{A9F6899F-441B-4905-8691-D48B99582768}" type="presParOf" srcId="{857BBE15-CD4A-4D74-AB9A-E6C45F571770}" destId="{4A00F6E8-AC58-405B-A705-EEFD6AB3D783}" srcOrd="11" destOrd="0" presId="urn:microsoft.com/office/officeart/2005/8/layout/radial4"/>
    <dgm:cxn modelId="{D4897B75-FE6B-4A9F-8967-42EFA770C931}" type="presParOf" srcId="{857BBE15-CD4A-4D74-AB9A-E6C45F571770}" destId="{9957A713-2684-48C3-AE13-ED1F61EA25DB}" srcOrd="12" destOrd="0" presId="urn:microsoft.com/office/officeart/2005/8/layout/radial4"/>
    <dgm:cxn modelId="{0BBB56E6-7EC2-4A0A-8AB1-0B26E2B56DD3}" type="presParOf" srcId="{857BBE15-CD4A-4D74-AB9A-E6C45F571770}" destId="{C45743EF-022C-40A4-AAF2-0A732BD6F392}" srcOrd="13" destOrd="0" presId="urn:microsoft.com/office/officeart/2005/8/layout/radial4"/>
    <dgm:cxn modelId="{F7872D9F-F813-424D-873A-C2B1AA018A33}" type="presParOf" srcId="{857BBE15-CD4A-4D74-AB9A-E6C45F571770}" destId="{AC8E68FA-440E-476C-9524-1A75666A71AD}" srcOrd="14" destOrd="0" presId="urn:microsoft.com/office/officeart/2005/8/layout/radial4"/>
    <dgm:cxn modelId="{53697BFA-57F1-4E14-9D79-BD0C4E818B42}" type="presParOf" srcId="{857BBE15-CD4A-4D74-AB9A-E6C45F571770}" destId="{A20B8147-969E-4C58-BB9B-1B28725654CD}" srcOrd="15" destOrd="0" presId="urn:microsoft.com/office/officeart/2005/8/layout/radial4"/>
    <dgm:cxn modelId="{0AF9FE0A-ECA6-4C97-AFB0-699E5D61590A}" type="presParOf" srcId="{857BBE15-CD4A-4D74-AB9A-E6C45F571770}" destId="{4BA9DBC1-F595-4CC3-A449-E91F7C7DF904}" srcOrd="16" destOrd="0" presId="urn:microsoft.com/office/officeart/2005/8/layout/radial4"/>
    <dgm:cxn modelId="{78CE8DDE-7B1D-4FF4-82D2-1A0CA4242B09}" type="presParOf" srcId="{857BBE15-CD4A-4D74-AB9A-E6C45F571770}" destId="{F3F26430-0D94-4D98-A453-1BCD58197231}" srcOrd="17" destOrd="0" presId="urn:microsoft.com/office/officeart/2005/8/layout/radial4"/>
    <dgm:cxn modelId="{D0F11B7D-0470-45B0-9CED-034192CD15F6}" type="presParOf" srcId="{857BBE15-CD4A-4D74-AB9A-E6C45F571770}" destId="{AF9B6907-AED7-43C6-8E59-64019A65C426}" srcOrd="1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562D8-E7B2-474F-B877-3294912E884D}">
      <dsp:nvSpPr>
        <dsp:cNvPr id="0" name=""/>
        <dsp:cNvSpPr/>
      </dsp:nvSpPr>
      <dsp:spPr>
        <a:xfrm>
          <a:off x="4756514" y="3750240"/>
          <a:ext cx="1767564" cy="1767564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dirty="0"/>
            <a:t>Step-by-step tutorials</a:t>
          </a:r>
          <a:endParaRPr lang="en-GB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15368" y="4009094"/>
        <a:ext cx="1249856" cy="1249856"/>
      </dsp:txXfrm>
    </dsp:sp>
    <dsp:sp modelId="{6E0F60F3-F438-4865-A3CA-6A8E12AB64D3}">
      <dsp:nvSpPr>
        <dsp:cNvPr id="0" name=""/>
        <dsp:cNvSpPr/>
      </dsp:nvSpPr>
      <dsp:spPr>
        <a:xfrm rot="10800000">
          <a:off x="1503342" y="4382145"/>
          <a:ext cx="3074247" cy="503755"/>
        </a:xfrm>
        <a:prstGeom prst="leftArrow">
          <a:avLst>
            <a:gd name="adj1" fmla="val 60000"/>
            <a:gd name="adj2" fmla="val 5000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75612-7852-47CB-9490-8C6A731227B5}">
      <dsp:nvSpPr>
        <dsp:cNvPr id="0" name=""/>
        <dsp:cNvSpPr/>
      </dsp:nvSpPr>
      <dsp:spPr>
        <a:xfrm>
          <a:off x="657458" y="4280077"/>
          <a:ext cx="1691766" cy="707891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importance of forests for wind erosion control</a:t>
          </a:r>
          <a:endParaRPr lang="en-GB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8191" y="4300810"/>
        <a:ext cx="1650300" cy="666425"/>
      </dsp:txXfrm>
    </dsp:sp>
    <dsp:sp modelId="{8A7EF0E6-DCFF-415F-87BF-65A3EAA9BC38}">
      <dsp:nvSpPr>
        <dsp:cNvPr id="0" name=""/>
        <dsp:cNvSpPr/>
      </dsp:nvSpPr>
      <dsp:spPr>
        <a:xfrm rot="12150000">
          <a:off x="1701242" y="3387233"/>
          <a:ext cx="3074247" cy="503755"/>
        </a:xfrm>
        <a:prstGeom prst="lef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76DD0-743B-4EF5-A2B7-0A6CE3D37812}">
      <dsp:nvSpPr>
        <dsp:cNvPr id="0" name=""/>
        <dsp:cNvSpPr/>
      </dsp:nvSpPr>
      <dsp:spPr>
        <a:xfrm>
          <a:off x="829761" y="2705159"/>
          <a:ext cx="1976975" cy="691440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Comparing and </a:t>
          </a:r>
          <a:r>
            <a:rPr lang="en-US" sz="1400" kern="1200" dirty="0" err="1">
              <a:solidFill>
                <a:schemeClr val="bg1"/>
              </a:solidFill>
            </a:rPr>
            <a:t>analysing</a:t>
          </a:r>
          <a:r>
            <a:rPr lang="en-US" sz="1400" kern="1200" dirty="0">
              <a:solidFill>
                <a:schemeClr val="bg1"/>
              </a:solidFill>
            </a:rPr>
            <a:t> carbon datasets</a:t>
          </a:r>
          <a:endParaRPr lang="en-GB" sz="14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50013" y="2725411"/>
        <a:ext cx="1936471" cy="650936"/>
      </dsp:txXfrm>
    </dsp:sp>
    <dsp:sp modelId="{000F0044-89B1-45A1-A282-9F5CB89CBDA8}">
      <dsp:nvSpPr>
        <dsp:cNvPr id="0" name=""/>
        <dsp:cNvSpPr/>
      </dsp:nvSpPr>
      <dsp:spPr>
        <a:xfrm rot="13236120">
          <a:off x="2079453" y="2568473"/>
          <a:ext cx="3211233" cy="503755"/>
        </a:xfrm>
        <a:prstGeom prst="lef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D8985-64C9-456E-9AE5-59D16B624555}">
      <dsp:nvSpPr>
        <dsp:cNvPr id="0" name=""/>
        <dsp:cNvSpPr/>
      </dsp:nvSpPr>
      <dsp:spPr>
        <a:xfrm>
          <a:off x="1365985" y="1512167"/>
          <a:ext cx="2046548" cy="670366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Overlaying thematic raster layer with carbon</a:t>
          </a:r>
          <a:endParaRPr lang="en-GB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85619" y="1531801"/>
        <a:ext cx="2007280" cy="631098"/>
      </dsp:txXfrm>
    </dsp:sp>
    <dsp:sp modelId="{D25B6B86-ED44-4F28-88F5-F16A9971E0B8}">
      <dsp:nvSpPr>
        <dsp:cNvPr id="0" name=""/>
        <dsp:cNvSpPr/>
      </dsp:nvSpPr>
      <dsp:spPr>
        <a:xfrm rot="14850000">
          <a:off x="3108260" y="1980214"/>
          <a:ext cx="3074247" cy="503755"/>
        </a:xfrm>
        <a:prstGeom prst="lef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E58018-5C15-4790-8319-7756E7EF2756}">
      <dsp:nvSpPr>
        <dsp:cNvPr id="0" name=""/>
        <dsp:cNvSpPr/>
      </dsp:nvSpPr>
      <dsp:spPr>
        <a:xfrm>
          <a:off x="3438505" y="317057"/>
          <a:ext cx="1237295" cy="989836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Mapping key areas for multiple benefits</a:t>
          </a:r>
          <a:endParaRPr lang="en-GB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67496" y="346048"/>
        <a:ext cx="1179313" cy="931854"/>
      </dsp:txXfrm>
    </dsp:sp>
    <dsp:sp modelId="{98309BDC-CD5F-4AF5-A65C-401F8743FB46}">
      <dsp:nvSpPr>
        <dsp:cNvPr id="0" name=""/>
        <dsp:cNvSpPr/>
      </dsp:nvSpPr>
      <dsp:spPr>
        <a:xfrm rot="16200000">
          <a:off x="4103172" y="1782314"/>
          <a:ext cx="3074247" cy="503755"/>
        </a:xfrm>
        <a:prstGeom prst="lef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AB420-3D53-476D-BEC5-D65B5DDD8B82}">
      <dsp:nvSpPr>
        <dsp:cNvPr id="0" name=""/>
        <dsp:cNvSpPr/>
      </dsp:nvSpPr>
      <dsp:spPr>
        <a:xfrm>
          <a:off x="5021648" y="2150"/>
          <a:ext cx="1237295" cy="989836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Generating species richness from IUCN </a:t>
          </a:r>
          <a:r>
            <a:rPr lang="en-US" sz="1400" kern="1200" dirty="0" err="1"/>
            <a:t>RedList</a:t>
          </a:r>
          <a:r>
            <a:rPr lang="en-US" sz="1400" kern="1200" dirty="0"/>
            <a:t> data</a:t>
          </a:r>
          <a:endParaRPr lang="en-GB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50639" y="31141"/>
        <a:ext cx="1179313" cy="931854"/>
      </dsp:txXfrm>
    </dsp:sp>
    <dsp:sp modelId="{4A00F6E8-AC58-405B-A705-EEFD6AB3D783}">
      <dsp:nvSpPr>
        <dsp:cNvPr id="0" name=""/>
        <dsp:cNvSpPr/>
      </dsp:nvSpPr>
      <dsp:spPr>
        <a:xfrm rot="17550000">
          <a:off x="5098084" y="1980214"/>
          <a:ext cx="3074247" cy="503755"/>
        </a:xfrm>
        <a:prstGeom prst="lef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7A713-2684-48C3-AE13-ED1F61EA25DB}">
      <dsp:nvSpPr>
        <dsp:cNvPr id="0" name=""/>
        <dsp:cNvSpPr/>
      </dsp:nvSpPr>
      <dsp:spPr>
        <a:xfrm>
          <a:off x="6604792" y="317057"/>
          <a:ext cx="1237295" cy="989836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Matrix style legend production</a:t>
          </a:r>
          <a:endParaRPr lang="en-GB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633783" y="346048"/>
        <a:ext cx="1179313" cy="931854"/>
      </dsp:txXfrm>
    </dsp:sp>
    <dsp:sp modelId="{C45743EF-022C-40A4-AAF2-0A732BD6F392}">
      <dsp:nvSpPr>
        <dsp:cNvPr id="0" name=""/>
        <dsp:cNvSpPr/>
      </dsp:nvSpPr>
      <dsp:spPr>
        <a:xfrm rot="19143276">
          <a:off x="5981632" y="2520291"/>
          <a:ext cx="3368197" cy="503755"/>
        </a:xfrm>
        <a:prstGeom prst="lef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E68FA-440E-476C-9524-1A75666A71AD}">
      <dsp:nvSpPr>
        <dsp:cNvPr id="0" name=""/>
        <dsp:cNvSpPr/>
      </dsp:nvSpPr>
      <dsp:spPr>
        <a:xfrm>
          <a:off x="7918699" y="1224146"/>
          <a:ext cx="2162668" cy="989836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Mapping the Importance of forests for soil stabilization and limiting soil erosion</a:t>
          </a:r>
          <a:endParaRPr lang="en-GB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947690" y="1253137"/>
        <a:ext cx="2104686" cy="931854"/>
      </dsp:txXfrm>
    </dsp:sp>
    <dsp:sp modelId="{A20B8147-969E-4C58-BB9B-1B28725654CD}">
      <dsp:nvSpPr>
        <dsp:cNvPr id="0" name=""/>
        <dsp:cNvSpPr/>
      </dsp:nvSpPr>
      <dsp:spPr>
        <a:xfrm rot="20250000">
          <a:off x="6505103" y="3387233"/>
          <a:ext cx="3074247" cy="503755"/>
        </a:xfrm>
        <a:prstGeom prst="leftArrow">
          <a:avLst>
            <a:gd name="adj1" fmla="val 60000"/>
            <a:gd name="adj2" fmla="val 5000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9DBC1-F595-4CC3-A449-E91F7C7DF904}">
      <dsp:nvSpPr>
        <dsp:cNvPr id="0" name=""/>
        <dsp:cNvSpPr/>
      </dsp:nvSpPr>
      <dsp:spPr>
        <a:xfrm>
          <a:off x="8638788" y="2555961"/>
          <a:ext cx="1647112" cy="989836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Building spatial workflows</a:t>
          </a:r>
          <a:endParaRPr lang="en-GB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667779" y="2584952"/>
        <a:ext cx="1589130" cy="931854"/>
      </dsp:txXfrm>
    </dsp:sp>
    <dsp:sp modelId="{F3F26430-0D94-4D98-A453-1BCD58197231}">
      <dsp:nvSpPr>
        <dsp:cNvPr id="0" name=""/>
        <dsp:cNvSpPr/>
      </dsp:nvSpPr>
      <dsp:spPr>
        <a:xfrm>
          <a:off x="6703003" y="4382145"/>
          <a:ext cx="3074247" cy="503755"/>
        </a:xfrm>
        <a:prstGeom prst="lef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B6907-AED7-43C6-8E59-64019A65C426}">
      <dsp:nvSpPr>
        <dsp:cNvPr id="0" name=""/>
        <dsp:cNvSpPr/>
      </dsp:nvSpPr>
      <dsp:spPr>
        <a:xfrm>
          <a:off x="8983062" y="4139105"/>
          <a:ext cx="1588377" cy="989836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importance of forests for landslide mitigation</a:t>
          </a:r>
          <a:endParaRPr lang="en-GB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012053" y="4168096"/>
        <a:ext cx="1530395" cy="931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5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5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367E8-AF06-524B-8E05-D3EBC46C34C3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5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5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127F8-5F06-2D44-A0B3-99C8D2E2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7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0286C-F9BD-2B47-8C4C-9845991F0807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FA49F-0189-A243-B73C-CA5076C29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447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2BE21-6650-984A-BF66-A6A4251F45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85" y="6031754"/>
            <a:ext cx="1818855" cy="535787"/>
          </a:xfrm>
          <a:prstGeom prst="rect">
            <a:avLst/>
          </a:prstGeom>
        </p:spPr>
      </p:pic>
      <p:sp>
        <p:nvSpPr>
          <p:cNvPr id="14" name="object 8"/>
          <p:cNvSpPr/>
          <p:nvPr/>
        </p:nvSpPr>
        <p:spPr>
          <a:xfrm>
            <a:off x="381004" y="5712541"/>
            <a:ext cx="11430289" cy="0"/>
          </a:xfrm>
          <a:custGeom>
            <a:avLst/>
            <a:gdLst/>
            <a:ahLst/>
            <a:cxnLst/>
            <a:rect l="l" t="t" r="r" b="b"/>
            <a:pathLst>
              <a:path w="18848070">
                <a:moveTo>
                  <a:pt x="0" y="0"/>
                </a:moveTo>
                <a:lnTo>
                  <a:pt x="18847593" y="0"/>
                </a:lnTo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423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-100125" y="-23102"/>
            <a:ext cx="11784125" cy="3147279"/>
          </a:xfrm>
        </p:spPr>
        <p:txBody>
          <a:bodyPr vert="horz" lIns="327296" tIns="327296" rIns="327296" bIns="327296">
            <a:noAutofit/>
          </a:bodyPr>
          <a:lstStyle>
            <a:lvl1pPr>
              <a:lnSpc>
                <a:spcPct val="80000"/>
              </a:lnSpc>
              <a:defRPr sz="8666" b="0" cap="all" baseline="0">
                <a:solidFill>
                  <a:schemeClr val="tx1"/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" name="object 8"/>
          <p:cNvSpPr/>
          <p:nvPr userDrawn="1"/>
        </p:nvSpPr>
        <p:spPr>
          <a:xfrm>
            <a:off x="381004" y="5712541"/>
            <a:ext cx="11430289" cy="0"/>
          </a:xfrm>
          <a:custGeom>
            <a:avLst/>
            <a:gdLst/>
            <a:ahLst/>
            <a:cxnLst/>
            <a:rect l="l" t="t" r="r" b="b"/>
            <a:pathLst>
              <a:path w="18848070">
                <a:moveTo>
                  <a:pt x="0" y="0"/>
                </a:moveTo>
                <a:lnTo>
                  <a:pt x="18847593" y="0"/>
                </a:lnTo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423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2121E4-D02C-324F-891F-47AB8A3D2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3298018"/>
            <a:ext cx="11303000" cy="410369"/>
          </a:xfrm>
        </p:spPr>
        <p:txBody>
          <a:bodyPr/>
          <a:lstStyle>
            <a:lvl1pPr>
              <a:defRPr sz="2667" b="1"/>
            </a:lvl1pPr>
            <a:lvl2pPr marL="2815096" indent="0">
              <a:buNone/>
              <a:defRPr/>
            </a:lvl2pPr>
            <a:lvl3pPr marL="554207" indent="0">
              <a:buNone/>
              <a:defRPr/>
            </a:lvl3pPr>
            <a:lvl5pPr marL="1108416" indent="0">
              <a:buNone/>
              <a:defRPr/>
            </a:lvl5pPr>
          </a:lstStyle>
          <a:p>
            <a:pPr lvl="0"/>
            <a:r>
              <a:rPr lang="en-US" dirty="0"/>
              <a:t>Presenter’s name here @</a:t>
            </a:r>
            <a:r>
              <a:rPr lang="en-US" dirty="0" err="1"/>
              <a:t>socialmediahandle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845AA-2A4D-054C-B1BC-4EF18CBF9B0E}"/>
              </a:ext>
            </a:extLst>
          </p:cNvPr>
          <p:cNvSpPr txBox="1"/>
          <p:nvPr userDrawn="1"/>
        </p:nvSpPr>
        <p:spPr>
          <a:xfrm>
            <a:off x="12859174" y="5529561"/>
            <a:ext cx="35424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</a:rPr>
              <a:t>Logos</a:t>
            </a:r>
          </a:p>
          <a:p>
            <a:endParaRPr lang="en-GB" sz="1600" b="1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Partner logos may be placed to the right of our logo, below the white line.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Where possible please use white versions of logos with a transparent background.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BFC679-77D1-CF43-8183-78771BF84BC8}"/>
              </a:ext>
            </a:extLst>
          </p:cNvPr>
          <p:cNvSpPr txBox="1"/>
          <p:nvPr userDrawn="1"/>
        </p:nvSpPr>
        <p:spPr>
          <a:xfrm>
            <a:off x="12859173" y="-736600"/>
            <a:ext cx="396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</a:rPr>
              <a:t>Title slide</a:t>
            </a:r>
          </a:p>
          <a:p>
            <a:endParaRPr lang="en-GB" sz="1600" b="1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Please add the name of the presenter.</a:t>
            </a:r>
          </a:p>
          <a:p>
            <a:endParaRPr lang="en-GB" sz="1600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You may also choose to add your professional social media handle.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If required you may add the date.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Do not add images to this slide.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3C7611-4F2E-B24D-969D-22F5D70D695E}"/>
              </a:ext>
            </a:extLst>
          </p:cNvPr>
          <p:cNvSpPr txBox="1"/>
          <p:nvPr userDrawn="1"/>
        </p:nvSpPr>
        <p:spPr>
          <a:xfrm>
            <a:off x="12859173" y="2027148"/>
            <a:ext cx="3759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</a:rPr>
              <a:t>Text</a:t>
            </a:r>
          </a:p>
          <a:p>
            <a:endParaRPr lang="en-GB" sz="1600" b="1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The</a:t>
            </a:r>
            <a:r>
              <a:rPr lang="en-GB" sz="1600" baseline="0" dirty="0">
                <a:solidFill>
                  <a:srgbClr val="000000"/>
                </a:solidFill>
              </a:rPr>
              <a:t> font of y</a:t>
            </a:r>
            <a:r>
              <a:rPr lang="en-GB" sz="1600" dirty="0">
                <a:solidFill>
                  <a:srgbClr val="000000"/>
                </a:solidFill>
              </a:rPr>
              <a:t>our title on this opening slide must be in Impact, CAPS.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Your title should be no more than two lines long, in extreme circumstances you may use a subtitle.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A subtitle may be manually added in Arial Bold, sentence case (minimum size 24pt).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3B4CA3-095F-D64D-9540-5BCF6CC00C9A}"/>
              </a:ext>
            </a:extLst>
          </p:cNvPr>
          <p:cNvSpPr txBox="1"/>
          <p:nvPr userDrawn="1"/>
        </p:nvSpPr>
        <p:spPr>
          <a:xfrm>
            <a:off x="12859173" y="-1376883"/>
            <a:ext cx="2844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Layout</a:t>
            </a:r>
            <a:r>
              <a:rPr lang="en-GB" sz="1867" b="1" dirty="0">
                <a:solidFill>
                  <a:srgbClr val="000000"/>
                </a:solidFill>
              </a:rPr>
              <a:t> </a:t>
            </a:r>
            <a:r>
              <a:rPr lang="en-GB" sz="1600" b="1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guide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95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219501-0FF3-AE4C-B0F7-C2A803D7749B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23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C77F4-6AE9-6246-AC14-4144734295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3366" y="2209799"/>
            <a:ext cx="5283199" cy="2954655"/>
          </a:xfrm>
        </p:spPr>
        <p:txBody>
          <a:bodyPr/>
          <a:lstStyle>
            <a:lvl1pPr algn="l">
              <a:defRPr sz="32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'Add a quote or description here’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C68532-C4FF-0F4B-9FF1-25664A11E341}"/>
              </a:ext>
            </a:extLst>
          </p:cNvPr>
          <p:cNvCxnSpPr>
            <a:cxnSpLocks/>
          </p:cNvCxnSpPr>
          <p:nvPr userDrawn="1"/>
        </p:nvCxnSpPr>
        <p:spPr>
          <a:xfrm>
            <a:off x="403366" y="1905000"/>
            <a:ext cx="528319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9A4B9B-BA83-DB4C-8331-62085DE0364E}"/>
              </a:ext>
            </a:extLst>
          </p:cNvPr>
          <p:cNvCxnSpPr>
            <a:cxnSpLocks/>
          </p:cNvCxnSpPr>
          <p:nvPr userDrawn="1"/>
        </p:nvCxnSpPr>
        <p:spPr>
          <a:xfrm>
            <a:off x="403366" y="5765800"/>
            <a:ext cx="528319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196F0A-6C12-5547-9325-46E597DCA7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3366" y="6127478"/>
            <a:ext cx="5283197" cy="1077218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image or diagram credit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E327D-AA60-DF40-9EF8-9DF474B7BA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400" y="380999"/>
            <a:ext cx="5080000" cy="1149032"/>
          </a:xfrm>
        </p:spPr>
        <p:txBody>
          <a:bodyPr/>
          <a:lstStyle>
            <a:lvl1pPr>
              <a:defRPr sz="3733" b="1">
                <a:solidFill>
                  <a:schemeClr val="bg1"/>
                </a:solidFill>
              </a:defRPr>
            </a:lvl1pPr>
            <a:lvl2pPr>
              <a:defRPr sz="3733" b="1">
                <a:solidFill>
                  <a:schemeClr val="bg1"/>
                </a:solidFill>
              </a:defRPr>
            </a:lvl2pPr>
            <a:lvl3pPr>
              <a:defRPr sz="3733" b="1">
                <a:solidFill>
                  <a:schemeClr val="bg1"/>
                </a:solidFill>
              </a:defRPr>
            </a:lvl3pPr>
            <a:lvl4pPr>
              <a:defRPr sz="3733" b="1">
                <a:solidFill>
                  <a:schemeClr val="bg1"/>
                </a:solidFill>
              </a:defRPr>
            </a:lvl4pPr>
            <a:lvl5pPr>
              <a:defRPr sz="3733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  <a:endParaRPr lang="en-GB" dirty="0"/>
          </a:p>
          <a:p>
            <a:pPr lvl="0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9FE29D-BFF8-1C41-833C-DA8860F90947}"/>
              </a:ext>
            </a:extLst>
          </p:cNvPr>
          <p:cNvSpPr txBox="1"/>
          <p:nvPr userDrawn="1"/>
        </p:nvSpPr>
        <p:spPr>
          <a:xfrm>
            <a:off x="12859173" y="-25400"/>
            <a:ext cx="2844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b="1" dirty="0">
                <a:solidFill>
                  <a:srgbClr val="000000"/>
                </a:solidFill>
              </a:rPr>
              <a:t>Layout guide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0CC89C-B6DB-4B47-92AA-DD2BD8F766E0}"/>
              </a:ext>
            </a:extLst>
          </p:cNvPr>
          <p:cNvSpPr txBox="1"/>
          <p:nvPr userDrawn="1"/>
        </p:nvSpPr>
        <p:spPr>
          <a:xfrm>
            <a:off x="12876107" y="482601"/>
            <a:ext cx="378629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</a:rPr>
              <a:t>Image and text slide (green)</a:t>
            </a:r>
          </a:p>
          <a:p>
            <a:endParaRPr lang="en-GB" sz="1600" b="1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You can use this slide to include a photograph or diagram alongside some text.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marR="0" lvl="0" indent="-228594" algn="l" defTabSz="2771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On the right you can add a photograph, diagram or illustration on the white background.</a:t>
            </a:r>
          </a:p>
          <a:p>
            <a:pPr marL="228594" marR="0" lvl="0" indent="-228594" algn="l" defTabSz="2771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79A9F2-AC86-F140-8D73-B0A11FDF3A29}"/>
              </a:ext>
            </a:extLst>
          </p:cNvPr>
          <p:cNvSpPr txBox="1"/>
          <p:nvPr userDrawn="1"/>
        </p:nvSpPr>
        <p:spPr>
          <a:xfrm>
            <a:off x="12893040" y="3075112"/>
            <a:ext cx="3149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</a:rPr>
              <a:t>Fonts</a:t>
            </a:r>
          </a:p>
          <a:p>
            <a:endParaRPr lang="en-GB" sz="1600" b="1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Please use Arial Bold, 28pt for the title. 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Please use Arial Regular 24pt minimum, for the main body text. 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There is space for image copyright information below the rest.</a:t>
            </a:r>
            <a:r>
              <a:rPr lang="en-GB" sz="1600" baseline="0" dirty="0">
                <a:solidFill>
                  <a:srgbClr val="000000"/>
                </a:solidFill>
              </a:rPr>
              <a:t> T</a:t>
            </a:r>
            <a:r>
              <a:rPr lang="en-GB" sz="1600" dirty="0">
                <a:solidFill>
                  <a:srgbClr val="000000"/>
                </a:solidFill>
              </a:rPr>
              <a:t>his should be in Arial Regular 10.5pt.</a:t>
            </a:r>
          </a:p>
        </p:txBody>
      </p:sp>
    </p:spTree>
    <p:extLst>
      <p:ext uri="{BB962C8B-B14F-4D97-AF65-F5344CB8AC3E}">
        <p14:creationId xmlns:p14="http://schemas.microsoft.com/office/powerpoint/2010/main" val="29324459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219501-0FF3-AE4C-B0F7-C2A803D7749B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23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C77F4-6AE9-6246-AC14-4144734295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3366" y="2209799"/>
            <a:ext cx="5283199" cy="2954655"/>
          </a:xfrm>
        </p:spPr>
        <p:txBody>
          <a:bodyPr/>
          <a:lstStyle>
            <a:lvl1pPr algn="l">
              <a:defRPr sz="32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'Add a quote or description here’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C68532-C4FF-0F4B-9FF1-25664A11E341}"/>
              </a:ext>
            </a:extLst>
          </p:cNvPr>
          <p:cNvCxnSpPr>
            <a:cxnSpLocks/>
          </p:cNvCxnSpPr>
          <p:nvPr userDrawn="1"/>
        </p:nvCxnSpPr>
        <p:spPr>
          <a:xfrm>
            <a:off x="403366" y="1905000"/>
            <a:ext cx="528319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9A4B9B-BA83-DB4C-8331-62085DE0364E}"/>
              </a:ext>
            </a:extLst>
          </p:cNvPr>
          <p:cNvCxnSpPr>
            <a:cxnSpLocks/>
          </p:cNvCxnSpPr>
          <p:nvPr userDrawn="1"/>
        </p:nvCxnSpPr>
        <p:spPr>
          <a:xfrm>
            <a:off x="403366" y="5765800"/>
            <a:ext cx="528319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196F0A-6C12-5547-9325-46E597DCA7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3366" y="6127478"/>
            <a:ext cx="5283197" cy="1077218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image or diagram credit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E327D-AA60-DF40-9EF8-9DF474B7BA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400" y="380999"/>
            <a:ext cx="5080000" cy="1149032"/>
          </a:xfrm>
        </p:spPr>
        <p:txBody>
          <a:bodyPr/>
          <a:lstStyle>
            <a:lvl1pPr>
              <a:defRPr sz="3733" b="1">
                <a:solidFill>
                  <a:schemeClr val="bg1"/>
                </a:solidFill>
              </a:defRPr>
            </a:lvl1pPr>
            <a:lvl2pPr>
              <a:defRPr sz="3733" b="1">
                <a:solidFill>
                  <a:schemeClr val="bg1"/>
                </a:solidFill>
              </a:defRPr>
            </a:lvl2pPr>
            <a:lvl3pPr>
              <a:defRPr sz="3733" b="1">
                <a:solidFill>
                  <a:schemeClr val="bg1"/>
                </a:solidFill>
              </a:defRPr>
            </a:lvl3pPr>
            <a:lvl4pPr>
              <a:defRPr sz="3733" b="1">
                <a:solidFill>
                  <a:schemeClr val="bg1"/>
                </a:solidFill>
              </a:defRPr>
            </a:lvl4pPr>
            <a:lvl5pPr>
              <a:defRPr sz="3733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  <a:endParaRPr lang="en-GB" dirty="0"/>
          </a:p>
          <a:p>
            <a:pPr lvl="0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A4C8E-6F38-AA42-9CB3-0532EE8417F2}"/>
              </a:ext>
            </a:extLst>
          </p:cNvPr>
          <p:cNvSpPr txBox="1"/>
          <p:nvPr userDrawn="1"/>
        </p:nvSpPr>
        <p:spPr>
          <a:xfrm>
            <a:off x="12859173" y="-25400"/>
            <a:ext cx="2844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b="1" dirty="0">
                <a:solidFill>
                  <a:srgbClr val="000000"/>
                </a:solidFill>
              </a:rPr>
              <a:t>Layout guide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372025-4B1E-3546-89CD-6FB22407D73C}"/>
              </a:ext>
            </a:extLst>
          </p:cNvPr>
          <p:cNvSpPr txBox="1"/>
          <p:nvPr userDrawn="1"/>
        </p:nvSpPr>
        <p:spPr>
          <a:xfrm>
            <a:off x="12876107" y="482601"/>
            <a:ext cx="378629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</a:rPr>
              <a:t>Image and text slide (purple)</a:t>
            </a:r>
          </a:p>
          <a:p>
            <a:endParaRPr lang="en-GB" sz="1600" b="1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You can use this slide to include a photograph or diagram alongside some text.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marR="0" lvl="0" indent="-228594" algn="l" defTabSz="2771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On the right you can add a photograph, diagram or illustration on the white background.</a:t>
            </a:r>
          </a:p>
          <a:p>
            <a:pPr marL="228594" marR="0" lvl="0" indent="-228594" algn="l" defTabSz="2771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C9C240-A8B7-D84E-A3D3-662D2D036420}"/>
              </a:ext>
            </a:extLst>
          </p:cNvPr>
          <p:cNvSpPr txBox="1"/>
          <p:nvPr userDrawn="1"/>
        </p:nvSpPr>
        <p:spPr>
          <a:xfrm>
            <a:off x="12893040" y="3075113"/>
            <a:ext cx="314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</a:rPr>
              <a:t>Fonts</a:t>
            </a:r>
          </a:p>
          <a:p>
            <a:endParaRPr lang="en-GB" sz="1600" b="1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Please use Arial Bold, 28pt for the title. 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Arial Regular 24pt, minimum for the main body text. 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There is space for image copyright information below the rest. This should be in Arial Regular 10.5pt.</a:t>
            </a:r>
          </a:p>
        </p:txBody>
      </p:sp>
    </p:spTree>
    <p:extLst>
      <p:ext uri="{BB962C8B-B14F-4D97-AF65-F5344CB8AC3E}">
        <p14:creationId xmlns:p14="http://schemas.microsoft.com/office/powerpoint/2010/main" val="3475104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19627" y="232964"/>
            <a:ext cx="10551573" cy="2092880"/>
          </a:xfrm>
        </p:spPr>
        <p:txBody>
          <a:bodyPr vert="horz" lIns="0" tIns="0">
            <a:noAutofit/>
          </a:bodyPr>
          <a:lstStyle>
            <a:lvl1pPr marL="0" indent="0">
              <a:buFont typeface="Arial"/>
              <a:buNone/>
              <a:defRPr sz="5333" b="1" kern="1200" spc="-6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3B6601-955C-CB4A-A353-533A8DB559C3}"/>
              </a:ext>
            </a:extLst>
          </p:cNvPr>
          <p:cNvSpPr txBox="1"/>
          <p:nvPr userDrawn="1"/>
        </p:nvSpPr>
        <p:spPr>
          <a:xfrm>
            <a:off x="12859173" y="-25400"/>
            <a:ext cx="2844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b="1" dirty="0">
                <a:solidFill>
                  <a:srgbClr val="000000"/>
                </a:solidFill>
              </a:rPr>
              <a:t>Layout guide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EFD09-9AC9-7244-AB6D-601214025E2F}"/>
              </a:ext>
            </a:extLst>
          </p:cNvPr>
          <p:cNvSpPr txBox="1"/>
          <p:nvPr userDrawn="1"/>
        </p:nvSpPr>
        <p:spPr>
          <a:xfrm>
            <a:off x="12876107" y="482601"/>
            <a:ext cx="37862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</a:rPr>
              <a:t>Heading slide </a:t>
            </a:r>
          </a:p>
          <a:p>
            <a:endParaRPr lang="en-GB" sz="1600" b="1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You can use this slide to display a title on an otherwise plain slide.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You can also use this slide to display an infographic with a transparent background and a title above.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Titles should not be more than two lines long if possible.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23D46-0A38-A946-B942-33658B61AA20}"/>
              </a:ext>
            </a:extLst>
          </p:cNvPr>
          <p:cNvSpPr txBox="1"/>
          <p:nvPr userDrawn="1"/>
        </p:nvSpPr>
        <p:spPr>
          <a:xfrm>
            <a:off x="12876107" y="3632201"/>
            <a:ext cx="314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</a:rPr>
              <a:t>Fonts</a:t>
            </a:r>
          </a:p>
          <a:p>
            <a:endParaRPr lang="en-GB" sz="1600" b="1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Please use Arial Bold, 40pt for the title. </a:t>
            </a:r>
          </a:p>
        </p:txBody>
      </p:sp>
    </p:spTree>
    <p:extLst>
      <p:ext uri="{BB962C8B-B14F-4D97-AF65-F5344CB8AC3E}">
        <p14:creationId xmlns:p14="http://schemas.microsoft.com/office/powerpoint/2010/main" val="236251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0433" y="2366223"/>
            <a:ext cx="10043572" cy="4102863"/>
          </a:xfrm>
        </p:spPr>
        <p:txBody>
          <a:bodyPr vert="horz" lIns="0" tIns="0">
            <a:noAutofit/>
          </a:bodyPr>
          <a:lstStyle>
            <a:lvl1pPr marL="0" indent="0">
              <a:buFont typeface="Arial"/>
              <a:buNone/>
              <a:defRPr sz="3200" b="0" baseline="0">
                <a:solidFill>
                  <a:srgbClr val="000000"/>
                </a:solidFill>
                <a:latin typeface="Arial"/>
                <a:cs typeface="Arial"/>
              </a:defRPr>
            </a:lvl1pPr>
            <a:lvl2pPr marL="658094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3200">
                <a:solidFill>
                  <a:srgbClr val="000000"/>
                </a:solidFill>
              </a:defRPr>
            </a:lvl2pPr>
            <a:lvl3pPr marL="935198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3200">
                <a:solidFill>
                  <a:srgbClr val="000000"/>
                </a:solidFill>
              </a:defRPr>
            </a:lvl3pPr>
            <a:lvl4pPr marL="1212302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3200">
                <a:solidFill>
                  <a:srgbClr val="000000"/>
                </a:solidFill>
              </a:defRPr>
            </a:lvl4pPr>
            <a:lvl5pPr marL="1489407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3200">
                <a:solidFill>
                  <a:srgbClr val="000000"/>
                </a:solidFill>
              </a:defRPr>
            </a:lvl5pPr>
            <a:lvl7pPr marL="1662622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3200">
                <a:solidFill>
                  <a:srgbClr val="000000"/>
                </a:solidFill>
              </a:defRPr>
            </a:lvl7pPr>
            <a:lvl8pPr marL="1939728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3200">
                <a:solidFill>
                  <a:srgbClr val="000000"/>
                </a:solidFill>
              </a:defRPr>
            </a:lvl8pPr>
            <a:lvl9pPr marL="2216831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3200">
                <a:solidFill>
                  <a:srgbClr val="000000"/>
                </a:solidFill>
              </a:defRPr>
            </a:lvl9pPr>
          </a:lstStyle>
          <a:p>
            <a:pPr lvl="0"/>
            <a:r>
              <a:rPr lang="en-US" dirty="0"/>
              <a:t>Body Text</a:t>
            </a:r>
          </a:p>
          <a:p>
            <a:pPr lvl="0"/>
            <a:r>
              <a:rPr lang="en-US" dirty="0"/>
              <a:t>Bullet point</a:t>
            </a:r>
          </a:p>
          <a:p>
            <a:pPr marL="658094" marR="0" lvl="1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Sub-bullet 1</a:t>
            </a:r>
          </a:p>
          <a:p>
            <a:pPr marL="935198" marR="0" lvl="2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Sub-bullet 2</a:t>
            </a:r>
          </a:p>
          <a:p>
            <a:pPr marL="1212302" marR="0" lvl="3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Sub-bullet 3</a:t>
            </a:r>
          </a:p>
          <a:p>
            <a:pPr marL="1489407" marR="0" lvl="4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Sub-bullet 4</a:t>
            </a:r>
          </a:p>
          <a:p>
            <a:pPr marL="1662622" marR="0" lvl="6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Sub-bullet 5</a:t>
            </a:r>
          </a:p>
          <a:p>
            <a:pPr marL="1939728" marR="0" lvl="7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Sub-bullet 6</a:t>
            </a:r>
          </a:p>
          <a:p>
            <a:pPr marL="2216831" marR="0" lvl="8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Sub-bullet 7</a:t>
            </a:r>
          </a:p>
          <a:p>
            <a:pPr lvl="0"/>
            <a:r>
              <a:rPr lang="en-US" dirty="0"/>
              <a:t>Bullet point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19627" y="232965"/>
            <a:ext cx="10043573" cy="1672036"/>
          </a:xfrm>
        </p:spPr>
        <p:txBody>
          <a:bodyPr vert="horz" lIns="0" tIns="0">
            <a:noAutofit/>
          </a:bodyPr>
          <a:lstStyle>
            <a:lvl1pPr marL="0" indent="0">
              <a:buFont typeface="Arial"/>
              <a:buNone/>
              <a:defRPr sz="5333" b="1" kern="1200" spc="-6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9A6CA-006D-7044-A492-D293EACCA0CC}"/>
              </a:ext>
            </a:extLst>
          </p:cNvPr>
          <p:cNvSpPr txBox="1"/>
          <p:nvPr userDrawn="1"/>
        </p:nvSpPr>
        <p:spPr>
          <a:xfrm>
            <a:off x="12859173" y="-25400"/>
            <a:ext cx="2844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b="1" dirty="0">
                <a:solidFill>
                  <a:srgbClr val="000000"/>
                </a:solidFill>
              </a:rPr>
              <a:t>Layout guide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F033A-AEEF-EE43-961E-5CA70B7D2BF9}"/>
              </a:ext>
            </a:extLst>
          </p:cNvPr>
          <p:cNvSpPr txBox="1"/>
          <p:nvPr userDrawn="1"/>
        </p:nvSpPr>
        <p:spPr>
          <a:xfrm>
            <a:off x="12876107" y="597456"/>
            <a:ext cx="378629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</a:rPr>
              <a:t>Header and text slide </a:t>
            </a:r>
          </a:p>
          <a:p>
            <a:endParaRPr lang="en-GB" sz="1600" b="1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You can use this slide to display body text and a title above.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marR="0" lvl="0" indent="-228594" algn="l" defTabSz="2771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Please do not add images to this slide.</a:t>
            </a:r>
          </a:p>
          <a:p>
            <a:pPr marL="228594" marR="0" lvl="0" indent="-228594" algn="l" defTabSz="2771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600" kern="1200" dirty="0">
              <a:solidFill>
                <a:srgbClr val="000000"/>
              </a:solidFill>
              <a:effectLst/>
              <a:latin typeface="+mn-lt"/>
              <a:ea typeface="+mn-ea"/>
              <a:cs typeface="+mn-cs"/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C995F-F5AA-5946-9CF1-574D4EAEDC02}"/>
              </a:ext>
            </a:extLst>
          </p:cNvPr>
          <p:cNvSpPr txBox="1"/>
          <p:nvPr userDrawn="1"/>
        </p:nvSpPr>
        <p:spPr>
          <a:xfrm>
            <a:off x="12909973" y="2717801"/>
            <a:ext cx="3149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</a:rPr>
              <a:t>Fonts</a:t>
            </a:r>
          </a:p>
          <a:p>
            <a:endParaRPr lang="en-GB" sz="1600" b="1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Please use Arial Bold, 40pt for the title. 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Arial Regular 24pt minimum for the main body text. 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marR="0" lvl="0" indent="-228594" algn="l" defTabSz="2771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 dirty="0">
                <a:solidFill>
                  <a:srgbClr val="000000"/>
                </a:solidFill>
              </a:rPr>
              <a:t>Only the title should be in colour the rest must be in black for legibility.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51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Text +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0434" y="2366223"/>
            <a:ext cx="5609823" cy="4102863"/>
          </a:xfrm>
        </p:spPr>
        <p:txBody>
          <a:bodyPr vert="horz" lIns="0" tIns="0">
            <a:noAutofit/>
          </a:bodyPr>
          <a:lstStyle>
            <a:lvl1pPr marL="0" indent="0">
              <a:buFont typeface="Arial"/>
              <a:buNone/>
              <a:defRPr sz="3200" b="0" baseline="0">
                <a:solidFill>
                  <a:srgbClr val="000000"/>
                </a:solidFill>
                <a:latin typeface="Arial"/>
                <a:cs typeface="Arial"/>
              </a:defRPr>
            </a:lvl1pPr>
            <a:lvl2pPr marL="658094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667">
                <a:solidFill>
                  <a:srgbClr val="000000"/>
                </a:solidFill>
              </a:defRPr>
            </a:lvl2pPr>
            <a:lvl3pPr marL="935198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667">
                <a:solidFill>
                  <a:srgbClr val="000000"/>
                </a:solidFill>
              </a:defRPr>
            </a:lvl3pPr>
            <a:lvl4pPr marL="1212302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667">
                <a:solidFill>
                  <a:srgbClr val="000000"/>
                </a:solidFill>
              </a:defRPr>
            </a:lvl4pPr>
            <a:lvl5pPr marL="1489407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667">
                <a:solidFill>
                  <a:srgbClr val="000000"/>
                </a:solidFill>
              </a:defRPr>
            </a:lvl5pPr>
            <a:lvl7pPr marL="1662622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667">
                <a:solidFill>
                  <a:srgbClr val="000000"/>
                </a:solidFill>
              </a:defRPr>
            </a:lvl7pPr>
            <a:lvl8pPr marL="1939728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667">
                <a:solidFill>
                  <a:srgbClr val="000000"/>
                </a:solidFill>
              </a:defRPr>
            </a:lvl8pPr>
            <a:lvl9pPr marL="2216831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667">
                <a:solidFill>
                  <a:srgbClr val="000000"/>
                </a:solidFill>
              </a:defRPr>
            </a:lvl9pPr>
          </a:lstStyle>
          <a:p>
            <a:pPr lvl="0"/>
            <a:r>
              <a:rPr lang="en-US" dirty="0"/>
              <a:t>Bullet point</a:t>
            </a:r>
          </a:p>
          <a:p>
            <a:pPr marL="658094" marR="0" lvl="1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Sub-bullet 1</a:t>
            </a:r>
          </a:p>
          <a:p>
            <a:pPr marL="935198" marR="0" lvl="2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Sub-bullet 2</a:t>
            </a:r>
          </a:p>
          <a:p>
            <a:pPr marL="1212302" marR="0" lvl="3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Sub-bullet 3</a:t>
            </a:r>
          </a:p>
          <a:p>
            <a:pPr marL="1489407" marR="0" lvl="4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Sub-bullet 4</a:t>
            </a:r>
          </a:p>
          <a:p>
            <a:pPr marL="1662622" marR="0" lvl="6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Sub-bullet 5</a:t>
            </a:r>
          </a:p>
          <a:p>
            <a:pPr marL="1939728" marR="0" lvl="7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Sub-bullet 6</a:t>
            </a:r>
          </a:p>
          <a:p>
            <a:pPr marL="2216831" marR="0" lvl="8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Sub-bullet 7</a:t>
            </a:r>
          </a:p>
          <a:p>
            <a:pPr lvl="0"/>
            <a:r>
              <a:rPr lang="en-US" dirty="0"/>
              <a:t>Bullet point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096001" y="2366222"/>
            <a:ext cx="5756732" cy="4104788"/>
          </a:xfrm>
        </p:spPr>
        <p:txBody>
          <a:bodyPr vert="horz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19628" y="325381"/>
            <a:ext cx="11533105" cy="1301519"/>
          </a:xfrm>
        </p:spPr>
        <p:txBody>
          <a:bodyPr vert="horz" lIns="0" tIns="0">
            <a:noAutofit/>
          </a:bodyPr>
          <a:lstStyle>
            <a:lvl1pPr marL="0" indent="0">
              <a:buFont typeface="Arial"/>
              <a:buNone/>
              <a:defRPr sz="5333" b="1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D67450-AE60-AB47-BA20-491B8ACAF9B6}"/>
              </a:ext>
            </a:extLst>
          </p:cNvPr>
          <p:cNvSpPr txBox="1"/>
          <p:nvPr userDrawn="1"/>
        </p:nvSpPr>
        <p:spPr>
          <a:xfrm>
            <a:off x="12859173" y="-25400"/>
            <a:ext cx="2844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b="1" dirty="0">
                <a:solidFill>
                  <a:srgbClr val="000000"/>
                </a:solidFill>
              </a:rPr>
              <a:t>Layout guide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28F299-CACD-6D46-89F6-DB77D057BEEE}"/>
              </a:ext>
            </a:extLst>
          </p:cNvPr>
          <p:cNvSpPr txBox="1"/>
          <p:nvPr userDrawn="1"/>
        </p:nvSpPr>
        <p:spPr>
          <a:xfrm>
            <a:off x="12876107" y="482601"/>
            <a:ext cx="378629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</a:rPr>
              <a:t>Header, text and image slide</a:t>
            </a:r>
          </a:p>
          <a:p>
            <a:endParaRPr lang="en-GB" sz="1600" b="1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You can use this slide to include a photograph or diagram alongside some text.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marR="0" lvl="0" indent="-228594" algn="l" defTabSz="2771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On the right you can add a photograph, diagram or illustration in the placeholder.</a:t>
            </a:r>
          </a:p>
          <a:p>
            <a:pPr marL="228594" marR="0" lvl="0" indent="-228594" algn="l" defTabSz="2771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68BA8-F1A8-2E46-8DE0-A0D8908A1774}"/>
              </a:ext>
            </a:extLst>
          </p:cNvPr>
          <p:cNvSpPr txBox="1"/>
          <p:nvPr userDrawn="1"/>
        </p:nvSpPr>
        <p:spPr>
          <a:xfrm>
            <a:off x="12893040" y="3075112"/>
            <a:ext cx="314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</a:rPr>
              <a:t>Fonts</a:t>
            </a:r>
          </a:p>
          <a:p>
            <a:endParaRPr lang="en-GB" sz="1600" b="1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Please use Arial Bold, 40pt for the header. 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Arial Regular 24pt minimum for the main text. 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marR="0" lvl="0" indent="-228594" algn="l" defTabSz="2771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 dirty="0">
                <a:solidFill>
                  <a:srgbClr val="000000"/>
                </a:solidFill>
              </a:rPr>
              <a:t>Only the title should be in colour the rest must be in black for legibility.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278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Slide (blue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50435" y="354261"/>
            <a:ext cx="11231965" cy="625729"/>
          </a:xfrm>
        </p:spPr>
        <p:txBody>
          <a:bodyPr vert="horz" lIns="0" tIns="0" rIns="0">
            <a:noAutofit/>
          </a:bodyPr>
          <a:lstStyle>
            <a:lvl1pPr>
              <a:lnSpc>
                <a:spcPct val="90000"/>
              </a:lnSpc>
              <a:defRPr sz="5333" b="1" kern="1200" spc="-6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Summary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0435" y="1295401"/>
            <a:ext cx="11231965" cy="5107433"/>
          </a:xfrm>
        </p:spPr>
        <p:txBody>
          <a:bodyPr vert="horz" lIns="0" tIns="0">
            <a:noAutofit/>
          </a:bodyPr>
          <a:lstStyle>
            <a:lvl1pPr marL="415656" indent="-415656">
              <a:lnSpc>
                <a:spcPct val="120000"/>
              </a:lnSpc>
              <a:buFont typeface="Arial"/>
              <a:buChar char="•"/>
              <a:defRPr sz="4267" b="0">
                <a:solidFill>
                  <a:schemeClr val="tx1"/>
                </a:solidFill>
              </a:defRPr>
            </a:lvl1pPr>
            <a:lvl2pPr marL="658094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4267">
                <a:solidFill>
                  <a:schemeClr val="tx1"/>
                </a:solidFill>
              </a:defRPr>
            </a:lvl2pPr>
            <a:lvl3pPr marL="935198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4267">
                <a:solidFill>
                  <a:schemeClr val="tx1"/>
                </a:solidFill>
              </a:defRPr>
            </a:lvl3pPr>
            <a:lvl4pPr marL="1212302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4267">
                <a:solidFill>
                  <a:schemeClr val="tx1"/>
                </a:solidFill>
              </a:defRPr>
            </a:lvl4pPr>
            <a:lvl5pPr marL="1489407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4267">
                <a:solidFill>
                  <a:schemeClr val="tx1"/>
                </a:solidFill>
              </a:defRPr>
            </a:lvl5pPr>
            <a:lvl7pPr marL="1662622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4267">
                <a:solidFill>
                  <a:schemeClr val="tx1"/>
                </a:solidFill>
              </a:defRPr>
            </a:lvl7pPr>
            <a:lvl8pPr marL="1939728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4267">
                <a:solidFill>
                  <a:schemeClr val="tx1"/>
                </a:solidFill>
              </a:defRPr>
            </a:lvl8pPr>
            <a:lvl9pPr marL="2216831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4267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Bullet point</a:t>
            </a:r>
          </a:p>
          <a:p>
            <a:pPr marL="658094" marR="0" lvl="1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Sub-bullet 1</a:t>
            </a:r>
          </a:p>
          <a:p>
            <a:pPr marL="935198" marR="0" lvl="2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Sub-bullet 2</a:t>
            </a:r>
          </a:p>
          <a:p>
            <a:pPr marL="1212302" marR="0" lvl="3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Sub-bullet 3</a:t>
            </a:r>
          </a:p>
          <a:p>
            <a:pPr marL="1489407" marR="0" lvl="4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Sub-bullet 4</a:t>
            </a:r>
          </a:p>
          <a:p>
            <a:pPr marL="1662622" marR="0" lvl="6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Sub-bullet 5</a:t>
            </a:r>
          </a:p>
          <a:p>
            <a:pPr marL="1939728" marR="0" lvl="7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Sub-bullet 6</a:t>
            </a:r>
          </a:p>
          <a:p>
            <a:pPr marL="2216831" marR="0" lvl="8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Sub-bullet 7</a:t>
            </a:r>
          </a:p>
          <a:p>
            <a:pPr lvl="0"/>
            <a:r>
              <a:rPr lang="en-US" dirty="0"/>
              <a:t>Bullet point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4F059-0755-164F-8B06-38801AB93338}"/>
              </a:ext>
            </a:extLst>
          </p:cNvPr>
          <p:cNvSpPr txBox="1"/>
          <p:nvPr userDrawn="1"/>
        </p:nvSpPr>
        <p:spPr>
          <a:xfrm>
            <a:off x="12859173" y="-25400"/>
            <a:ext cx="2844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b="1" dirty="0">
                <a:solidFill>
                  <a:srgbClr val="000000"/>
                </a:solidFill>
              </a:rPr>
              <a:t>Layout guide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3107D9-500B-7244-ADCF-639C68D3088B}"/>
              </a:ext>
            </a:extLst>
          </p:cNvPr>
          <p:cNvSpPr txBox="1"/>
          <p:nvPr userDrawn="1"/>
        </p:nvSpPr>
        <p:spPr>
          <a:xfrm>
            <a:off x="12876107" y="482601"/>
            <a:ext cx="358309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</a:rPr>
              <a:t>Summary slide (blue)</a:t>
            </a:r>
          </a:p>
          <a:p>
            <a:endParaRPr lang="en-GB" sz="1600" b="1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You can use this slide to summarise key points made during your presentation. 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marR="0" lvl="0" indent="-228594" algn="l" defTabSz="2771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You may wish to change the background colour to one of our other brand colours, however yellow and red are not recommended here as they are too bright.</a:t>
            </a:r>
          </a:p>
          <a:p>
            <a:pPr marL="228594" marR="0" lvl="0" indent="-228594" algn="l" defTabSz="2771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6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  <a:p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8A55C1-4DDE-6245-9326-25A861DBA911}"/>
              </a:ext>
            </a:extLst>
          </p:cNvPr>
          <p:cNvSpPr txBox="1"/>
          <p:nvPr userDrawn="1"/>
        </p:nvSpPr>
        <p:spPr>
          <a:xfrm>
            <a:off x="12893040" y="3719551"/>
            <a:ext cx="314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</a:rPr>
              <a:t>Fonts</a:t>
            </a:r>
          </a:p>
          <a:p>
            <a:endParaRPr lang="en-GB" sz="1600" b="1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Please use Arial Bold, 40pt for the title. 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Arial Regular 32pt minimum for the main body text. </a:t>
            </a:r>
          </a:p>
        </p:txBody>
      </p:sp>
    </p:spTree>
    <p:extLst>
      <p:ext uri="{BB962C8B-B14F-4D97-AF65-F5344CB8AC3E}">
        <p14:creationId xmlns:p14="http://schemas.microsoft.com/office/powerpoint/2010/main" val="1664058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Slid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0435" y="354261"/>
            <a:ext cx="11231965" cy="625729"/>
          </a:xfrm>
        </p:spPr>
        <p:txBody>
          <a:bodyPr vert="horz" lIns="0" tIns="0" rIns="0">
            <a:noAutofit/>
          </a:bodyPr>
          <a:lstStyle>
            <a:lvl1pPr>
              <a:lnSpc>
                <a:spcPct val="90000"/>
              </a:lnSpc>
              <a:defRPr sz="5333" b="1" kern="1200" spc="-6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Summary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50435" y="1397001"/>
            <a:ext cx="11231965" cy="5005833"/>
          </a:xfrm>
        </p:spPr>
        <p:txBody>
          <a:bodyPr vert="horz" lIns="0" tIns="0">
            <a:noAutofit/>
          </a:bodyPr>
          <a:lstStyle>
            <a:lvl1pPr marL="415656" indent="-415656">
              <a:lnSpc>
                <a:spcPct val="120000"/>
              </a:lnSpc>
              <a:buFont typeface="Arial"/>
              <a:buChar char="•"/>
              <a:defRPr sz="4267" b="0">
                <a:solidFill>
                  <a:srgbClr val="000000"/>
                </a:solidFill>
              </a:defRPr>
            </a:lvl1pPr>
            <a:lvl2pPr marL="658094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4267">
                <a:solidFill>
                  <a:srgbClr val="000000"/>
                </a:solidFill>
              </a:defRPr>
            </a:lvl2pPr>
            <a:lvl3pPr marL="935198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4267">
                <a:solidFill>
                  <a:srgbClr val="000000"/>
                </a:solidFill>
              </a:defRPr>
            </a:lvl3pPr>
            <a:lvl4pPr marL="1212302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4267">
                <a:solidFill>
                  <a:srgbClr val="000000"/>
                </a:solidFill>
              </a:defRPr>
            </a:lvl4pPr>
            <a:lvl5pPr marL="1489407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4267">
                <a:solidFill>
                  <a:srgbClr val="000000"/>
                </a:solidFill>
              </a:defRPr>
            </a:lvl5pPr>
            <a:lvl7pPr marL="1662622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4267">
                <a:solidFill>
                  <a:srgbClr val="000000"/>
                </a:solidFill>
              </a:defRPr>
            </a:lvl7pPr>
            <a:lvl8pPr marL="1939728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4267">
                <a:solidFill>
                  <a:srgbClr val="000000"/>
                </a:solidFill>
              </a:defRPr>
            </a:lvl8pPr>
            <a:lvl9pPr marL="2216831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4267">
                <a:solidFill>
                  <a:srgbClr val="000000"/>
                </a:solidFill>
              </a:defRPr>
            </a:lvl9pPr>
          </a:lstStyle>
          <a:p>
            <a:pPr lvl="0"/>
            <a:r>
              <a:rPr lang="en-US" dirty="0"/>
              <a:t>Bullet point</a:t>
            </a:r>
          </a:p>
          <a:p>
            <a:pPr marL="658094" marR="0" lvl="1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Sub-bullet 1</a:t>
            </a:r>
          </a:p>
          <a:p>
            <a:pPr marL="935198" marR="0" lvl="2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Sub-bullet 2</a:t>
            </a:r>
          </a:p>
          <a:p>
            <a:pPr marL="1212302" marR="0" lvl="3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Sub-bullet 3</a:t>
            </a:r>
          </a:p>
          <a:p>
            <a:pPr marL="1489407" marR="0" lvl="4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Sub-bullet 4</a:t>
            </a:r>
          </a:p>
          <a:p>
            <a:pPr marL="1662622" marR="0" lvl="6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Sub-bullet 5</a:t>
            </a:r>
          </a:p>
          <a:p>
            <a:pPr marL="1939728" marR="0" lvl="7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Sub-bullet 6</a:t>
            </a:r>
          </a:p>
          <a:p>
            <a:pPr marL="2216831" marR="0" lvl="8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Sub-bullet 7</a:t>
            </a:r>
          </a:p>
          <a:p>
            <a:pPr lvl="0"/>
            <a:r>
              <a:rPr lang="en-US" dirty="0"/>
              <a:t>Bullet point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C88BCA-3B98-C74B-BEC5-3B96EE14E542}"/>
              </a:ext>
            </a:extLst>
          </p:cNvPr>
          <p:cNvSpPr txBox="1"/>
          <p:nvPr userDrawn="1"/>
        </p:nvSpPr>
        <p:spPr>
          <a:xfrm>
            <a:off x="12859173" y="-25400"/>
            <a:ext cx="2844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b="1" dirty="0">
                <a:solidFill>
                  <a:srgbClr val="000000"/>
                </a:solidFill>
              </a:rPr>
              <a:t>Layout guide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4A9F1-9AA9-594F-B289-07891F0F9431}"/>
              </a:ext>
            </a:extLst>
          </p:cNvPr>
          <p:cNvSpPr txBox="1"/>
          <p:nvPr userDrawn="1"/>
        </p:nvSpPr>
        <p:spPr>
          <a:xfrm>
            <a:off x="12876107" y="482601"/>
            <a:ext cx="35830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</a:rPr>
              <a:t>Summary slide (white)</a:t>
            </a:r>
          </a:p>
          <a:p>
            <a:endParaRPr lang="en-GB" sz="1600" b="1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You can use this slide to summarise key points made during your presentation. </a:t>
            </a:r>
          </a:p>
          <a:p>
            <a:pPr marL="0" marR="0" lvl="0" indent="0" algn="l" defTabSz="2771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F8041C-67BC-604C-93A0-07D83D2F488B}"/>
              </a:ext>
            </a:extLst>
          </p:cNvPr>
          <p:cNvSpPr txBox="1"/>
          <p:nvPr userDrawn="1"/>
        </p:nvSpPr>
        <p:spPr>
          <a:xfrm>
            <a:off x="12879624" y="2084851"/>
            <a:ext cx="314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</a:rPr>
              <a:t>Fonts</a:t>
            </a:r>
          </a:p>
          <a:p>
            <a:endParaRPr lang="en-GB" sz="1600" b="1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Please use Arial Bold, 40pt for the title. 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Arial Regular 32pt minimum for the main body text. 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marR="0" lvl="0" indent="-228594" algn="l" defTabSz="2771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 dirty="0">
                <a:solidFill>
                  <a:srgbClr val="000000"/>
                </a:solidFill>
              </a:rPr>
              <a:t>Only the title should be in colour the rest must be in black for legibility.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133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shtag Slide (editabl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3005664"/>
            <a:ext cx="10972800" cy="1032937"/>
          </a:xfrm>
        </p:spPr>
        <p:txBody>
          <a:bodyPr vert="horz" lIns="0" tIns="0" rIns="0" bIns="0">
            <a:noAutofit/>
          </a:bodyPr>
          <a:lstStyle>
            <a:lvl1pPr algn="ctr">
              <a:lnSpc>
                <a:spcPct val="90000"/>
              </a:lnSpc>
              <a:defRPr sz="6400" b="0" kern="1200" spc="200" baseline="0">
                <a:solidFill>
                  <a:schemeClr val="tx1"/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en-US" dirty="0"/>
              <a:t>#</a:t>
            </a:r>
            <a:r>
              <a:rPr lang="en-US" dirty="0" err="1"/>
              <a:t>WeCanMakeChange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92E10-18C7-2A42-A3D4-6A6F42C44E93}"/>
              </a:ext>
            </a:extLst>
          </p:cNvPr>
          <p:cNvSpPr txBox="1"/>
          <p:nvPr userDrawn="1"/>
        </p:nvSpPr>
        <p:spPr>
          <a:xfrm>
            <a:off x="12859173" y="-25400"/>
            <a:ext cx="2844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b="1" dirty="0">
                <a:solidFill>
                  <a:srgbClr val="000000"/>
                </a:solidFill>
              </a:rPr>
              <a:t>Layout guide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0B799-BAFA-A64C-BADC-CA8C089E7175}"/>
              </a:ext>
            </a:extLst>
          </p:cNvPr>
          <p:cNvSpPr txBox="1"/>
          <p:nvPr userDrawn="1"/>
        </p:nvSpPr>
        <p:spPr>
          <a:xfrm>
            <a:off x="12865947" y="658787"/>
            <a:ext cx="37862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</a:rPr>
              <a:t>Hashtag slide (editable)</a:t>
            </a:r>
          </a:p>
          <a:p>
            <a:endParaRPr lang="en-GB" sz="1600" b="1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The hashtag is editable. If you have a unique hashtag relating to your project you may wish to change the text.</a:t>
            </a:r>
            <a:endParaRPr lang="en-GB" sz="1600" dirty="0">
              <a:solidFill>
                <a:schemeClr val="bg1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  <a:p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AD67C-5F40-A84C-95A0-4F834ADB4BBF}"/>
              </a:ext>
            </a:extLst>
          </p:cNvPr>
          <p:cNvSpPr txBox="1"/>
          <p:nvPr userDrawn="1"/>
        </p:nvSpPr>
        <p:spPr>
          <a:xfrm>
            <a:off x="12901366" y="2751667"/>
            <a:ext cx="3481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</a:rPr>
              <a:t>Fonts</a:t>
            </a:r>
          </a:p>
          <a:p>
            <a:endParaRPr lang="en-GB" sz="1600" b="1" dirty="0">
              <a:solidFill>
                <a:schemeClr val="bg1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Please use Impact regular 48pt.</a:t>
            </a:r>
          </a:p>
        </p:txBody>
      </p:sp>
    </p:spTree>
    <p:extLst>
      <p:ext uri="{BB962C8B-B14F-4D97-AF65-F5344CB8AC3E}">
        <p14:creationId xmlns:p14="http://schemas.microsoft.com/office/powerpoint/2010/main" val="2520329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D535C6B-2893-6A4E-B020-7AA043D3AF99}"/>
              </a:ext>
            </a:extLst>
          </p:cNvPr>
          <p:cNvSpPr txBox="1"/>
          <p:nvPr userDrawn="1"/>
        </p:nvSpPr>
        <p:spPr>
          <a:xfrm>
            <a:off x="12859173" y="-25400"/>
            <a:ext cx="2844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b="1" dirty="0">
                <a:solidFill>
                  <a:srgbClr val="000000"/>
                </a:solidFill>
              </a:rPr>
              <a:t>Layout guide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0C322-C8BD-4143-9006-E3ECF055A3A9}"/>
              </a:ext>
            </a:extLst>
          </p:cNvPr>
          <p:cNvSpPr txBox="1"/>
          <p:nvPr userDrawn="1"/>
        </p:nvSpPr>
        <p:spPr>
          <a:xfrm>
            <a:off x="12876107" y="640477"/>
            <a:ext cx="37862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</a:rPr>
              <a:t>Plain logo slide </a:t>
            </a:r>
          </a:p>
          <a:p>
            <a:endParaRPr lang="en-GB" sz="1600" b="1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Please do not edit this slide.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marR="0" lvl="0" indent="-228594" algn="l" defTabSz="2771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en-GB" sz="1600" kern="1200" baseline="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 can use this slide </a:t>
            </a:r>
            <a:r>
              <a:rPr lang="en-GB" sz="16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between talks at an event, during a questions and answers session etc.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6E177-DAB9-794C-938F-DFCBD3F4CF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167" y="2461963"/>
            <a:ext cx="6565666" cy="193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96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9"/>
          <p:cNvSpPr txBox="1"/>
          <p:nvPr/>
        </p:nvSpPr>
        <p:spPr>
          <a:xfrm>
            <a:off x="384161" y="4523919"/>
            <a:ext cx="2580352" cy="915382"/>
          </a:xfrm>
          <a:prstGeom prst="rect">
            <a:avLst/>
          </a:prstGeom>
        </p:spPr>
        <p:txBody>
          <a:bodyPr vert="horz" wrap="square" lIns="0" tIns="25403" rIns="0" bIns="0" rtlCol="0">
            <a:spAutoFit/>
          </a:bodyPr>
          <a:lstStyle/>
          <a:p>
            <a:pPr marL="7698" marR="3079">
              <a:lnSpc>
                <a:spcPct val="90000"/>
              </a:lnSpc>
              <a:spcBef>
                <a:spcPts val="200"/>
              </a:spcBef>
            </a:pPr>
            <a:r>
              <a:rPr sz="1467" b="1" spc="-21" dirty="0">
                <a:solidFill>
                  <a:srgbClr val="FFFFFF"/>
                </a:solidFill>
                <a:latin typeface="Arial"/>
                <a:cs typeface="Arial"/>
              </a:rPr>
              <a:t>Facebook: </a:t>
            </a:r>
            <a:endParaRPr lang="en-GB" sz="1467" b="1" spc="-2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7698" marR="3079">
              <a:lnSpc>
                <a:spcPct val="90000"/>
              </a:lnSpc>
              <a:spcBef>
                <a:spcPts val="200"/>
              </a:spcBef>
            </a:pPr>
            <a:r>
              <a:rPr sz="1467" b="1" spc="-33" dirty="0">
                <a:solidFill>
                  <a:srgbClr val="FFFFFF"/>
                </a:solidFill>
                <a:latin typeface="Arial"/>
                <a:cs typeface="Arial"/>
              </a:rPr>
              <a:t>Twitter:</a:t>
            </a:r>
            <a:endParaRPr lang="en-GB" sz="1467" b="1" spc="-33" dirty="0">
              <a:solidFill>
                <a:srgbClr val="FFFFFF"/>
              </a:solidFill>
              <a:latin typeface="Arial"/>
              <a:cs typeface="Arial"/>
            </a:endParaRPr>
          </a:p>
          <a:p>
            <a:pPr marL="7698" marR="3079">
              <a:lnSpc>
                <a:spcPct val="90000"/>
              </a:lnSpc>
              <a:spcBef>
                <a:spcPts val="200"/>
              </a:spcBef>
            </a:pPr>
            <a:r>
              <a:rPr sz="1467" b="1" spc="-21" dirty="0">
                <a:solidFill>
                  <a:srgbClr val="FFFFFF"/>
                </a:solidFill>
                <a:latin typeface="Arial"/>
                <a:cs typeface="Arial"/>
              </a:rPr>
              <a:t>Linkedin:</a:t>
            </a:r>
            <a:endParaRPr lang="en-GB" sz="1467" b="1" spc="-2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7698" marR="3079">
              <a:lnSpc>
                <a:spcPct val="90000"/>
              </a:lnSpc>
              <a:spcBef>
                <a:spcPts val="200"/>
              </a:spcBef>
            </a:pPr>
            <a:r>
              <a:rPr sz="1467" b="1" spc="-29" dirty="0">
                <a:solidFill>
                  <a:srgbClr val="FFFFFF"/>
                </a:solidFill>
                <a:latin typeface="Arial"/>
                <a:cs typeface="Arial"/>
              </a:rPr>
              <a:t>Youtube:</a:t>
            </a:r>
            <a:endParaRPr sz="1467" b="1" dirty="0">
              <a:latin typeface="Arial"/>
              <a:cs typeface="Arial"/>
            </a:endParaRPr>
          </a:p>
        </p:txBody>
      </p:sp>
      <p:sp>
        <p:nvSpPr>
          <p:cNvPr id="19" name="object 8"/>
          <p:cNvSpPr/>
          <p:nvPr/>
        </p:nvSpPr>
        <p:spPr>
          <a:xfrm>
            <a:off x="381004" y="5712541"/>
            <a:ext cx="11430289" cy="0"/>
          </a:xfrm>
          <a:custGeom>
            <a:avLst/>
            <a:gdLst/>
            <a:ahLst/>
            <a:cxnLst/>
            <a:rect l="l" t="t" r="r" b="b"/>
            <a:pathLst>
              <a:path w="18848070">
                <a:moveTo>
                  <a:pt x="0" y="0"/>
                </a:moveTo>
                <a:lnTo>
                  <a:pt x="18847593" y="0"/>
                </a:lnTo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423"/>
          </a:p>
        </p:txBody>
      </p:sp>
      <p:sp>
        <p:nvSpPr>
          <p:cNvPr id="2" name="TextBox 1"/>
          <p:cNvSpPr txBox="1"/>
          <p:nvPr/>
        </p:nvSpPr>
        <p:spPr>
          <a:xfrm>
            <a:off x="-744549" y="2554502"/>
            <a:ext cx="112046" cy="274960"/>
          </a:xfrm>
          <a:prstGeom prst="rect">
            <a:avLst/>
          </a:prstGeom>
          <a:noFill/>
        </p:spPr>
        <p:txBody>
          <a:bodyPr wrap="none" lIns="55449" tIns="27724" rIns="55449" bIns="27724" rtlCol="0">
            <a:spAutoFit/>
          </a:bodyPr>
          <a:lstStyle/>
          <a:p>
            <a:endParaRPr lang="en-US" sz="1423" dirty="0"/>
          </a:p>
        </p:txBody>
      </p:sp>
      <p:sp>
        <p:nvSpPr>
          <p:cNvPr id="27" name="object 8"/>
          <p:cNvSpPr/>
          <p:nvPr userDrawn="1"/>
        </p:nvSpPr>
        <p:spPr>
          <a:xfrm>
            <a:off x="381004" y="5712541"/>
            <a:ext cx="11430289" cy="0"/>
          </a:xfrm>
          <a:custGeom>
            <a:avLst/>
            <a:gdLst/>
            <a:ahLst/>
            <a:cxnLst/>
            <a:rect l="l" t="t" r="r" b="b"/>
            <a:pathLst>
              <a:path w="18848070">
                <a:moveTo>
                  <a:pt x="0" y="0"/>
                </a:moveTo>
                <a:lnTo>
                  <a:pt x="18847593" y="0"/>
                </a:lnTo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423"/>
          </a:p>
        </p:txBody>
      </p:sp>
      <p:sp>
        <p:nvSpPr>
          <p:cNvPr id="28" name="TextBox 27"/>
          <p:cNvSpPr txBox="1"/>
          <p:nvPr userDrawn="1"/>
        </p:nvSpPr>
        <p:spPr>
          <a:xfrm>
            <a:off x="-744549" y="2554502"/>
            <a:ext cx="112046" cy="274960"/>
          </a:xfrm>
          <a:prstGeom prst="rect">
            <a:avLst/>
          </a:prstGeom>
          <a:noFill/>
        </p:spPr>
        <p:txBody>
          <a:bodyPr wrap="none" lIns="55449" tIns="27724" rIns="55449" bIns="27724" rtlCol="0">
            <a:spAutoFit/>
          </a:bodyPr>
          <a:lstStyle/>
          <a:p>
            <a:endParaRPr lang="en-US" sz="1423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7B9EF3-D081-0040-82CA-C8A9098446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3303" y="3754297"/>
            <a:ext cx="4188883" cy="225703"/>
          </a:xfrm>
        </p:spPr>
        <p:txBody>
          <a:bodyPr/>
          <a:lstStyle>
            <a:lvl1pPr>
              <a:defRPr sz="1467" b="1"/>
            </a:lvl1pPr>
            <a:lvl2pPr marL="2815096" indent="0">
              <a:buNone/>
              <a:defRPr/>
            </a:lvl2pPr>
          </a:lstStyle>
          <a:p>
            <a:pPr lvl="0"/>
            <a:r>
              <a:rPr lang="en-US" dirty="0"/>
              <a:t>Add your email here</a:t>
            </a:r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C3C9A4DD-0A27-F240-80C4-8ECF04579FD2}"/>
              </a:ext>
            </a:extLst>
          </p:cNvPr>
          <p:cNvSpPr txBox="1"/>
          <p:nvPr userDrawn="1"/>
        </p:nvSpPr>
        <p:spPr>
          <a:xfrm>
            <a:off x="1775938" y="4520533"/>
            <a:ext cx="3507263" cy="915382"/>
          </a:xfrm>
          <a:prstGeom prst="rect">
            <a:avLst/>
          </a:prstGeom>
        </p:spPr>
        <p:txBody>
          <a:bodyPr vert="horz" wrap="square" lIns="0" tIns="25403" rIns="0" bIns="0" rtlCol="0">
            <a:spAutoFit/>
          </a:bodyPr>
          <a:lstStyle/>
          <a:p>
            <a:pPr marL="7698" marR="1131893" algn="just">
              <a:lnSpc>
                <a:spcPct val="90000"/>
              </a:lnSpc>
              <a:spcBef>
                <a:spcPts val="200"/>
              </a:spcBef>
            </a:pPr>
            <a:r>
              <a:rPr lang="en-GB" sz="1467" b="1" spc="-21" dirty="0">
                <a:solidFill>
                  <a:srgbClr val="FFFFFF"/>
                </a:solidFill>
                <a:latin typeface="+mn-lt"/>
                <a:cs typeface="Arial"/>
              </a:rPr>
              <a:t>@</a:t>
            </a:r>
            <a:r>
              <a:rPr lang="en-GB" sz="1467" b="1" spc="-21" dirty="0" err="1">
                <a:solidFill>
                  <a:srgbClr val="FFFFFF"/>
                </a:solidFill>
                <a:latin typeface="+mn-lt"/>
                <a:cs typeface="Arial"/>
              </a:rPr>
              <a:t>unepwcmc</a:t>
            </a:r>
            <a:r>
              <a:rPr lang="en-GB" sz="1467" b="1" spc="-21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</a:p>
          <a:p>
            <a:pPr marL="7698" marR="1131893" algn="just">
              <a:lnSpc>
                <a:spcPct val="90000"/>
              </a:lnSpc>
              <a:spcBef>
                <a:spcPts val="200"/>
              </a:spcBef>
            </a:pPr>
            <a:r>
              <a:rPr lang="en-GB" sz="1467" b="1" spc="-21" dirty="0">
                <a:solidFill>
                  <a:srgbClr val="FFFFFF"/>
                </a:solidFill>
                <a:latin typeface="+mn-lt"/>
                <a:cs typeface="Arial"/>
              </a:rPr>
              <a:t>@</a:t>
            </a:r>
            <a:r>
              <a:rPr lang="en-GB" sz="1467" b="1" spc="-21" dirty="0" err="1">
                <a:solidFill>
                  <a:srgbClr val="FFFFFF"/>
                </a:solidFill>
                <a:latin typeface="+mn-lt"/>
                <a:cs typeface="Arial"/>
              </a:rPr>
              <a:t>unepwcmc</a:t>
            </a:r>
            <a:endParaRPr lang="en-GB" sz="1467" b="1" spc="-21" dirty="0">
              <a:solidFill>
                <a:srgbClr val="FFFFFF"/>
              </a:solidFill>
              <a:latin typeface="+mn-lt"/>
              <a:cs typeface="Arial"/>
            </a:endParaRPr>
          </a:p>
          <a:p>
            <a:pPr marL="7698" marR="1131893" algn="just">
              <a:lnSpc>
                <a:spcPct val="90000"/>
              </a:lnSpc>
              <a:spcBef>
                <a:spcPts val="200"/>
              </a:spcBef>
            </a:pPr>
            <a:r>
              <a:rPr lang="en-GB" sz="1467" b="1" spc="-21" dirty="0">
                <a:solidFill>
                  <a:srgbClr val="FFFFFF"/>
                </a:solidFill>
                <a:latin typeface="+mn-lt"/>
                <a:cs typeface="Arial"/>
              </a:rPr>
              <a:t>UNEP-WCMC</a:t>
            </a:r>
            <a:endParaRPr lang="en-GB" sz="1467" dirty="0">
              <a:latin typeface="+mn-lt"/>
              <a:cs typeface="Arial"/>
            </a:endParaRPr>
          </a:p>
          <a:p>
            <a:pPr marL="7698" algn="just">
              <a:lnSpc>
                <a:spcPct val="90000"/>
              </a:lnSpc>
              <a:spcBef>
                <a:spcPts val="200"/>
              </a:spcBef>
            </a:pPr>
            <a:r>
              <a:rPr lang="en-GB" sz="1467" b="1" spc="-17" dirty="0">
                <a:solidFill>
                  <a:srgbClr val="FFFFFF"/>
                </a:solidFill>
                <a:latin typeface="+mn-lt"/>
                <a:cs typeface="Arial"/>
              </a:rPr>
              <a:t>UNEP-WCMC</a:t>
            </a:r>
            <a:r>
              <a:rPr lang="en-GB" sz="1467" b="1" spc="-51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lang="en-GB" sz="1467" b="1" spc="-21" dirty="0">
                <a:solidFill>
                  <a:srgbClr val="FFFFFF"/>
                </a:solidFill>
                <a:latin typeface="+mn-lt"/>
                <a:cs typeface="Arial"/>
              </a:rPr>
              <a:t>Communications</a:t>
            </a:r>
            <a:endParaRPr lang="en-GB" sz="1467" dirty="0">
              <a:latin typeface="+mn-lt"/>
              <a:cs typeface="Arial"/>
            </a:endParaRPr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0EC2565C-D180-D14B-B314-9617D822D0EA}"/>
              </a:ext>
            </a:extLst>
          </p:cNvPr>
          <p:cNvSpPr txBox="1"/>
          <p:nvPr userDrawn="1"/>
        </p:nvSpPr>
        <p:spPr>
          <a:xfrm>
            <a:off x="373303" y="4027202"/>
            <a:ext cx="2580352" cy="228848"/>
          </a:xfrm>
          <a:prstGeom prst="rect">
            <a:avLst/>
          </a:prstGeom>
        </p:spPr>
        <p:txBody>
          <a:bodyPr vert="horz" wrap="square" lIns="0" tIns="25403" rIns="0" bIns="0" rtlCol="0">
            <a:spAutoFit/>
          </a:bodyPr>
          <a:lstStyle/>
          <a:p>
            <a:pPr marL="7698" marR="3079">
              <a:lnSpc>
                <a:spcPct val="90000"/>
              </a:lnSpc>
              <a:spcBef>
                <a:spcPts val="200"/>
              </a:spcBef>
            </a:pPr>
            <a:r>
              <a:rPr lang="en-GB" sz="1467" b="1" spc="-21" dirty="0" err="1">
                <a:solidFill>
                  <a:srgbClr val="FFFFFF"/>
                </a:solidFill>
                <a:latin typeface="Arial"/>
                <a:cs typeface="Arial"/>
              </a:rPr>
              <a:t>unep-wcmc.org</a:t>
            </a:r>
            <a:endParaRPr sz="1467" b="1" dirty="0">
              <a:latin typeface="Arial"/>
              <a:cs typeface="Arial"/>
            </a:endParaRP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346802D6-C6A2-3748-A6EC-9A18A1716B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49600" y="4765318"/>
            <a:ext cx="4188883" cy="225703"/>
          </a:xfrm>
        </p:spPr>
        <p:txBody>
          <a:bodyPr/>
          <a:lstStyle>
            <a:lvl1pPr>
              <a:defRPr sz="1467" b="1"/>
            </a:lvl1pPr>
            <a:lvl2pPr marL="2815096" indent="0">
              <a:buNone/>
              <a:defRPr/>
            </a:lvl2pPr>
          </a:lstStyle>
          <a:p>
            <a:pPr lvl="0"/>
            <a:r>
              <a:rPr lang="en-US" dirty="0"/>
              <a:t>Add your social media - optional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F3E865-6977-F648-836F-BE26D68DD1C9}"/>
              </a:ext>
            </a:extLst>
          </p:cNvPr>
          <p:cNvSpPr txBox="1"/>
          <p:nvPr userDrawn="1"/>
        </p:nvSpPr>
        <p:spPr>
          <a:xfrm>
            <a:off x="12859174" y="5142218"/>
            <a:ext cx="35424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</a:rPr>
              <a:t>Logos</a:t>
            </a:r>
          </a:p>
          <a:p>
            <a:endParaRPr lang="en-GB" sz="1600" b="1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You can place partner logos to the right of our logo, below the white line.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Where possible please use white versions of logos with a transparent background.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861AE4-4745-304F-93FA-21C8824BB951}"/>
              </a:ext>
            </a:extLst>
          </p:cNvPr>
          <p:cNvSpPr txBox="1"/>
          <p:nvPr userDrawn="1"/>
        </p:nvSpPr>
        <p:spPr>
          <a:xfrm>
            <a:off x="12859173" y="-12144"/>
            <a:ext cx="396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</a:rPr>
              <a:t>End slide</a:t>
            </a:r>
          </a:p>
          <a:p>
            <a:endParaRPr lang="en-GB" sz="1600" b="1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Please add your email address.</a:t>
            </a:r>
          </a:p>
          <a:p>
            <a:endParaRPr lang="en-GB" sz="1600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You may also choose to add your professional social media handle.</a:t>
            </a:r>
            <a:r>
              <a:rPr lang="en-GB" sz="1600" baseline="0" dirty="0">
                <a:solidFill>
                  <a:srgbClr val="000000"/>
                </a:solidFill>
              </a:rPr>
              <a:t> T</a:t>
            </a:r>
            <a:r>
              <a:rPr lang="en-GB" sz="1600" dirty="0">
                <a:solidFill>
                  <a:srgbClr val="000000"/>
                </a:solidFill>
              </a:rPr>
              <a:t>his is optional.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Do not add images to this slide.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You may change the ‘Thank You’ to ‘Any Questions’ if preferred.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A8E903-220F-B34A-A7F9-F3EF716CC31D}"/>
              </a:ext>
            </a:extLst>
          </p:cNvPr>
          <p:cNvSpPr txBox="1"/>
          <p:nvPr userDrawn="1"/>
        </p:nvSpPr>
        <p:spPr>
          <a:xfrm>
            <a:off x="12859173" y="3209544"/>
            <a:ext cx="3759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</a:rPr>
              <a:t>Fonts</a:t>
            </a:r>
          </a:p>
          <a:p>
            <a:endParaRPr lang="en-GB" sz="1600" b="1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The title must be Impact Regular caps 66pt.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Other text should be Arial Bold 11pt.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143823-09C8-BB4C-83D2-9E79E8CC1C23}"/>
              </a:ext>
            </a:extLst>
          </p:cNvPr>
          <p:cNvSpPr txBox="1"/>
          <p:nvPr userDrawn="1"/>
        </p:nvSpPr>
        <p:spPr>
          <a:xfrm>
            <a:off x="12859173" y="-646380"/>
            <a:ext cx="2844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b="1" dirty="0">
                <a:solidFill>
                  <a:srgbClr val="000000"/>
                </a:solidFill>
              </a:rPr>
              <a:t>Layout guide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AEE63-5FA6-3A4E-8F27-049BE9A2601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321" y="333715"/>
            <a:ext cx="10963879" cy="2831544"/>
          </a:xfrm>
        </p:spPr>
        <p:txBody>
          <a:bodyPr/>
          <a:lstStyle>
            <a:lvl1pPr>
              <a:defRPr sz="8800">
                <a:latin typeface="Impact" panose="020B080603090205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THANK YOU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D50F3C2-8855-634E-818E-F7BFB1E643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85" y="6031754"/>
            <a:ext cx="1818855" cy="535787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86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1395" y="364063"/>
            <a:ext cx="10737160" cy="6105023"/>
          </a:xfrm>
        </p:spPr>
        <p:txBody>
          <a:bodyPr vert="horz" lIns="0" tIns="0" rIns="0" bIns="0">
            <a:noAutofit/>
          </a:bodyPr>
          <a:lstStyle>
            <a:lvl1pPr marL="0" indent="0">
              <a:lnSpc>
                <a:spcPct val="90000"/>
              </a:lnSpc>
              <a:buFont typeface="Arial"/>
              <a:buNone/>
              <a:defRPr sz="3200" b="1" baseline="0">
                <a:solidFill>
                  <a:schemeClr val="accent1"/>
                </a:solidFill>
              </a:defRPr>
            </a:lvl1pPr>
            <a:lvl2pPr marL="658094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3067" b="1">
                <a:solidFill>
                  <a:srgbClr val="00AEEF"/>
                </a:solidFill>
              </a:defRPr>
            </a:lvl2pPr>
            <a:lvl3pPr marL="935198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3067" b="1">
                <a:solidFill>
                  <a:srgbClr val="00AEEF"/>
                </a:solidFill>
              </a:defRPr>
            </a:lvl3pPr>
            <a:lvl4pPr marL="1212302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3067" b="1">
                <a:solidFill>
                  <a:srgbClr val="00AEEF"/>
                </a:solidFill>
              </a:defRPr>
            </a:lvl4pPr>
            <a:lvl5pPr marL="1489407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3067" b="1">
                <a:solidFill>
                  <a:srgbClr val="00AEEF"/>
                </a:solidFill>
              </a:defRPr>
            </a:lvl5pPr>
            <a:lvl7pPr marL="1662622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3067" b="1">
                <a:solidFill>
                  <a:srgbClr val="00AEEF"/>
                </a:solidFill>
              </a:defRPr>
            </a:lvl7pPr>
            <a:lvl8pPr marL="1939728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3067" b="1">
                <a:solidFill>
                  <a:srgbClr val="00AEEF"/>
                </a:solidFill>
              </a:defRPr>
            </a:lvl8pPr>
            <a:lvl9pPr marL="2216831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3067" b="1">
                <a:solidFill>
                  <a:srgbClr val="00AEEF"/>
                </a:solidFill>
              </a:defRPr>
            </a:lvl9pPr>
          </a:lstStyle>
          <a:p>
            <a:pPr lvl="0"/>
            <a:r>
              <a:rPr lang="en-US" dirty="0"/>
              <a:t>Add your own text here.</a:t>
            </a:r>
          </a:p>
          <a:p>
            <a:pPr lvl="0"/>
            <a:r>
              <a:rPr lang="en-US" dirty="0"/>
              <a:t> </a:t>
            </a:r>
          </a:p>
          <a:p>
            <a:pPr lvl="0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412DF-B47C-C548-8E5F-B6EC03F735D4}"/>
              </a:ext>
            </a:extLst>
          </p:cNvPr>
          <p:cNvSpPr txBox="1"/>
          <p:nvPr userDrawn="1"/>
        </p:nvSpPr>
        <p:spPr>
          <a:xfrm>
            <a:off x="12859173" y="674373"/>
            <a:ext cx="375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</a:rPr>
              <a:t>Large intro slide</a:t>
            </a:r>
          </a:p>
          <a:p>
            <a:endParaRPr lang="en-GB" sz="1600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It can be used to introduce who we are, or you may wish to replace the boiler plate paragraph with text about your own project.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29A7C4-97EE-4442-A841-CA79C98DFE28}"/>
              </a:ext>
            </a:extLst>
          </p:cNvPr>
          <p:cNvSpPr txBox="1"/>
          <p:nvPr userDrawn="1"/>
        </p:nvSpPr>
        <p:spPr>
          <a:xfrm>
            <a:off x="12859173" y="2572311"/>
            <a:ext cx="375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</a:rPr>
              <a:t>Fonts</a:t>
            </a:r>
          </a:p>
          <a:p>
            <a:endParaRPr lang="en-GB" sz="1600" b="1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Please use Arial Bold, 24pt minimum.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6D3CE5-8EE2-784A-936B-D873C63883A0}"/>
              </a:ext>
            </a:extLst>
          </p:cNvPr>
          <p:cNvSpPr txBox="1"/>
          <p:nvPr userDrawn="1"/>
        </p:nvSpPr>
        <p:spPr>
          <a:xfrm>
            <a:off x="12859173" y="-25400"/>
            <a:ext cx="2844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b="1" dirty="0">
                <a:solidFill>
                  <a:srgbClr val="000000"/>
                </a:solidFill>
              </a:rPr>
              <a:t>Layout guide</a:t>
            </a:r>
          </a:p>
        </p:txBody>
      </p:sp>
    </p:spTree>
    <p:extLst>
      <p:ext uri="{BB962C8B-B14F-4D97-AF65-F5344CB8AC3E}">
        <p14:creationId xmlns:p14="http://schemas.microsoft.com/office/powerpoint/2010/main" val="2267829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3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(For infographics, diagrams and use by design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E432B4-31DC-D047-BDE4-23339FE87FAF}"/>
              </a:ext>
            </a:extLst>
          </p:cNvPr>
          <p:cNvSpPr txBox="1"/>
          <p:nvPr userDrawn="1"/>
        </p:nvSpPr>
        <p:spPr>
          <a:xfrm>
            <a:off x="12859173" y="-25400"/>
            <a:ext cx="2844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b="1" dirty="0">
                <a:solidFill>
                  <a:srgbClr val="000000"/>
                </a:solidFill>
              </a:rPr>
              <a:t>Layout guide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B68500-CC21-CF48-80AD-85383BD22D22}"/>
              </a:ext>
            </a:extLst>
          </p:cNvPr>
          <p:cNvSpPr txBox="1"/>
          <p:nvPr userDrawn="1"/>
        </p:nvSpPr>
        <p:spPr>
          <a:xfrm>
            <a:off x="12893040" y="566872"/>
            <a:ext cx="37862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</a:rPr>
              <a:t>Blank slide </a:t>
            </a:r>
          </a:p>
          <a:p>
            <a:endParaRPr lang="en-GB" sz="1600" b="1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Designers can use this slide to produce SmartArt on a plain background.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You may also wish</a:t>
            </a:r>
            <a:r>
              <a:rPr lang="en-GB" sz="1600" baseline="0" dirty="0">
                <a:solidFill>
                  <a:srgbClr val="000000"/>
                </a:solidFill>
              </a:rPr>
              <a:t> to </a:t>
            </a:r>
            <a:r>
              <a:rPr lang="en-GB" sz="1600" dirty="0">
                <a:solidFill>
                  <a:srgbClr val="000000"/>
                </a:solidFill>
              </a:rPr>
              <a:t>place infographics produced in other software.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marR="0" lvl="0" indent="-228594" algn="l" defTabSz="2771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Below you will find our brand colours which may help with your design. Some of these are also built into the theme colours.</a:t>
            </a:r>
          </a:p>
          <a:p>
            <a:pPr marL="228594" marR="0" lvl="0" indent="-228594" algn="l" defTabSz="2771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FD634-A383-1245-9C72-FC5E0E3E2348}"/>
              </a:ext>
            </a:extLst>
          </p:cNvPr>
          <p:cNvSpPr txBox="1"/>
          <p:nvPr userDrawn="1"/>
        </p:nvSpPr>
        <p:spPr>
          <a:xfrm>
            <a:off x="12893040" y="4241800"/>
            <a:ext cx="314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</a:rPr>
              <a:t>Fonts</a:t>
            </a:r>
          </a:p>
          <a:p>
            <a:endParaRPr lang="en-GB" sz="1600" b="1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Please use Arial Bold and Arial Regular.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For best practice, font should be 24pt minimum size. 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4504F0-A8DC-1D49-A178-1C720DEC6E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387" y="6773360"/>
            <a:ext cx="4419600" cy="404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0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idx="10" hasCustomPrompt="1"/>
          </p:nvPr>
        </p:nvSpPr>
        <p:spPr>
          <a:xfrm>
            <a:off x="381245" y="381000"/>
            <a:ext cx="533156" cy="6155531"/>
          </a:xfrm>
        </p:spPr>
        <p:txBody>
          <a:bodyPr vert="horz"/>
          <a:lstStyle>
            <a:lvl1pPr>
              <a:defRPr sz="2667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1</a:t>
            </a:r>
            <a:br>
              <a:rPr lang="en-GB" dirty="0"/>
            </a:br>
            <a:br>
              <a:rPr lang="en-GB" dirty="0"/>
            </a:br>
            <a:r>
              <a:rPr lang="en-GB" dirty="0"/>
              <a:t>1.1</a:t>
            </a:r>
            <a:br>
              <a:rPr lang="en-GB" dirty="0"/>
            </a:br>
            <a:r>
              <a:rPr lang="en-GB" dirty="0"/>
              <a:t>1.2</a:t>
            </a:r>
            <a:br>
              <a:rPr lang="en-GB" dirty="0"/>
            </a:br>
            <a:r>
              <a:rPr lang="en-GB" dirty="0"/>
              <a:t>1.3</a:t>
            </a:r>
            <a:br>
              <a:rPr lang="en-GB" dirty="0"/>
            </a:br>
            <a:r>
              <a:rPr lang="en-GB" dirty="0"/>
              <a:t>1.4</a:t>
            </a:r>
            <a:br>
              <a:rPr lang="en-GB" dirty="0"/>
            </a:br>
            <a:r>
              <a:rPr lang="en-GB" dirty="0"/>
              <a:t>1.5</a:t>
            </a:r>
            <a:br>
              <a:rPr lang="en-GB" dirty="0"/>
            </a:br>
            <a:br>
              <a:rPr lang="en-GB" dirty="0"/>
            </a:br>
            <a:r>
              <a:rPr lang="en-GB" dirty="0"/>
              <a:t>2</a:t>
            </a:r>
            <a:br>
              <a:rPr lang="en-GB" dirty="0"/>
            </a:br>
            <a:br>
              <a:rPr lang="en-GB" dirty="0"/>
            </a:br>
            <a:r>
              <a:rPr lang="en-GB" dirty="0"/>
              <a:t>2.1</a:t>
            </a:r>
            <a:br>
              <a:rPr lang="en-GB" dirty="0"/>
            </a:br>
            <a:r>
              <a:rPr lang="en-GB" dirty="0"/>
              <a:t>2.2</a:t>
            </a:r>
            <a:br>
              <a:rPr lang="en-GB" dirty="0"/>
            </a:br>
            <a:r>
              <a:rPr lang="en-GB" dirty="0"/>
              <a:t>2.3</a:t>
            </a:r>
            <a:br>
              <a:rPr lang="en-GB" dirty="0"/>
            </a:br>
            <a:r>
              <a:rPr lang="en-GB" dirty="0"/>
              <a:t>2.4</a:t>
            </a:r>
            <a:br>
              <a:rPr lang="en-GB" dirty="0"/>
            </a:br>
            <a:r>
              <a:rPr lang="en-GB" dirty="0"/>
              <a:t>2.5</a:t>
            </a:r>
          </a:p>
        </p:txBody>
      </p:sp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EC70039B-7247-874E-BC11-F0B61B7CB9C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766045" y="381000"/>
            <a:ext cx="533156" cy="6155531"/>
          </a:xfrm>
        </p:spPr>
        <p:txBody>
          <a:bodyPr vert="horz"/>
          <a:lstStyle>
            <a:lvl1pPr>
              <a:defRPr sz="2667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3</a:t>
            </a:r>
            <a:br>
              <a:rPr lang="en-GB" dirty="0"/>
            </a:br>
            <a:br>
              <a:rPr lang="en-GB" dirty="0"/>
            </a:br>
            <a:r>
              <a:rPr lang="en-GB" dirty="0"/>
              <a:t>3.1</a:t>
            </a:r>
            <a:br>
              <a:rPr lang="en-GB" dirty="0"/>
            </a:br>
            <a:r>
              <a:rPr lang="en-GB" dirty="0"/>
              <a:t>3.2</a:t>
            </a:r>
            <a:br>
              <a:rPr lang="en-GB" dirty="0"/>
            </a:br>
            <a:r>
              <a:rPr lang="en-GB" dirty="0"/>
              <a:t>3.3</a:t>
            </a:r>
            <a:br>
              <a:rPr lang="en-GB" dirty="0"/>
            </a:br>
            <a:r>
              <a:rPr lang="en-GB" dirty="0"/>
              <a:t>3.4</a:t>
            </a:r>
            <a:br>
              <a:rPr lang="en-GB" dirty="0"/>
            </a:br>
            <a:r>
              <a:rPr lang="en-GB" dirty="0"/>
              <a:t>3.5</a:t>
            </a:r>
            <a:br>
              <a:rPr lang="en-GB" dirty="0"/>
            </a:br>
            <a:br>
              <a:rPr lang="en-GB" dirty="0"/>
            </a:br>
            <a:r>
              <a:rPr lang="en-GB" dirty="0"/>
              <a:t>4</a:t>
            </a:r>
            <a:br>
              <a:rPr lang="en-GB" dirty="0"/>
            </a:br>
            <a:br>
              <a:rPr lang="en-GB" dirty="0"/>
            </a:br>
            <a:r>
              <a:rPr lang="en-GB" dirty="0"/>
              <a:t>4.1</a:t>
            </a:r>
            <a:br>
              <a:rPr lang="en-GB" dirty="0"/>
            </a:br>
            <a:r>
              <a:rPr lang="en-GB" dirty="0"/>
              <a:t>4.2</a:t>
            </a:r>
            <a:br>
              <a:rPr lang="en-GB" dirty="0"/>
            </a:br>
            <a:r>
              <a:rPr lang="en-GB" dirty="0"/>
              <a:t>4.3</a:t>
            </a:r>
            <a:br>
              <a:rPr lang="en-GB" dirty="0"/>
            </a:br>
            <a:r>
              <a:rPr lang="en-GB" dirty="0"/>
              <a:t>4.4</a:t>
            </a:r>
            <a:br>
              <a:rPr lang="en-GB" dirty="0"/>
            </a:br>
            <a:r>
              <a:rPr lang="en-GB" dirty="0"/>
              <a:t>4.5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7BEBBFFE-6FFB-2041-B4DB-614BB93D0A7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502400" y="381000"/>
            <a:ext cx="4267200" cy="6155531"/>
          </a:xfrm>
        </p:spPr>
        <p:txBody>
          <a:bodyPr vert="horz"/>
          <a:lstStyle>
            <a:lvl1pPr>
              <a:defRPr sz="2667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Section name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Title</a:t>
            </a:r>
            <a:br>
              <a:rPr lang="en-GB" dirty="0"/>
            </a:br>
            <a:r>
              <a:rPr lang="en-GB" dirty="0"/>
              <a:t>Title</a:t>
            </a:r>
            <a:br>
              <a:rPr lang="en-GB" dirty="0"/>
            </a:br>
            <a:r>
              <a:rPr lang="en-GB" dirty="0"/>
              <a:t>Title</a:t>
            </a:r>
            <a:br>
              <a:rPr lang="en-GB" dirty="0"/>
            </a:br>
            <a:r>
              <a:rPr lang="en-GB" dirty="0"/>
              <a:t>Title</a:t>
            </a:r>
            <a:br>
              <a:rPr lang="en-GB" dirty="0"/>
            </a:br>
            <a:r>
              <a:rPr lang="en-GB" dirty="0"/>
              <a:t>Title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Section name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Title</a:t>
            </a:r>
            <a:br>
              <a:rPr lang="en-GB" dirty="0"/>
            </a:br>
            <a:r>
              <a:rPr lang="en-GB" dirty="0"/>
              <a:t>Title</a:t>
            </a:r>
            <a:br>
              <a:rPr lang="en-GB" dirty="0"/>
            </a:br>
            <a:r>
              <a:rPr lang="en-GB" dirty="0"/>
              <a:t>Title</a:t>
            </a:r>
            <a:br>
              <a:rPr lang="en-GB" dirty="0"/>
            </a:br>
            <a:r>
              <a:rPr lang="en-GB" dirty="0"/>
              <a:t>Title</a:t>
            </a:r>
            <a:br>
              <a:rPr lang="en-GB" dirty="0"/>
            </a:br>
            <a:r>
              <a:rPr lang="en-GB" dirty="0"/>
              <a:t>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BB063E-9EF6-114C-8968-00A764DEFEB9}"/>
              </a:ext>
            </a:extLst>
          </p:cNvPr>
          <p:cNvSpPr txBox="1"/>
          <p:nvPr userDrawn="1"/>
        </p:nvSpPr>
        <p:spPr>
          <a:xfrm>
            <a:off x="12859173" y="584200"/>
            <a:ext cx="37592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Contents Slide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For longer presentations or events you may wish to include a contents page.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This is optional and </a:t>
            </a:r>
            <a:r>
              <a:rPr lang="en-GB" sz="1600" b="1" dirty="0">
                <a:solidFill>
                  <a:schemeClr val="tx1"/>
                </a:solidFill>
              </a:rPr>
              <a:t>not recommended for short presentations</a:t>
            </a:r>
            <a:r>
              <a:rPr lang="en-GB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" name="Text Placeholder 26">
            <a:extLst>
              <a:ext uri="{FF2B5EF4-FFF2-40B4-BE49-F238E27FC236}">
                <a16:creationId xmlns:a16="http://schemas.microsoft.com/office/drawing/2014/main" id="{92942C87-D75E-7A40-B6B6-7AE5F29C94D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117600" y="381000"/>
            <a:ext cx="4267200" cy="6155531"/>
          </a:xfrm>
        </p:spPr>
        <p:txBody>
          <a:bodyPr vert="horz"/>
          <a:lstStyle>
            <a:lvl1pPr>
              <a:defRPr sz="2667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Section name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Title</a:t>
            </a:r>
            <a:br>
              <a:rPr lang="en-GB" dirty="0"/>
            </a:br>
            <a:r>
              <a:rPr lang="en-GB" dirty="0"/>
              <a:t>Title</a:t>
            </a:r>
            <a:br>
              <a:rPr lang="en-GB" dirty="0"/>
            </a:br>
            <a:r>
              <a:rPr lang="en-GB" dirty="0"/>
              <a:t>Title</a:t>
            </a:r>
            <a:br>
              <a:rPr lang="en-GB" dirty="0"/>
            </a:br>
            <a:r>
              <a:rPr lang="en-GB" dirty="0"/>
              <a:t>Title</a:t>
            </a:r>
            <a:br>
              <a:rPr lang="en-GB" dirty="0"/>
            </a:br>
            <a:r>
              <a:rPr lang="en-GB" dirty="0"/>
              <a:t>Title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Section name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Title</a:t>
            </a:r>
            <a:br>
              <a:rPr lang="en-GB" dirty="0"/>
            </a:br>
            <a:r>
              <a:rPr lang="en-GB" dirty="0"/>
              <a:t>Title</a:t>
            </a:r>
            <a:br>
              <a:rPr lang="en-GB" dirty="0"/>
            </a:br>
            <a:r>
              <a:rPr lang="en-GB" dirty="0"/>
              <a:t>Title</a:t>
            </a:r>
            <a:br>
              <a:rPr lang="en-GB" dirty="0"/>
            </a:br>
            <a:r>
              <a:rPr lang="en-GB" dirty="0"/>
              <a:t>Title</a:t>
            </a:r>
            <a:br>
              <a:rPr lang="en-GB" dirty="0"/>
            </a:br>
            <a:r>
              <a:rPr lang="en-GB" dirty="0"/>
              <a:t>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2CAB8D-E12B-AA48-BD8F-5BAC13265D38}"/>
              </a:ext>
            </a:extLst>
          </p:cNvPr>
          <p:cNvSpPr txBox="1"/>
          <p:nvPr userDrawn="1"/>
        </p:nvSpPr>
        <p:spPr>
          <a:xfrm>
            <a:off x="12859173" y="3122532"/>
            <a:ext cx="345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Fonts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Please use Arial Regular, 20pt minimum.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6DAA2-20EF-6E47-A916-D2C6E881E05E}"/>
              </a:ext>
            </a:extLst>
          </p:cNvPr>
          <p:cNvSpPr txBox="1"/>
          <p:nvPr userDrawn="1"/>
        </p:nvSpPr>
        <p:spPr>
          <a:xfrm>
            <a:off x="12859173" y="-25400"/>
            <a:ext cx="2844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b="1" dirty="0">
                <a:solidFill>
                  <a:schemeClr val="tx1"/>
                </a:solidFill>
              </a:rPr>
              <a:t>Layout Guide</a:t>
            </a:r>
          </a:p>
        </p:txBody>
      </p:sp>
    </p:spTree>
    <p:extLst>
      <p:ext uri="{BB962C8B-B14F-4D97-AF65-F5344CB8AC3E}">
        <p14:creationId xmlns:p14="http://schemas.microsoft.com/office/powerpoint/2010/main" val="268424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310471"/>
            <a:ext cx="1151423" cy="1317511"/>
          </a:xfrm>
        </p:spPr>
        <p:txBody>
          <a:bodyPr vert="horz" lIns="327296" tIns="327296" rIns="327296" bIns="327296"/>
          <a:lstStyle>
            <a:lvl1pPr>
              <a:lnSpc>
                <a:spcPct val="80000"/>
              </a:lnSpc>
              <a:defRPr sz="5333" cap="all" baseline="0">
                <a:solidFill>
                  <a:schemeClr val="tx1"/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122" y="322827"/>
            <a:ext cx="9643079" cy="4066280"/>
          </a:xfrm>
        </p:spPr>
        <p:txBody>
          <a:bodyPr vert="horz" lIns="327296" tIns="327296" rIns="327296" bIns="327296">
            <a:noAutofit/>
          </a:bodyPr>
          <a:lstStyle>
            <a:lvl1pPr>
              <a:lnSpc>
                <a:spcPct val="80000"/>
              </a:lnSpc>
              <a:defRPr sz="5333" b="1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 Here</a:t>
            </a:r>
          </a:p>
        </p:txBody>
      </p:sp>
      <p:sp>
        <p:nvSpPr>
          <p:cNvPr id="9" name="Text Placeholder 26"/>
          <p:cNvSpPr>
            <a:spLocks noGrp="1"/>
          </p:cNvSpPr>
          <p:nvPr>
            <p:ph type="body" idx="12" hasCustomPrompt="1"/>
          </p:nvPr>
        </p:nvSpPr>
        <p:spPr>
          <a:xfrm>
            <a:off x="381245" y="4087877"/>
            <a:ext cx="626191" cy="2462597"/>
          </a:xfrm>
        </p:spPr>
        <p:txBody>
          <a:bodyPr vert="horz"/>
          <a:lstStyle>
            <a:lvl1pPr>
              <a:defRPr sz="2667" b="1"/>
            </a:lvl1pPr>
          </a:lstStyle>
          <a:p>
            <a:pPr lvl="0"/>
            <a:r>
              <a:rPr lang="en-GB" dirty="0"/>
              <a:t>1.1</a:t>
            </a:r>
          </a:p>
          <a:p>
            <a:pPr lvl="0"/>
            <a:r>
              <a:rPr lang="en-GB" dirty="0"/>
              <a:t>1.2</a:t>
            </a:r>
          </a:p>
          <a:p>
            <a:pPr lvl="0"/>
            <a:r>
              <a:rPr lang="en-GB" dirty="0"/>
              <a:t>1.3</a:t>
            </a:r>
          </a:p>
          <a:p>
            <a:pPr lvl="0"/>
            <a:r>
              <a:rPr lang="en-GB" dirty="0"/>
              <a:t>1.4</a:t>
            </a:r>
          </a:p>
          <a:p>
            <a:pPr lvl="0"/>
            <a:r>
              <a:rPr lang="en-GB" dirty="0"/>
              <a:t>1.5</a:t>
            </a:r>
          </a:p>
          <a:p>
            <a:pPr lvl="0"/>
            <a:r>
              <a:rPr lang="en-GB" dirty="0"/>
              <a:t>1.6</a:t>
            </a:r>
          </a:p>
        </p:txBody>
      </p:sp>
      <p:sp>
        <p:nvSpPr>
          <p:cNvPr id="10" name="Text Placeholder 26"/>
          <p:cNvSpPr>
            <a:spLocks noGrp="1"/>
          </p:cNvSpPr>
          <p:nvPr>
            <p:ph type="body" idx="13" hasCustomPrompt="1"/>
          </p:nvPr>
        </p:nvSpPr>
        <p:spPr>
          <a:xfrm>
            <a:off x="1178459" y="4087876"/>
            <a:ext cx="9184740" cy="2413464"/>
          </a:xfrm>
        </p:spPr>
        <p:txBody>
          <a:bodyPr vert="horz">
            <a:noAutofit/>
          </a:bodyPr>
          <a:lstStyle>
            <a:lvl1pPr>
              <a:defRPr sz="2667" b="0"/>
            </a:lvl1pPr>
          </a:lstStyle>
          <a:p>
            <a:pPr lvl="0"/>
            <a:r>
              <a:rPr lang="en-GB" dirty="0"/>
              <a:t>Title</a:t>
            </a:r>
          </a:p>
          <a:p>
            <a:pPr lvl="0"/>
            <a:r>
              <a:rPr lang="en-GB" dirty="0"/>
              <a:t>Title</a:t>
            </a:r>
          </a:p>
          <a:p>
            <a:pPr lvl="0"/>
            <a:r>
              <a:rPr lang="en-GB" dirty="0"/>
              <a:t>Title</a:t>
            </a:r>
          </a:p>
          <a:p>
            <a:pPr lvl="0"/>
            <a:r>
              <a:rPr lang="en-GB" dirty="0"/>
              <a:t>Title</a:t>
            </a:r>
          </a:p>
          <a:p>
            <a:pPr lvl="0"/>
            <a:r>
              <a:rPr lang="en-GB" dirty="0"/>
              <a:t>Title</a:t>
            </a:r>
          </a:p>
          <a:p>
            <a:pPr lvl="0"/>
            <a:r>
              <a:rPr lang="en-GB" dirty="0"/>
              <a:t>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DD712-AB67-2140-9FD8-CE3F3A0B2DCC}"/>
              </a:ext>
            </a:extLst>
          </p:cNvPr>
          <p:cNvSpPr txBox="1"/>
          <p:nvPr userDrawn="1"/>
        </p:nvSpPr>
        <p:spPr>
          <a:xfrm>
            <a:off x="12893040" y="584201"/>
            <a:ext cx="37592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</a:rPr>
              <a:t>Section title slide</a:t>
            </a:r>
          </a:p>
          <a:p>
            <a:endParaRPr lang="en-GB" sz="1600" b="1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For longer presentations or events you may wish to divide your slides into sections.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This is optional </a:t>
            </a:r>
            <a:r>
              <a:rPr lang="en-GB" sz="1600" b="1" dirty="0">
                <a:solidFill>
                  <a:srgbClr val="000000"/>
                </a:solidFill>
              </a:rPr>
              <a:t>and not recommended for short presentations</a:t>
            </a:r>
            <a:r>
              <a:rPr lang="en-GB" sz="16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A3968-1DF9-DD49-B98C-5814F0BF8970}"/>
              </a:ext>
            </a:extLst>
          </p:cNvPr>
          <p:cNvSpPr txBox="1"/>
          <p:nvPr userDrawn="1"/>
        </p:nvSpPr>
        <p:spPr>
          <a:xfrm>
            <a:off x="12893040" y="3147933"/>
            <a:ext cx="314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</a:rPr>
              <a:t>Fonts</a:t>
            </a:r>
          </a:p>
          <a:p>
            <a:endParaRPr lang="en-GB" sz="1600" b="1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Please use Arial Bold, 40pt for the section title.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Arial Regular 20pt for the sub-section titles.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9DE8EE-E1AB-694D-A4BA-0F4B8D2EDA6A}"/>
              </a:ext>
            </a:extLst>
          </p:cNvPr>
          <p:cNvSpPr txBox="1"/>
          <p:nvPr userDrawn="1"/>
        </p:nvSpPr>
        <p:spPr>
          <a:xfrm>
            <a:off x="12859173" y="-25400"/>
            <a:ext cx="2844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b="1" dirty="0">
                <a:solidFill>
                  <a:srgbClr val="000000"/>
                </a:solidFill>
              </a:rPr>
              <a:t>Layout guide</a:t>
            </a:r>
          </a:p>
        </p:txBody>
      </p:sp>
    </p:spTree>
    <p:extLst>
      <p:ext uri="{BB962C8B-B14F-4D97-AF65-F5344CB8AC3E}">
        <p14:creationId xmlns:p14="http://schemas.microsoft.com/office/powerpoint/2010/main" val="1784088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8136" y="354261"/>
            <a:ext cx="10513064" cy="625729"/>
          </a:xfrm>
        </p:spPr>
        <p:txBody>
          <a:bodyPr vert="horz" lIns="0" tIns="0" rIns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65840" y="1295400"/>
            <a:ext cx="10505360" cy="5173685"/>
          </a:xfrm>
        </p:spPr>
        <p:txBody>
          <a:bodyPr vert="horz" wrap="square" lIns="0" tIns="0">
            <a:noAutofit/>
          </a:bodyPr>
          <a:lstStyle>
            <a:lvl1pPr marL="306910" indent="-306910">
              <a:lnSpc>
                <a:spcPct val="120000"/>
              </a:lnSpc>
              <a:buFont typeface="Arial"/>
              <a:buChar char="•"/>
              <a:tabLst/>
              <a:defRPr sz="3733" b="0">
                <a:solidFill>
                  <a:srgbClr val="000000"/>
                </a:solidFill>
              </a:defRPr>
            </a:lvl1pPr>
            <a:lvl2pPr marL="658094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3200" b="0">
                <a:solidFill>
                  <a:srgbClr val="000000"/>
                </a:solidFill>
              </a:defRPr>
            </a:lvl2pPr>
            <a:lvl3pPr marL="935198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3200" b="0">
                <a:solidFill>
                  <a:srgbClr val="000000"/>
                </a:solidFill>
              </a:defRPr>
            </a:lvl3pPr>
            <a:lvl4pPr marL="1212302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3200">
                <a:solidFill>
                  <a:srgbClr val="000000"/>
                </a:solidFill>
              </a:defRPr>
            </a:lvl4pPr>
            <a:lvl5pPr marL="1369450" marR="0" indent="-26246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3200">
                <a:solidFill>
                  <a:srgbClr val="000000"/>
                </a:solidFill>
              </a:defRPr>
            </a:lvl5pPr>
            <a:lvl6pPr marL="1766511" indent="-380990">
              <a:buFont typeface="Arial"/>
              <a:buChar char="•"/>
              <a:defRPr/>
            </a:lvl6pPr>
            <a:lvl7pPr marL="1662622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3200">
                <a:solidFill>
                  <a:srgbClr val="000000"/>
                </a:solidFill>
              </a:defRPr>
            </a:lvl7pPr>
            <a:lvl8pPr marL="1939728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3200">
                <a:solidFill>
                  <a:srgbClr val="000000"/>
                </a:solidFill>
              </a:defRPr>
            </a:lvl8pPr>
            <a:lvl9pPr marL="2216831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3200">
                <a:solidFill>
                  <a:srgbClr val="000000"/>
                </a:solidFill>
              </a:defRPr>
            </a:lvl9pPr>
          </a:lstStyle>
          <a:p>
            <a:pPr lvl="0"/>
            <a:r>
              <a:rPr lang="en-US" dirty="0"/>
              <a:t>Bullet point</a:t>
            </a:r>
          </a:p>
          <a:p>
            <a:pPr marL="658094" marR="0" lvl="1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Sub-bullet 1</a:t>
            </a:r>
          </a:p>
          <a:p>
            <a:pPr marL="935198" marR="0" lvl="2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Sub-bullet 2</a:t>
            </a:r>
          </a:p>
          <a:p>
            <a:pPr marL="1212302" marR="0" lvl="3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Sub-bullet 3</a:t>
            </a:r>
          </a:p>
          <a:p>
            <a:pPr marL="1489407" marR="0" lvl="4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Sub-bullet 4</a:t>
            </a:r>
          </a:p>
          <a:p>
            <a:pPr marL="1662622" marR="0" lvl="6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Sub-bullet 5</a:t>
            </a:r>
          </a:p>
          <a:p>
            <a:pPr marL="1939728" marR="0" lvl="7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Sub-bullet 6</a:t>
            </a:r>
          </a:p>
          <a:p>
            <a:pPr marL="2216831" marR="0" lvl="8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Sub-bullet 7</a:t>
            </a:r>
          </a:p>
          <a:p>
            <a:pPr lvl="0"/>
            <a:r>
              <a:rPr lang="en-US" dirty="0"/>
              <a:t>Bullet point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81A97B-40A5-DF42-8C02-3503FF7021D2}"/>
              </a:ext>
            </a:extLst>
          </p:cNvPr>
          <p:cNvSpPr txBox="1"/>
          <p:nvPr userDrawn="1"/>
        </p:nvSpPr>
        <p:spPr>
          <a:xfrm>
            <a:off x="12876107" y="666973"/>
            <a:ext cx="3657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</a:rPr>
              <a:t>Large bullet point slide</a:t>
            </a:r>
          </a:p>
          <a:p>
            <a:endParaRPr lang="en-GB" sz="1600" b="1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You can use this slide to create simple lists.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Please do not add images to this slide.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6EA2F5-7031-FD4D-AE0A-D0D993626FC9}"/>
              </a:ext>
            </a:extLst>
          </p:cNvPr>
          <p:cNvSpPr txBox="1"/>
          <p:nvPr userDrawn="1"/>
        </p:nvSpPr>
        <p:spPr>
          <a:xfrm>
            <a:off x="12876107" y="2672478"/>
            <a:ext cx="314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</a:rPr>
              <a:t>Fonts</a:t>
            </a:r>
          </a:p>
          <a:p>
            <a:endParaRPr lang="en-GB" sz="1600" b="1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Please use Arial Bold, 36pt for the title. 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Arial 28pt for the main body text. 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Sub-bullets should be size 24pt minimum.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Only the title should be in colour the rest must be in black for legibility.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A1FBBF-F186-7444-B92C-33F2B95B2B81}"/>
              </a:ext>
            </a:extLst>
          </p:cNvPr>
          <p:cNvSpPr txBox="1"/>
          <p:nvPr userDrawn="1"/>
        </p:nvSpPr>
        <p:spPr>
          <a:xfrm>
            <a:off x="12859173" y="-25400"/>
            <a:ext cx="2844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b="1" dirty="0">
                <a:solidFill>
                  <a:srgbClr val="000000"/>
                </a:solidFill>
              </a:rPr>
              <a:t>Layout guide</a:t>
            </a:r>
          </a:p>
        </p:txBody>
      </p:sp>
    </p:spTree>
    <p:extLst>
      <p:ext uri="{BB962C8B-B14F-4D97-AF65-F5344CB8AC3E}">
        <p14:creationId xmlns:p14="http://schemas.microsoft.com/office/powerpoint/2010/main" val="4272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70651" y="415871"/>
            <a:ext cx="5589604" cy="5775968"/>
          </a:xfrm>
        </p:spPr>
        <p:txBody>
          <a:bodyPr vert="horz">
            <a:noAutofit/>
          </a:bodyPr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6234634" y="6301115"/>
            <a:ext cx="5595381" cy="392248"/>
          </a:xfrm>
        </p:spPr>
        <p:txBody>
          <a:bodyPr vert="horz">
            <a:noAutofit/>
          </a:bodyPr>
          <a:lstStyle>
            <a:lvl1pPr marL="0" indent="0">
              <a:buFont typeface="Arial"/>
              <a:buNone/>
              <a:defRPr sz="1467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365839" y="6301115"/>
            <a:ext cx="5594416" cy="392248"/>
          </a:xfrm>
        </p:spPr>
        <p:txBody>
          <a:bodyPr vert="horz">
            <a:noAutofit/>
          </a:bodyPr>
          <a:lstStyle>
            <a:lvl1pPr marL="0" indent="0">
              <a:buFont typeface="Arial"/>
              <a:buNone/>
              <a:defRPr sz="1467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238485" y="415871"/>
            <a:ext cx="5589604" cy="5775968"/>
          </a:xfrm>
        </p:spPr>
        <p:txBody>
          <a:bodyPr vert="horz">
            <a:noAutofit/>
          </a:bodyPr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64A5D3-56FF-A24A-895B-2332346DE055}"/>
              </a:ext>
            </a:extLst>
          </p:cNvPr>
          <p:cNvSpPr txBox="1"/>
          <p:nvPr userDrawn="1"/>
        </p:nvSpPr>
        <p:spPr>
          <a:xfrm>
            <a:off x="12859173" y="-25400"/>
            <a:ext cx="2844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b="1" dirty="0">
                <a:solidFill>
                  <a:srgbClr val="000000"/>
                </a:solidFill>
              </a:rPr>
              <a:t>Layout guide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641883-9683-1140-9420-E7CCEBF35B8B}"/>
              </a:ext>
            </a:extLst>
          </p:cNvPr>
          <p:cNvSpPr txBox="1"/>
          <p:nvPr userDrawn="1"/>
        </p:nvSpPr>
        <p:spPr>
          <a:xfrm>
            <a:off x="12876107" y="616665"/>
            <a:ext cx="3657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</a:rPr>
              <a:t>Double image slide</a:t>
            </a:r>
          </a:p>
          <a:p>
            <a:endParaRPr lang="en-GB" sz="1600" b="1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You can use this slide to display two photographs alongside one another, with short captions.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marR="0" lvl="0" indent="-228594" algn="l" defTabSz="2771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The optimum</a:t>
            </a:r>
            <a:r>
              <a:rPr lang="en-GB" sz="1600" kern="1200" baseline="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 picture size is </a:t>
            </a:r>
            <a:r>
              <a:rPr lang="en-GB" sz="16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880px by 960px,</a:t>
            </a:r>
            <a:r>
              <a:rPr lang="en-GB" sz="1600" kern="1200" baseline="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 s</a:t>
            </a:r>
            <a:r>
              <a:rPr lang="en-GB" sz="16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aved/exported from Photoshop (or other image editing programme) as a web-ready .jpeg</a:t>
            </a:r>
          </a:p>
          <a:p>
            <a:pPr marL="228594" marR="0" lvl="0" indent="-228594" algn="l" defTabSz="2771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600" kern="1200" dirty="0">
              <a:solidFill>
                <a:srgbClr val="000000"/>
              </a:solidFill>
              <a:effectLst/>
              <a:latin typeface="+mn-lt"/>
              <a:ea typeface="+mn-ea"/>
              <a:cs typeface="+mn-cs"/>
            </a:endParaRPr>
          </a:p>
          <a:p>
            <a:pPr marL="228594" marR="0" lvl="0" indent="-228594" algn="l" defTabSz="2771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Remember to credit the photographer in the image caption.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</a:endParaRPr>
          </a:p>
          <a:p>
            <a:pPr marL="228594" marR="0" lvl="0" indent="-228594" algn="l" defTabSz="2771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C7BF72-87B2-3748-9624-20B839376988}"/>
              </a:ext>
            </a:extLst>
          </p:cNvPr>
          <p:cNvSpPr txBox="1"/>
          <p:nvPr userDrawn="1"/>
        </p:nvSpPr>
        <p:spPr>
          <a:xfrm>
            <a:off x="12876107" y="4375864"/>
            <a:ext cx="314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</a:rPr>
              <a:t>Fonts</a:t>
            </a:r>
          </a:p>
          <a:p>
            <a:endParaRPr lang="en-GB" sz="1600" b="1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Please use Arial Regular 11pt minimum for the captions.</a:t>
            </a:r>
          </a:p>
        </p:txBody>
      </p:sp>
    </p:spTree>
    <p:extLst>
      <p:ext uri="{BB962C8B-B14F-4D97-AF65-F5344CB8AC3E}">
        <p14:creationId xmlns:p14="http://schemas.microsoft.com/office/powerpoint/2010/main" val="153178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 Slide (white ca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-14645" y="-53910"/>
            <a:ext cx="12225900" cy="6985739"/>
          </a:xfrm>
        </p:spPr>
        <p:txBody>
          <a:bodyPr vert="horz">
            <a:noAutofit/>
          </a:bodyPr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365841" y="6301115"/>
            <a:ext cx="5549169" cy="167972"/>
          </a:xfrm>
        </p:spPr>
        <p:txBody>
          <a:bodyPr vert="horz">
            <a:noAutofit/>
          </a:bodyPr>
          <a:lstStyle>
            <a:lvl1pPr marL="0" indent="0">
              <a:buFont typeface="Arial"/>
              <a:buNone/>
              <a:defRPr sz="1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Add caption here (optional)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B9A82-E5DB-7E46-BBF3-A12BDED1CAE4}"/>
              </a:ext>
            </a:extLst>
          </p:cNvPr>
          <p:cNvSpPr txBox="1"/>
          <p:nvPr userDrawn="1"/>
        </p:nvSpPr>
        <p:spPr>
          <a:xfrm>
            <a:off x="12876107" y="666973"/>
            <a:ext cx="3657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</a:rPr>
              <a:t>Full image slide (white caption)</a:t>
            </a:r>
          </a:p>
          <a:p>
            <a:endParaRPr lang="en-GB" sz="1600" b="1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You can use this slide to display a single photograph or illustration.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Please do not add multiple images to this slide.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Captions are optional</a:t>
            </a:r>
            <a:r>
              <a:rPr lang="en-GB" sz="1600" baseline="0" dirty="0">
                <a:solidFill>
                  <a:srgbClr val="000000"/>
                </a:solidFill>
              </a:rPr>
              <a:t> -</a:t>
            </a:r>
            <a:r>
              <a:rPr lang="en-GB" sz="1600" dirty="0">
                <a:solidFill>
                  <a:srgbClr val="000000"/>
                </a:solidFill>
              </a:rPr>
              <a:t> if you don’t add one it will appear blank.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If required please credit the image creator.</a:t>
            </a:r>
          </a:p>
          <a:p>
            <a:endParaRPr lang="en-GB" sz="1600" dirty="0">
              <a:solidFill>
                <a:srgbClr val="000000"/>
              </a:solidFill>
            </a:endParaRPr>
          </a:p>
          <a:p>
            <a:pPr marL="228594" marR="0" lvl="0" indent="-228594" algn="l" defTabSz="2771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The optimum picture size</a:t>
            </a:r>
            <a:r>
              <a:rPr lang="en-GB" sz="1600" kern="1200" baseline="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en-GB" sz="16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1920px by 1080px. Saved/exported from Photoshop (or other image editing programme) as a web-ready .jpeg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2E802-E654-3141-A4E7-F2FCB70C9090}"/>
              </a:ext>
            </a:extLst>
          </p:cNvPr>
          <p:cNvSpPr txBox="1"/>
          <p:nvPr userDrawn="1"/>
        </p:nvSpPr>
        <p:spPr>
          <a:xfrm>
            <a:off x="12876107" y="5637030"/>
            <a:ext cx="34814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</a:rPr>
              <a:t>Fonts</a:t>
            </a:r>
          </a:p>
          <a:p>
            <a:endParaRPr lang="en-GB" sz="1600" b="1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Please use Arial Regular 10.5pt for the caption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FCA69D-71EF-1B4E-BE46-9EF3CCF46020}"/>
              </a:ext>
            </a:extLst>
          </p:cNvPr>
          <p:cNvSpPr txBox="1"/>
          <p:nvPr userDrawn="1"/>
        </p:nvSpPr>
        <p:spPr>
          <a:xfrm>
            <a:off x="12859173" y="-25400"/>
            <a:ext cx="2844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b="1" dirty="0">
                <a:solidFill>
                  <a:srgbClr val="000000"/>
                </a:solidFill>
              </a:rPr>
              <a:t>Layout guide</a:t>
            </a:r>
          </a:p>
        </p:txBody>
      </p:sp>
    </p:spTree>
    <p:extLst>
      <p:ext uri="{BB962C8B-B14F-4D97-AF65-F5344CB8AC3E}">
        <p14:creationId xmlns:p14="http://schemas.microsoft.com/office/powerpoint/2010/main" val="147508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 Slide (black ca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-14645" y="-53910"/>
            <a:ext cx="12225900" cy="6985739"/>
          </a:xfrm>
        </p:spPr>
        <p:txBody>
          <a:bodyPr vert="horz">
            <a:noAutofit/>
          </a:bodyPr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365841" y="6301115"/>
            <a:ext cx="5549169" cy="167972"/>
          </a:xfrm>
        </p:spPr>
        <p:txBody>
          <a:bodyPr vert="horz">
            <a:noAutofit/>
          </a:bodyPr>
          <a:lstStyle>
            <a:lvl1pPr marL="0" indent="0">
              <a:buFont typeface="Arial"/>
              <a:buNone/>
              <a:defRPr sz="1467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Add caption here (optional)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0B1644-C2D1-D844-8089-7D5910D37E18}"/>
              </a:ext>
            </a:extLst>
          </p:cNvPr>
          <p:cNvSpPr txBox="1"/>
          <p:nvPr userDrawn="1"/>
        </p:nvSpPr>
        <p:spPr>
          <a:xfrm>
            <a:off x="12876107" y="666973"/>
            <a:ext cx="3657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</a:rPr>
              <a:t>Full image slide (black caption)</a:t>
            </a:r>
          </a:p>
          <a:p>
            <a:endParaRPr lang="en-GB" sz="1600" b="1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You can use this slide to display a single photograph or illustration.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Please do not add multiple images to this slide.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Captions are optional - if you don’t add one it will appear blank.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If required please credit the image creator.</a:t>
            </a:r>
          </a:p>
          <a:p>
            <a:endParaRPr lang="en-GB" sz="1600" dirty="0">
              <a:solidFill>
                <a:srgbClr val="000000"/>
              </a:solidFill>
            </a:endParaRPr>
          </a:p>
          <a:p>
            <a:pPr marL="228594" marR="0" lvl="0" indent="-228594" algn="l" defTabSz="2771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The optimum picture size</a:t>
            </a:r>
            <a:r>
              <a:rPr lang="en-GB" sz="1600" kern="1200" baseline="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en-GB" sz="16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1920px by 1080px.</a:t>
            </a:r>
            <a:r>
              <a:rPr lang="en-GB" sz="1600" kern="1200" baseline="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6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Saved/exported from Photoshop (or other image editing programme) as a web-ready .jpeg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12268A-9731-594E-904C-20B10626C209}"/>
              </a:ext>
            </a:extLst>
          </p:cNvPr>
          <p:cNvSpPr txBox="1"/>
          <p:nvPr userDrawn="1"/>
        </p:nvSpPr>
        <p:spPr>
          <a:xfrm>
            <a:off x="12876107" y="5637030"/>
            <a:ext cx="34814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</a:rPr>
              <a:t>Fonts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Please use Arial Regular 10.5pt for the caption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6164B-86CF-2C48-AD90-88214FAD3B5E}"/>
              </a:ext>
            </a:extLst>
          </p:cNvPr>
          <p:cNvSpPr txBox="1"/>
          <p:nvPr userDrawn="1"/>
        </p:nvSpPr>
        <p:spPr>
          <a:xfrm>
            <a:off x="12859173" y="-25400"/>
            <a:ext cx="2844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b="1" dirty="0">
                <a:solidFill>
                  <a:srgbClr val="000000"/>
                </a:solidFill>
              </a:rPr>
              <a:t>Layout guide</a:t>
            </a:r>
          </a:p>
        </p:txBody>
      </p:sp>
    </p:spTree>
    <p:extLst>
      <p:ext uri="{BB962C8B-B14F-4D97-AF65-F5344CB8AC3E}">
        <p14:creationId xmlns:p14="http://schemas.microsoft.com/office/powerpoint/2010/main" val="180545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(primary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219501-0FF3-AE4C-B0F7-C2A803D7749B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23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C77F4-6AE9-6246-AC14-4144734295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3366" y="2209798"/>
            <a:ext cx="5283199" cy="2954655"/>
          </a:xfrm>
        </p:spPr>
        <p:txBody>
          <a:bodyPr/>
          <a:lstStyle>
            <a:lvl1pPr algn="l">
              <a:defRPr sz="32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'Add a quote or description  here’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C68532-C4FF-0F4B-9FF1-25664A11E341}"/>
              </a:ext>
            </a:extLst>
          </p:cNvPr>
          <p:cNvCxnSpPr>
            <a:cxnSpLocks/>
          </p:cNvCxnSpPr>
          <p:nvPr userDrawn="1"/>
        </p:nvCxnSpPr>
        <p:spPr>
          <a:xfrm>
            <a:off x="403366" y="1905000"/>
            <a:ext cx="528319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9A4B9B-BA83-DB4C-8331-62085DE0364E}"/>
              </a:ext>
            </a:extLst>
          </p:cNvPr>
          <p:cNvCxnSpPr>
            <a:cxnSpLocks/>
          </p:cNvCxnSpPr>
          <p:nvPr userDrawn="1"/>
        </p:nvCxnSpPr>
        <p:spPr>
          <a:xfrm>
            <a:off x="403366" y="5765800"/>
            <a:ext cx="528319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196F0A-6C12-5547-9325-46E597DCA7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3366" y="6127478"/>
            <a:ext cx="5283197" cy="1077218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image or diagram credit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E327D-AA60-DF40-9EF8-9DF474B7BA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400" y="380999"/>
            <a:ext cx="5080000" cy="1149032"/>
          </a:xfrm>
        </p:spPr>
        <p:txBody>
          <a:bodyPr/>
          <a:lstStyle>
            <a:lvl1pPr>
              <a:defRPr sz="3733" b="1">
                <a:solidFill>
                  <a:schemeClr val="bg1"/>
                </a:solidFill>
              </a:defRPr>
            </a:lvl1pPr>
            <a:lvl2pPr>
              <a:defRPr sz="3733" b="1">
                <a:solidFill>
                  <a:schemeClr val="bg1"/>
                </a:solidFill>
              </a:defRPr>
            </a:lvl2pPr>
            <a:lvl3pPr>
              <a:defRPr sz="3733" b="1">
                <a:solidFill>
                  <a:schemeClr val="bg1"/>
                </a:solidFill>
              </a:defRPr>
            </a:lvl3pPr>
            <a:lvl4pPr>
              <a:defRPr sz="3733" b="1">
                <a:solidFill>
                  <a:schemeClr val="bg1"/>
                </a:solidFill>
              </a:defRPr>
            </a:lvl4pPr>
            <a:lvl5pPr>
              <a:defRPr sz="3733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  <a:endParaRPr lang="en-GB" dirty="0"/>
          </a:p>
          <a:p>
            <a:pPr lvl="0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268C45-5AC5-DF44-83DA-93C61DDA037F}"/>
              </a:ext>
            </a:extLst>
          </p:cNvPr>
          <p:cNvSpPr txBox="1"/>
          <p:nvPr userDrawn="1"/>
        </p:nvSpPr>
        <p:spPr>
          <a:xfrm>
            <a:off x="12859173" y="-25400"/>
            <a:ext cx="2844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b="1" dirty="0">
                <a:solidFill>
                  <a:srgbClr val="000000"/>
                </a:solidFill>
              </a:rPr>
              <a:t>Layout guide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BE5EC-A86C-B143-98F6-351E9A3FBD32}"/>
              </a:ext>
            </a:extLst>
          </p:cNvPr>
          <p:cNvSpPr txBox="1"/>
          <p:nvPr userDrawn="1"/>
        </p:nvSpPr>
        <p:spPr>
          <a:xfrm>
            <a:off x="12876107" y="482600"/>
            <a:ext cx="378629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</a:rPr>
              <a:t>Image and text slide (blue)</a:t>
            </a:r>
          </a:p>
          <a:p>
            <a:endParaRPr lang="en-GB" sz="1600" b="1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You can use this slide to include a photograph or diagram alongside some text.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marR="0" lvl="0" indent="-228594" algn="l" defTabSz="2771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On the right you can add a photograph, diagram or illustration on the white background.</a:t>
            </a:r>
          </a:p>
          <a:p>
            <a:pPr marL="228594" marR="0" lvl="0" indent="-228594" algn="l" defTabSz="2771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E98307-C55E-3A48-AEF2-686435053607}"/>
              </a:ext>
            </a:extLst>
          </p:cNvPr>
          <p:cNvSpPr txBox="1"/>
          <p:nvPr userDrawn="1"/>
        </p:nvSpPr>
        <p:spPr>
          <a:xfrm>
            <a:off x="12893040" y="3075112"/>
            <a:ext cx="3149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</a:rPr>
              <a:t>Fonts</a:t>
            </a:r>
          </a:p>
          <a:p>
            <a:endParaRPr lang="en-GB" sz="1600" b="1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Please use Arial Bold, 28pt for the title. 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Please use Arial Regular 24pt, minimum for the main body text. 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There is space for image copyright information below the rest.</a:t>
            </a:r>
            <a:r>
              <a:rPr lang="en-GB" sz="1600" baseline="0" dirty="0">
                <a:solidFill>
                  <a:srgbClr val="000000"/>
                </a:solidFill>
              </a:rPr>
              <a:t> T</a:t>
            </a:r>
            <a:r>
              <a:rPr lang="en-GB" sz="1600" dirty="0">
                <a:solidFill>
                  <a:srgbClr val="000000"/>
                </a:solidFill>
              </a:rPr>
              <a:t>his should be in Arial Regular 10.5pt.</a:t>
            </a:r>
          </a:p>
        </p:txBody>
      </p:sp>
    </p:spTree>
    <p:extLst>
      <p:ext uri="{BB962C8B-B14F-4D97-AF65-F5344CB8AC3E}">
        <p14:creationId xmlns:p14="http://schemas.microsoft.com/office/powerpoint/2010/main" val="2981936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0690" y="279401"/>
            <a:ext cx="1147210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UNEP WCMC presentation deck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8" r:id="rId3"/>
    <p:sldLayoutId id="2147483710" r:id="rId4"/>
    <p:sldLayoutId id="2147483711" r:id="rId5"/>
    <p:sldLayoutId id="2147483713" r:id="rId6"/>
    <p:sldLayoutId id="2147483715" r:id="rId7"/>
    <p:sldLayoutId id="2147483716" r:id="rId8"/>
    <p:sldLayoutId id="2147483730" r:id="rId9"/>
    <p:sldLayoutId id="2147483729" r:id="rId10"/>
    <p:sldLayoutId id="2147483731" r:id="rId11"/>
    <p:sldLayoutId id="2147483721" r:id="rId12"/>
    <p:sldLayoutId id="2147483722" r:id="rId13"/>
    <p:sldLayoutId id="2147483723" r:id="rId14"/>
    <p:sldLayoutId id="2147483719" r:id="rId15"/>
    <p:sldLayoutId id="2147483720" r:id="rId16"/>
    <p:sldLayoutId id="2147483725" r:id="rId17"/>
    <p:sldLayoutId id="2147483728" r:id="rId18"/>
    <p:sldLayoutId id="2147483726" r:id="rId19"/>
    <p:sldLayoutId id="2147483727" r:id="rId20"/>
  </p:sldLayoutIdLst>
  <p:txStyles>
    <p:titleStyle>
      <a:lvl1pPr eaLnBrk="1" hangingPunct="1">
        <a:defRPr sz="10800">
          <a:solidFill>
            <a:srgbClr val="15ABFF"/>
          </a:solidFill>
          <a:latin typeface="+mj-lt"/>
          <a:ea typeface="+mj-ea"/>
          <a:cs typeface="+mj-cs"/>
        </a:defRPr>
      </a:lvl1pPr>
    </p:titleStyle>
    <p:bodyStyle>
      <a:lvl1pPr marL="0" eaLnBrk="1" hangingPunct="1">
        <a:tabLst>
          <a:tab pos="1217054" algn="l"/>
        </a:tabLst>
        <a:defRPr sz="2400" b="1" baseline="0">
          <a:solidFill>
            <a:srgbClr val="00AEEF"/>
          </a:solidFill>
          <a:latin typeface="+mn-lt"/>
          <a:ea typeface="+mn-ea"/>
          <a:cs typeface="+mn-cs"/>
        </a:defRPr>
      </a:lvl1pPr>
      <a:lvl2pPr marL="3196087" marR="0" indent="-380990" defTabSz="121917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/>
        <a:buChar char="•"/>
        <a:tabLst>
          <a:tab pos="1217054" algn="l"/>
        </a:tabLst>
        <a:defRPr sz="2400">
          <a:solidFill>
            <a:srgbClr val="00AEEF"/>
          </a:solidFill>
          <a:latin typeface="+mn-lt"/>
          <a:ea typeface="+mn-ea"/>
          <a:cs typeface="+mn-cs"/>
        </a:defRPr>
      </a:lvl2pPr>
      <a:lvl3pPr marL="935198" marR="0" indent="-380990" defTabSz="121917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/>
        <a:buChar char="•"/>
        <a:tabLst>
          <a:tab pos="1217054" algn="l"/>
        </a:tabLst>
        <a:defRPr sz="2400">
          <a:solidFill>
            <a:srgbClr val="00AEEF"/>
          </a:solidFill>
          <a:latin typeface="+mn-lt"/>
          <a:ea typeface="+mn-ea"/>
          <a:cs typeface="+mn-cs"/>
        </a:defRPr>
      </a:lvl3pPr>
      <a:lvl4pPr marL="1212302" marR="0" indent="-380990" defTabSz="121917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/>
        <a:buChar char="•"/>
        <a:tabLst>
          <a:tab pos="1217054" algn="l"/>
        </a:tabLst>
        <a:defRPr sz="2400">
          <a:solidFill>
            <a:srgbClr val="00AEEF"/>
          </a:solidFill>
          <a:latin typeface="+mn-lt"/>
          <a:ea typeface="+mn-ea"/>
          <a:cs typeface="+mn-cs"/>
        </a:defRPr>
      </a:lvl4pPr>
      <a:lvl5pPr marL="1489407" marR="0" indent="-380990" defTabSz="121917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/>
        <a:buChar char="•"/>
        <a:tabLst>
          <a:tab pos="1217054" algn="l"/>
        </a:tabLst>
        <a:defRPr sz="2400">
          <a:solidFill>
            <a:srgbClr val="00AEEF"/>
          </a:solidFill>
          <a:latin typeface="+mn-lt"/>
          <a:ea typeface="+mn-ea"/>
          <a:cs typeface="+mn-cs"/>
        </a:defRPr>
      </a:lvl5pPr>
      <a:lvl6pPr marL="1385520" eaLnBrk="1" hangingPunct="1">
        <a:defRPr>
          <a:latin typeface="+mn-lt"/>
          <a:ea typeface="+mn-ea"/>
          <a:cs typeface="+mn-cs"/>
        </a:defRPr>
      </a:lvl6pPr>
      <a:lvl7pPr marL="1662622" marR="0" indent="-380990" defTabSz="121917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/>
        <a:buChar char="•"/>
        <a:tabLst>
          <a:tab pos="1217054" algn="l"/>
        </a:tabLst>
        <a:defRPr sz="2400">
          <a:solidFill>
            <a:srgbClr val="00AEEF"/>
          </a:solidFill>
          <a:latin typeface="+mn-lt"/>
          <a:ea typeface="+mn-ea"/>
          <a:cs typeface="+mn-cs"/>
        </a:defRPr>
      </a:lvl7pPr>
      <a:lvl8pPr marL="1939728" marR="0" indent="-380990" defTabSz="121917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/>
        <a:buChar char="•"/>
        <a:tabLst>
          <a:tab pos="1217054" algn="l"/>
        </a:tabLst>
        <a:defRPr sz="2400">
          <a:solidFill>
            <a:srgbClr val="00AEEF"/>
          </a:solidFill>
          <a:latin typeface="+mn-lt"/>
          <a:ea typeface="+mn-ea"/>
          <a:cs typeface="+mn-cs"/>
        </a:defRPr>
      </a:lvl8pPr>
      <a:lvl9pPr marL="2216095" marR="0" indent="-380990" defTabSz="121917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/>
        <a:buChar char="•"/>
        <a:tabLst>
          <a:tab pos="1217054" algn="l"/>
        </a:tabLst>
        <a:defRPr sz="2400">
          <a:solidFill>
            <a:srgbClr val="00AEEF"/>
          </a:solidFill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277104" eaLnBrk="1" hangingPunct="1">
        <a:defRPr>
          <a:latin typeface="+mn-lt"/>
          <a:ea typeface="+mn-ea"/>
          <a:cs typeface="+mn-cs"/>
        </a:defRPr>
      </a:lvl2pPr>
      <a:lvl3pPr marL="554207" eaLnBrk="1" hangingPunct="1">
        <a:defRPr>
          <a:latin typeface="+mn-lt"/>
          <a:ea typeface="+mn-ea"/>
          <a:cs typeface="+mn-cs"/>
        </a:defRPr>
      </a:lvl3pPr>
      <a:lvl4pPr marL="831311" eaLnBrk="1" hangingPunct="1">
        <a:defRPr>
          <a:latin typeface="+mn-lt"/>
          <a:ea typeface="+mn-ea"/>
          <a:cs typeface="+mn-cs"/>
        </a:defRPr>
      </a:lvl4pPr>
      <a:lvl5pPr marL="1108416" eaLnBrk="1" hangingPunct="1">
        <a:defRPr>
          <a:latin typeface="+mn-lt"/>
          <a:ea typeface="+mn-ea"/>
          <a:cs typeface="+mn-cs"/>
        </a:defRPr>
      </a:lvl5pPr>
      <a:lvl6pPr marL="1385520" eaLnBrk="1" hangingPunct="1">
        <a:defRPr>
          <a:latin typeface="+mn-lt"/>
          <a:ea typeface="+mn-ea"/>
          <a:cs typeface="+mn-cs"/>
        </a:defRPr>
      </a:lvl6pPr>
      <a:lvl7pPr marL="1662622" eaLnBrk="1" hangingPunct="1">
        <a:defRPr>
          <a:latin typeface="+mn-lt"/>
          <a:ea typeface="+mn-ea"/>
          <a:cs typeface="+mn-cs"/>
        </a:defRPr>
      </a:lvl7pPr>
      <a:lvl8pPr marL="1939728" eaLnBrk="1" hangingPunct="1">
        <a:defRPr>
          <a:latin typeface="+mn-lt"/>
          <a:ea typeface="+mn-ea"/>
          <a:cs typeface="+mn-cs"/>
        </a:defRPr>
      </a:lvl8pPr>
      <a:lvl9pPr marL="2216831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GIStools-redd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bit.ly/GIStools-redd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://bit.ly/GIStools-redd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bit.ly/GIStools-redd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DC25E3-94B3-5340-81DE-6BC830BF74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136" y="354261"/>
            <a:ext cx="11498504" cy="2210643"/>
          </a:xfrm>
        </p:spPr>
        <p:txBody>
          <a:bodyPr/>
          <a:lstStyle/>
          <a:p>
            <a:r>
              <a:rPr lang="en-GB" dirty="0"/>
              <a:t>MAPPING TO SUPPORT REDD+ PLANNING AND SECURE MULTIPLE BENEFITS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0F7BC-0E7D-2549-A4EF-4B25CDF445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840" y="2564904"/>
            <a:ext cx="10505360" cy="3904181"/>
          </a:xfrm>
        </p:spPr>
        <p:txBody>
          <a:bodyPr/>
          <a:lstStyle/>
          <a:p>
            <a:r>
              <a:rPr lang="en-GB" dirty="0"/>
              <a:t>Toolbox</a:t>
            </a:r>
          </a:p>
          <a:p>
            <a:r>
              <a:rPr lang="en-GB" dirty="0"/>
              <a:t>Tutorials for QGIS and ArcGIS</a:t>
            </a:r>
          </a:p>
          <a:p>
            <a:r>
              <a:rPr lang="en-GB" dirty="0"/>
              <a:t>Guidance on how maps can help effective policy communication </a:t>
            </a:r>
          </a:p>
        </p:txBody>
      </p:sp>
    </p:spTree>
    <p:extLst>
      <p:ext uri="{BB962C8B-B14F-4D97-AF65-F5344CB8AC3E}">
        <p14:creationId xmlns:p14="http://schemas.microsoft.com/office/powerpoint/2010/main" val="382224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B4B751-1082-DC45-BEAB-E82AFCB858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366" y="2420888"/>
            <a:ext cx="5283199" cy="2448272"/>
          </a:xfrm>
        </p:spPr>
        <p:txBody>
          <a:bodyPr/>
          <a:lstStyle/>
          <a:p>
            <a:r>
              <a:rPr lang="en-GB" dirty="0"/>
              <a:t>to assist technical staff to undertake spatial analysis to identify areas suitable for specific REDD+ policies and measures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994FE-38AA-CF4A-AC3A-4235BC3EC1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366" y="6127478"/>
            <a:ext cx="5283197" cy="307777"/>
          </a:xfrm>
        </p:spPr>
        <p:txBody>
          <a:bodyPr/>
          <a:lstStyle/>
          <a:p>
            <a:r>
              <a:rPr lang="en-US" sz="20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http://bit.ly/GIStools-redd</a:t>
            </a:r>
            <a:endParaRPr lang="en-GB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4E626-DDE8-8646-A02D-7AE571DEC6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6400" y="380999"/>
            <a:ext cx="5080000" cy="1477328"/>
          </a:xfrm>
        </p:spPr>
        <p:txBody>
          <a:bodyPr/>
          <a:lstStyle/>
          <a:p>
            <a:r>
              <a:rPr lang="en-US" sz="3200" dirty="0"/>
              <a:t>UN-REDD Exploring Multiple Benefit ArcGIS Toolbox</a:t>
            </a:r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0C5624-03B6-4E36-9DE8-8CD0CEC627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0"/>
          <a:stretch/>
        </p:blipFill>
        <p:spPr>
          <a:xfrm>
            <a:off x="5879976" y="1"/>
            <a:ext cx="6329660" cy="684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0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B4B751-1082-DC45-BEAB-E82AFCB858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364" y="1988839"/>
            <a:ext cx="5283199" cy="344709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a suite of tools to help clean and prepare data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tools to undertake specific multiple benefits analyses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workflows to guide users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accompanying step-by-step tutorials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994FE-38AA-CF4A-AC3A-4235BC3EC1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366" y="6127478"/>
            <a:ext cx="5283197" cy="307777"/>
          </a:xfrm>
        </p:spPr>
        <p:txBody>
          <a:bodyPr/>
          <a:lstStyle/>
          <a:p>
            <a:r>
              <a:rPr lang="en-US" sz="20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http://bit.ly/GIStools-redd</a:t>
            </a:r>
            <a:endParaRPr lang="en-GB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4E626-DDE8-8646-A02D-7AE571DEC6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6400" y="380999"/>
            <a:ext cx="5080000" cy="1477328"/>
          </a:xfrm>
        </p:spPr>
        <p:txBody>
          <a:bodyPr/>
          <a:lstStyle/>
          <a:p>
            <a:r>
              <a:rPr lang="en-US" sz="3200" dirty="0"/>
              <a:t>UN-REDD Exploring Multiple Benefit ArcGIS Toolbox </a:t>
            </a:r>
            <a:endParaRPr lang="en-GB" sz="3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0847CA-918B-CF49-8663-263AFB6EF9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9" r="2427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D674203-E0C8-4E1A-8419-92853A592EE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3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391CF3BA-1D41-3F47-9CD2-E9E99C3CAA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782994"/>
              </p:ext>
            </p:extLst>
          </p:nvPr>
        </p:nvGraphicFramePr>
        <p:xfrm>
          <a:off x="481551" y="404664"/>
          <a:ext cx="11228899" cy="5519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3A3291D-0402-477D-9F9B-2626CF3C6AD1}"/>
              </a:ext>
            </a:extLst>
          </p:cNvPr>
          <p:cNvSpPr txBox="1">
            <a:spLocks/>
          </p:cNvSpPr>
          <p:nvPr/>
        </p:nvSpPr>
        <p:spPr>
          <a:xfrm>
            <a:off x="4655840" y="6145559"/>
            <a:ext cx="5283197" cy="307777"/>
          </a:xfrm>
          <a:prstGeom prst="rect">
            <a:avLst/>
          </a:prstGeom>
        </p:spPr>
        <p:txBody>
          <a:bodyPr/>
          <a:lstStyle>
            <a:lvl1pPr marL="0" eaLnBrk="1" hangingPunct="1">
              <a:tabLst>
                <a:tab pos="1217054" algn="l"/>
              </a:tabLst>
              <a:defRPr sz="2400" b="1" baseline="0">
                <a:solidFill>
                  <a:srgbClr val="00AEEF"/>
                </a:solidFill>
                <a:latin typeface="+mn-lt"/>
                <a:ea typeface="+mn-ea"/>
                <a:cs typeface="+mn-cs"/>
              </a:defRPr>
            </a:lvl1pPr>
            <a:lvl2pPr marL="3196087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217054" algn="l"/>
              </a:tabLst>
              <a:defRPr sz="2400">
                <a:solidFill>
                  <a:srgbClr val="00AEEF"/>
                </a:solidFill>
                <a:latin typeface="+mn-lt"/>
                <a:ea typeface="+mn-ea"/>
                <a:cs typeface="+mn-cs"/>
              </a:defRPr>
            </a:lvl2pPr>
            <a:lvl3pPr marL="935198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217054" algn="l"/>
              </a:tabLst>
              <a:defRPr sz="2400">
                <a:solidFill>
                  <a:srgbClr val="00AEEF"/>
                </a:solidFill>
                <a:latin typeface="+mn-lt"/>
                <a:ea typeface="+mn-ea"/>
                <a:cs typeface="+mn-cs"/>
              </a:defRPr>
            </a:lvl3pPr>
            <a:lvl4pPr marL="1212302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217054" algn="l"/>
              </a:tabLst>
              <a:defRPr sz="2400">
                <a:solidFill>
                  <a:srgbClr val="00AEEF"/>
                </a:solidFill>
                <a:latin typeface="+mn-lt"/>
                <a:ea typeface="+mn-ea"/>
                <a:cs typeface="+mn-cs"/>
              </a:defRPr>
            </a:lvl4pPr>
            <a:lvl5pPr marL="1489407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217054" algn="l"/>
              </a:tabLst>
              <a:defRPr sz="2400">
                <a:solidFill>
                  <a:srgbClr val="00AEEF"/>
                </a:solidFill>
                <a:latin typeface="+mn-lt"/>
                <a:ea typeface="+mn-ea"/>
                <a:cs typeface="+mn-cs"/>
              </a:defRPr>
            </a:lvl5pPr>
            <a:lvl6pPr marL="1385520" eaLnBrk="1" hangingPunct="1">
              <a:defRPr>
                <a:latin typeface="+mn-lt"/>
                <a:ea typeface="+mn-ea"/>
                <a:cs typeface="+mn-cs"/>
              </a:defRPr>
            </a:lvl6pPr>
            <a:lvl7pPr marL="1662622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217054" algn="l"/>
              </a:tabLst>
              <a:defRPr sz="2400">
                <a:solidFill>
                  <a:srgbClr val="00AEEF"/>
                </a:solidFill>
                <a:latin typeface="+mn-lt"/>
                <a:ea typeface="+mn-ea"/>
                <a:cs typeface="+mn-cs"/>
              </a:defRPr>
            </a:lvl7pPr>
            <a:lvl8pPr marL="1939728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217054" algn="l"/>
              </a:tabLst>
              <a:defRPr sz="2400">
                <a:solidFill>
                  <a:srgbClr val="00AEEF"/>
                </a:solidFill>
                <a:latin typeface="+mn-lt"/>
                <a:ea typeface="+mn-ea"/>
                <a:cs typeface="+mn-cs"/>
              </a:defRPr>
            </a:lvl8pPr>
            <a:lvl9pPr marL="2216095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217054" algn="l"/>
              </a:tabLst>
              <a:defRPr sz="2400">
                <a:solidFill>
                  <a:srgbClr val="00AEEF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000" u="sng" kern="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http://bit.ly/GIStools-redd</a:t>
            </a:r>
            <a:endParaRPr lang="en-GB" sz="2000" kern="0" dirty="0"/>
          </a:p>
        </p:txBody>
      </p:sp>
    </p:spTree>
    <p:extLst>
      <p:ext uri="{BB962C8B-B14F-4D97-AF65-F5344CB8AC3E}">
        <p14:creationId xmlns:p14="http://schemas.microsoft.com/office/powerpoint/2010/main" val="121956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B4B751-1082-DC45-BEAB-E82AFCB858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366" y="2276872"/>
            <a:ext cx="5283199" cy="3323987"/>
          </a:xfrm>
        </p:spPr>
        <p:txBody>
          <a:bodyPr wrap="square" lIns="0" tIns="0" rIns="0" bIns="0" anchor="t">
            <a:spAutoFit/>
          </a:bodyPr>
          <a:lstStyle/>
          <a:p>
            <a:pPr marL="342900" lvl="0" indent="-342900" fontAlgn="base">
              <a:buFont typeface="Wingdings" panose="05000000000000000000" pitchFamily="2" charset="2"/>
              <a:buChar char="§"/>
            </a:pPr>
            <a:r>
              <a:rPr lang="en-GB" sz="2400" dirty="0"/>
              <a:t>When should maps be chosen as a visualisation technique?</a:t>
            </a:r>
          </a:p>
          <a:p>
            <a:pPr marL="342900" lvl="0" indent="-342900" fontAlgn="base">
              <a:buFont typeface="Wingdings" panose="05000000000000000000" pitchFamily="2" charset="2"/>
              <a:buChar char="§"/>
            </a:pPr>
            <a:r>
              <a:rPr lang="en-GB" sz="2400" dirty="0"/>
              <a:t>How can maps influence decision making?</a:t>
            </a:r>
          </a:p>
          <a:p>
            <a:pPr marL="342900" lvl="0" indent="-342900" fontAlgn="base">
              <a:buFont typeface="Wingdings" panose="05000000000000000000" pitchFamily="2" charset="2"/>
              <a:buChar char="§"/>
            </a:pPr>
            <a:r>
              <a:rPr lang="en-GB" sz="2400"/>
              <a:t>The use of different types of maps</a:t>
            </a:r>
            <a:endParaRPr lang="en-GB" sz="2400">
              <a:cs typeface="Arial"/>
            </a:endParaRPr>
          </a:p>
          <a:p>
            <a:pPr marL="342900" lvl="0" indent="-342900" fontAlgn="base">
              <a:buFont typeface="Wingdings" panose="05000000000000000000" pitchFamily="2" charset="2"/>
              <a:buChar char="§"/>
            </a:pPr>
            <a:r>
              <a:rPr lang="en-GB" sz="2400" dirty="0"/>
              <a:t>Guidance on data processing, generalisation and classification</a:t>
            </a:r>
          </a:p>
          <a:p>
            <a:pPr marL="342900" lvl="0" indent="-342900" fontAlgn="base">
              <a:buFont typeface="Wingdings" panose="05000000000000000000" pitchFamily="2" charset="2"/>
              <a:buChar char="§"/>
            </a:pPr>
            <a:r>
              <a:rPr lang="en-GB" sz="2400" dirty="0"/>
              <a:t>Using colour and making colour blind friendly maps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994FE-38AA-CF4A-AC3A-4235BC3EC1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366" y="6127478"/>
            <a:ext cx="5283197" cy="307777"/>
          </a:xfrm>
        </p:spPr>
        <p:txBody>
          <a:bodyPr/>
          <a:lstStyle/>
          <a:p>
            <a:r>
              <a:rPr lang="en-US" sz="2000" u="sng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http://bit.ly/GIStools-redd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4E626-DDE8-8646-A02D-7AE571DEC6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6400" y="188641"/>
            <a:ext cx="5080000" cy="1800200"/>
          </a:xfrm>
        </p:spPr>
        <p:txBody>
          <a:bodyPr/>
          <a:lstStyle/>
          <a:p>
            <a:r>
              <a:rPr lang="en-GB" i="1" dirty="0"/>
              <a:t>New guidance on mapping and other visuals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D5D2B7-C263-46AF-9DD1-CE69B4B484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20" r="8489" b="13251"/>
          <a:stretch/>
        </p:blipFill>
        <p:spPr>
          <a:xfrm>
            <a:off x="6096000" y="0"/>
            <a:ext cx="6096000" cy="5723263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6D4B934-90B9-4C8C-8785-98814C07770A}"/>
              </a:ext>
            </a:extLst>
          </p:cNvPr>
          <p:cNvSpPr txBox="1">
            <a:spLocks/>
          </p:cNvSpPr>
          <p:nvPr/>
        </p:nvSpPr>
        <p:spPr>
          <a:xfrm>
            <a:off x="6672064" y="5912034"/>
            <a:ext cx="5283197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eaLnBrk="1" hangingPunct="1">
              <a:tabLst>
                <a:tab pos="1217054" algn="l"/>
              </a:tabLst>
              <a:defRPr sz="1400" b="0" i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196087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217054" algn="l"/>
              </a:tabLs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35198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217054" algn="l"/>
              </a:tabLs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12302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217054" algn="l"/>
              </a:tabLs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89407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217054" algn="l"/>
              </a:tabLs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385520" eaLnBrk="1" hangingPunct="1">
              <a:defRPr>
                <a:latin typeface="+mn-lt"/>
                <a:ea typeface="+mn-ea"/>
                <a:cs typeface="+mn-cs"/>
              </a:defRPr>
            </a:lvl6pPr>
            <a:lvl7pPr marL="1662622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217054" algn="l"/>
              </a:tabLst>
              <a:defRPr sz="2400">
                <a:solidFill>
                  <a:srgbClr val="00AEEF"/>
                </a:solidFill>
                <a:latin typeface="+mn-lt"/>
                <a:ea typeface="+mn-ea"/>
                <a:cs typeface="+mn-cs"/>
              </a:defRPr>
            </a:lvl7pPr>
            <a:lvl8pPr marL="1939728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217054" algn="l"/>
              </a:tabLst>
              <a:defRPr sz="2400">
                <a:solidFill>
                  <a:srgbClr val="00AEEF"/>
                </a:solidFill>
                <a:latin typeface="+mn-lt"/>
                <a:ea typeface="+mn-ea"/>
                <a:cs typeface="+mn-cs"/>
              </a:defRPr>
            </a:lvl8pPr>
            <a:lvl9pPr marL="2216095" marR="0" indent="-38099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217054" algn="l"/>
              </a:tabLst>
              <a:defRPr sz="2400">
                <a:solidFill>
                  <a:srgbClr val="00AEEF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GB" sz="2400" dirty="0">
                <a:solidFill>
                  <a:schemeClr val="tx2"/>
                </a:solidFill>
              </a:rPr>
              <a:t>Example REDD+ planning map shown in different colour-blindness views</a:t>
            </a:r>
            <a:endParaRPr lang="en-GB" sz="2400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051219"/>
      </p:ext>
    </p:extLst>
  </p:cSld>
  <p:clrMapOvr>
    <a:masterClrMapping/>
  </p:clrMapOvr>
</p:sld>
</file>

<file path=ppt/theme/theme1.xml><?xml version="1.0" encoding="utf-8"?>
<a:theme xmlns:a="http://schemas.openxmlformats.org/drawingml/2006/main" name="UNEP-WCMC Theme">
  <a:themeElements>
    <a:clrScheme name="Custom 1">
      <a:dk1>
        <a:srgbClr val="000000"/>
      </a:dk1>
      <a:lt1>
        <a:srgbClr val="FFFFFF"/>
      </a:lt1>
      <a:dk2>
        <a:srgbClr val="4C6989"/>
      </a:dk2>
      <a:lt2>
        <a:srgbClr val="FFFFFF"/>
      </a:lt2>
      <a:accent1>
        <a:srgbClr val="4C6989"/>
      </a:accent1>
      <a:accent2>
        <a:srgbClr val="00AEEF"/>
      </a:accent2>
      <a:accent3>
        <a:srgbClr val="42B072"/>
      </a:accent3>
      <a:accent4>
        <a:srgbClr val="8A6EAE"/>
      </a:accent4>
      <a:accent5>
        <a:srgbClr val="EC6650"/>
      </a:accent5>
      <a:accent6>
        <a:srgbClr val="FCC741"/>
      </a:accent6>
      <a:hlink>
        <a:srgbClr val="4C6A89"/>
      </a:hlink>
      <a:folHlink>
        <a:srgbClr val="4C6A8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ACD6894F-3EF8-604C-A587-2934CB3B366A}" vid="{BC891159-0B3A-634E-B6CA-3B2005D1C6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ora xmlns="6d44dee8-d41b-40ac-aca7-7e7343c5554d" xsi:nil="true"/>
    <TaxCatchAll xmlns="ffafce1a-bd7d-4845-b039-b5ada75532df" xsi:nil="true"/>
    <lcf76f155ced4ddcb4097134ff3c332f xmlns="6d44dee8-d41b-40ac-aca7-7e7343c5554d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29F1E665CD294D817A0EA356349E11" ma:contentTypeVersion="16" ma:contentTypeDescription="Create a new document." ma:contentTypeScope="" ma:versionID="09999e596e46b4069131298a88213315">
  <xsd:schema xmlns:xsd="http://www.w3.org/2001/XMLSchema" xmlns:xs="http://www.w3.org/2001/XMLSchema" xmlns:p="http://schemas.microsoft.com/office/2006/metadata/properties" xmlns:ns2="6d44dee8-d41b-40ac-aca7-7e7343c5554d" xmlns:ns3="ffafce1a-bd7d-4845-b039-b5ada75532df" targetNamespace="http://schemas.microsoft.com/office/2006/metadata/properties" ma:root="true" ma:fieldsID="4ca69f30a2e4b2b18d60ff554d5eb1d5" ns2:_="" ns3:_="">
    <xsd:import namespace="6d44dee8-d41b-40ac-aca7-7e7343c5554d"/>
    <xsd:import namespace="ffafce1a-bd7d-4845-b039-b5ada75532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2:Hora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4dee8-d41b-40ac-aca7-7e7343c555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Hora" ma:index="20" nillable="true" ma:displayName="Hora" ma:format="DateTime" ma:internalName="Hora">
      <xsd:simpleType>
        <xsd:restriction base="dms:DateTime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cd29fe91-dcf4-43ec-bf40-197c5b5df0f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afce1a-bd7d-4845-b039-b5ada75532d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9a99c04-bd77-4876-9f91-21903a2b6b94}" ma:internalName="TaxCatchAll" ma:showField="CatchAllData" ma:web="ffafce1a-bd7d-4845-b039-b5ada75532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18912F-1E96-4396-8966-425253F05E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43E8D7-AD70-4157-AB0A-58F9CE47ABB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543D54C-5763-46F7-8E6F-9B52D8F9C44A}"/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2020 (1)</Template>
  <TotalTime>100</TotalTime>
  <Words>223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UNEP-WCMC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Corinna Ravilious</dc:creator>
  <cp:keywords/>
  <dc:description/>
  <cp:lastModifiedBy>Corinna Ravilious</cp:lastModifiedBy>
  <cp:revision>10</cp:revision>
  <dcterms:created xsi:type="dcterms:W3CDTF">2021-02-26T15:14:07Z</dcterms:created>
  <dcterms:modified xsi:type="dcterms:W3CDTF">2021-02-26T21:26:46Z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2019-02-08T10:00:00Z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2019-02-08T10:00:00Z</vt:filetime>
  </property>
  <property fmtid="{D5CDD505-2E9C-101B-9397-08002B2CF9AE}" pid="5" name="ContentTypeId">
    <vt:lpwstr>0x0101000029F1E665CD294D817A0EA356349E11</vt:lpwstr>
  </property>
</Properties>
</file>