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2bcf2ce1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2bcf2ce1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2bcf2ce1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2bcf2ce1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Cori Hatley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Lab 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matplotlib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70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Design programs that visualize: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 least two full periods of a sine wave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cubic polynomial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the limit →</a:t>
            </a:r>
            <a:endParaRPr sz="18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800" y="926175"/>
            <a:ext cx="5165801" cy="36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Sine Wave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93700" y="330450"/>
            <a:ext cx="3837000" cy="4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Equation of the form: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 = Asin[B(</a:t>
            </a:r>
            <a:r>
              <a:rPr i="1" lang="en" sz="1500"/>
              <a:t>x</a:t>
            </a:r>
            <a:r>
              <a:rPr lang="en" sz="1500"/>
              <a:t>-C)]+D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Define the variables where: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 is the amplitude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 is (</a:t>
            </a:r>
            <a:r>
              <a:rPr lang="en" sz="1500"/>
              <a:t>2π/</a:t>
            </a:r>
            <a:r>
              <a:rPr lang="en" sz="1500"/>
              <a:t>period)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 is phase shift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 is vertical shift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x is the independent variable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Label the axes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numpy.arange to get x values?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 y values with equation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Display on a grid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Cubic Polynomial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927650" y="553050"/>
            <a:ext cx="38370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Equation of the form: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 = a(x^3)+b(x^2)+cx+d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the variables where: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a, b, c, and d are constants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x is the independent variable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Label the axes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Y-scale: 100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X-scale: 0.5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Use numpy.arange to get x values?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equation to get y values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 Elusive Limit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915825" y="380550"/>
            <a:ext cx="3837000" cy="4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Equation of the form: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 = [(sin(tanx) - tan(sinx))]/ [(arcsin(arctanx) - arctan(arcsinx))]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the variables where: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x is the independent variable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Label the axes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Y-scale: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X-scale: π/4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Use numpy.arange to get x values?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equation to get y values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