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AFF7-4F52-F347-8A85-140F8DF82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B27A9-DB34-E541-824E-C154B862B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487CF-5F05-2C47-9F89-B7194494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DB69-C8C5-D54A-83BC-E7AB0A4DDF17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08EB8-49CD-8F46-9FFE-B7D4D415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6E408-4E12-DA44-BC7C-BC591BE7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CF7F-9DF4-8741-9A29-D852E60E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5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ED74-6858-CD43-8EED-3E4CFF46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CF451-2611-6B4B-90E8-95C58332B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FA2D4-8087-A74C-B77C-72ED114C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DB69-C8C5-D54A-83BC-E7AB0A4DDF17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95433-195D-0A4C-94DE-F02AEE1D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7EA5-2F91-AE4D-AEBF-CA6A0774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CF7F-9DF4-8741-9A29-D852E60E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4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E078E-8ABD-064C-9A9A-A19C24A61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22E4F-8D76-CA4B-920C-B742AC7F3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6F6EC-C130-4B44-9317-93FB21B1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DB69-C8C5-D54A-83BC-E7AB0A4DDF17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2E77-8B34-0D4C-B735-A760A22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02AC-2224-5A40-AEF2-A8234033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CF7F-9DF4-8741-9A29-D852E60E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0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E314-6379-7D42-A11C-92A02142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B5765-6C97-684B-98F9-B9DFC0394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3F206-CBDB-0242-B9D3-E22062CF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DB69-C8C5-D54A-83BC-E7AB0A4DDF17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90C07-FB0D-F74B-B396-8DB880FD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F98C3-E2F6-3B45-BCA8-3B206239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CF7F-9DF4-8741-9A29-D852E60E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5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339E-D24C-DB45-BBB4-27433C0C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65E49-3F36-E246-B749-E8E0948B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BEBAC-BE77-534A-B866-E8576F33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DB69-C8C5-D54A-83BC-E7AB0A4DDF17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B5B8B-4B94-564B-9743-C0C5380E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D184-BD90-C34A-8933-9462D023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CF7F-9DF4-8741-9A29-D852E60E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3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DADD-63D8-FC44-87FF-389EF020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D204-DE8B-744B-A594-114502EB9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54C4F-4A85-214D-9D7D-F8E9759EC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8FE54-0D00-964B-835F-44697988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DB69-C8C5-D54A-83BC-E7AB0A4DDF17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B7335-23E3-D74B-B6FE-318EF344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302AD-87A3-2B43-935A-1B789864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CF7F-9DF4-8741-9A29-D852E60E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3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2107-BF13-0043-9120-62F41299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3EAB8-8C10-294B-B208-B7F30E37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EB7D4-7BB8-1C46-91F2-23E2B061C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93B44-993F-E04C-ADA0-103AA15B0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D24CC-3782-7245-828E-C9C89C112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DFDFA-387C-8B4C-BD6D-175DC077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DB69-C8C5-D54A-83BC-E7AB0A4DDF17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4D068-2FFA-5440-AAA3-076AB3D4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D21C6-9F81-1B44-A055-15A243E9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CF7F-9DF4-8741-9A29-D852E60E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9314-DA51-C741-806E-C78F459E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7940A-8D78-B243-94AF-E52E170E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DB69-C8C5-D54A-83BC-E7AB0A4DDF17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493A8-0AFC-1B48-A9BB-D67BF4BA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71F51-28C1-5748-99B4-F0906D9C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CF7F-9DF4-8741-9A29-D852E60E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3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F9B85-3C43-FA4F-A9EB-9E60B95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DB69-C8C5-D54A-83BC-E7AB0A4DDF17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3A1B6-E01F-EB4E-BE93-32E4C513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2F196-2207-F343-BC82-C14F3192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CF7F-9DF4-8741-9A29-D852E60E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1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D7CD-75EF-324D-9732-EA9DE1E1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2B96B-A8CC-AE40-8550-FB64A573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8DC5B-3F3E-4046-BD91-3349826C7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BD46B-6564-9340-85FD-880F533F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DB69-C8C5-D54A-83BC-E7AB0A4DDF17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E9E80-B3DE-EB4A-A7F2-2D55A23F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C0B6B-CFDB-B04D-B3A1-2C6B5904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CF7F-9DF4-8741-9A29-D852E60E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8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F736-25C6-5B43-BB80-6B757527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A9AFC-93B2-9045-B7BE-5C99F77C2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FE846-0DBC-3940-8900-A19CF7E68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6349F-FA50-A143-AA71-762730D6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DB69-C8C5-D54A-83BC-E7AB0A4DDF17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11C51-8674-2D4B-B31E-9F50E35A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AFCFB-2979-AB46-9CC9-4C147A89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0CF7F-9DF4-8741-9A29-D852E60E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0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45B7C-DE44-F948-B35B-AA0310FF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23DB-0BF8-EE4E-92D4-6CE3EB524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E3B9-AC7C-FE41-9797-163131A3F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ADB69-C8C5-D54A-83BC-E7AB0A4DDF17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00AD5-2CD7-2C47-80BF-10B581203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76749-6986-6E4F-AE39-EC096CBBD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0CF7F-9DF4-8741-9A29-D852E60E9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9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3F6D-70D2-AC43-904A-6308ED2EE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0AE2B-71B4-BA49-8DB9-015E5DAA9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8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47295EF-34B3-154F-9F65-DCB2FCFF384D}"/>
              </a:ext>
            </a:extLst>
          </p:cNvPr>
          <p:cNvSpPr/>
          <p:nvPr/>
        </p:nvSpPr>
        <p:spPr>
          <a:xfrm>
            <a:off x="3368234" y="1967696"/>
            <a:ext cx="3113590" cy="3240912"/>
          </a:xfrm>
          <a:prstGeom prst="ellipse">
            <a:avLst/>
          </a:prstGeom>
          <a:solidFill>
            <a:srgbClr val="00B0F0">
              <a:alpha val="50000"/>
            </a:srgb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6C8F87-9A48-0247-9F57-59CC61B11CB8}"/>
              </a:ext>
            </a:extLst>
          </p:cNvPr>
          <p:cNvSpPr/>
          <p:nvPr/>
        </p:nvSpPr>
        <p:spPr>
          <a:xfrm>
            <a:off x="5117940" y="1967696"/>
            <a:ext cx="3113590" cy="3240912"/>
          </a:xfrm>
          <a:prstGeom prst="ellipse">
            <a:avLst/>
          </a:prstGeom>
          <a:solidFill>
            <a:srgbClr val="0070C0">
              <a:alpha val="5400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133AC-47B0-A14D-8AC4-A8F66DEA3241}"/>
              </a:ext>
            </a:extLst>
          </p:cNvPr>
          <p:cNvSpPr txBox="1"/>
          <p:nvPr/>
        </p:nvSpPr>
        <p:spPr>
          <a:xfrm>
            <a:off x="3148314" y="1527858"/>
            <a:ext cx="275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#</a:t>
            </a:r>
            <a:r>
              <a:rPr lang="en-US" sz="2800" dirty="0" err="1">
                <a:solidFill>
                  <a:srgbClr val="00B0F0"/>
                </a:solidFill>
              </a:rPr>
              <a:t>epitwitter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74B1C-A06A-544E-8B2F-DD75D771D723}"/>
              </a:ext>
            </a:extLst>
          </p:cNvPr>
          <p:cNvSpPr txBox="1"/>
          <p:nvPr/>
        </p:nvSpPr>
        <p:spPr>
          <a:xfrm>
            <a:off x="6123009" y="1444476"/>
            <a:ext cx="275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#</a:t>
            </a:r>
            <a:r>
              <a:rPr lang="en-US" sz="2800" dirty="0" err="1">
                <a:solidFill>
                  <a:schemeClr val="accent1"/>
                </a:solidFill>
              </a:rPr>
              <a:t>rstats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FF52C-AAEA-D444-9410-52EF062D43A7}"/>
              </a:ext>
            </a:extLst>
          </p:cNvPr>
          <p:cNvSpPr txBox="1"/>
          <p:nvPr/>
        </p:nvSpPr>
        <p:spPr>
          <a:xfrm>
            <a:off x="8858490" y="3588152"/>
            <a:ext cx="32001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@</a:t>
            </a:r>
            <a:r>
              <a:rPr lang="en-US" sz="2800" dirty="0" err="1"/>
              <a:t>datavisitor</a:t>
            </a:r>
            <a:endParaRPr lang="en-US" sz="2800" dirty="0"/>
          </a:p>
          <a:p>
            <a:r>
              <a:rPr lang="en-US" sz="2000" dirty="0"/>
              <a:t>Epi/</a:t>
            </a:r>
            <a:r>
              <a:rPr lang="en-US" sz="2000" dirty="0" err="1"/>
              <a:t>biostat</a:t>
            </a:r>
            <a:r>
              <a:rPr lang="en-US" sz="2000" dirty="0"/>
              <a:t> faculty @</a:t>
            </a:r>
            <a:r>
              <a:rPr lang="en-US" sz="2000" dirty="0" err="1"/>
              <a:t>UCBerkeley</a:t>
            </a:r>
            <a:r>
              <a:rPr lang="en-US" sz="2000" dirty="0"/>
              <a:t> SPH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FB2EC-5B5F-564A-9D5B-BD3FA6CA38BA}"/>
              </a:ext>
            </a:extLst>
          </p:cNvPr>
          <p:cNvSpPr txBox="1"/>
          <p:nvPr/>
        </p:nvSpPr>
        <p:spPr>
          <a:xfrm>
            <a:off x="170869" y="2974866"/>
            <a:ext cx="53763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@</a:t>
            </a:r>
            <a:r>
              <a:rPr lang="en-US" sz="2800" dirty="0" err="1"/>
              <a:t>malco_barrett</a:t>
            </a:r>
            <a:endParaRPr lang="en-US" sz="2800" dirty="0"/>
          </a:p>
          <a:p>
            <a:r>
              <a:rPr lang="en-US" sz="2000" dirty="0"/>
              <a:t>PhD student @USC</a:t>
            </a:r>
          </a:p>
          <a:p>
            <a:r>
              <a:rPr lang="en-US" sz="2000" dirty="0" err="1"/>
              <a:t>Rstudio</a:t>
            </a:r>
            <a:r>
              <a:rPr lang="en-US" sz="2000" dirty="0"/>
              <a:t> intern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A41EE6-9953-AF4F-AF63-70387226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40" y="4113639"/>
            <a:ext cx="2293174" cy="2310997"/>
          </a:xfrm>
          <a:prstGeom prst="ellipse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7A8E31E5-C571-AE4C-BB08-B2FC88DC2766}"/>
              </a:ext>
            </a:extLst>
          </p:cNvPr>
          <p:cNvSpPr/>
          <p:nvPr/>
        </p:nvSpPr>
        <p:spPr>
          <a:xfrm>
            <a:off x="3057525" y="3771900"/>
            <a:ext cx="2671763" cy="1903214"/>
          </a:xfrm>
          <a:custGeom>
            <a:avLst/>
            <a:gdLst>
              <a:gd name="connsiteX0" fmla="*/ 2671763 w 2671763"/>
              <a:gd name="connsiteY0" fmla="*/ 0 h 1903214"/>
              <a:gd name="connsiteX1" fmla="*/ 1928813 w 2671763"/>
              <a:gd name="connsiteY1" fmla="*/ 1700213 h 1903214"/>
              <a:gd name="connsiteX2" fmla="*/ 0 w 2671763"/>
              <a:gd name="connsiteY2" fmla="*/ 1871663 h 1903214"/>
              <a:gd name="connsiteX3" fmla="*/ 0 w 2671763"/>
              <a:gd name="connsiteY3" fmla="*/ 1871663 h 190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1763" h="1903214">
                <a:moveTo>
                  <a:pt x="2671763" y="0"/>
                </a:moveTo>
                <a:cubicBezTo>
                  <a:pt x="2522935" y="694134"/>
                  <a:pt x="2374107" y="1388269"/>
                  <a:pt x="1928813" y="1700213"/>
                </a:cubicBezTo>
                <a:cubicBezTo>
                  <a:pt x="1483519" y="2012157"/>
                  <a:pt x="0" y="1871663"/>
                  <a:pt x="0" y="1871663"/>
                </a:cubicBezTo>
                <a:lnTo>
                  <a:pt x="0" y="1871663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D04AA27-516E-114F-A1EC-C4927A4437BB}"/>
              </a:ext>
            </a:extLst>
          </p:cNvPr>
          <p:cNvSpPr/>
          <p:nvPr/>
        </p:nvSpPr>
        <p:spPr>
          <a:xfrm>
            <a:off x="6115050" y="1443038"/>
            <a:ext cx="3358107" cy="1600200"/>
          </a:xfrm>
          <a:custGeom>
            <a:avLst/>
            <a:gdLst>
              <a:gd name="connsiteX0" fmla="*/ 0 w 3358107"/>
              <a:gd name="connsiteY0" fmla="*/ 1600200 h 1600200"/>
              <a:gd name="connsiteX1" fmla="*/ 1357313 w 3358107"/>
              <a:gd name="connsiteY1" fmla="*/ 371475 h 1600200"/>
              <a:gd name="connsiteX2" fmla="*/ 3086100 w 3358107"/>
              <a:gd name="connsiteY2" fmla="*/ 185737 h 1600200"/>
              <a:gd name="connsiteX3" fmla="*/ 3328988 w 3358107"/>
              <a:gd name="connsiteY3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8107" h="1600200">
                <a:moveTo>
                  <a:pt x="0" y="1600200"/>
                </a:moveTo>
                <a:cubicBezTo>
                  <a:pt x="421481" y="1103709"/>
                  <a:pt x="842963" y="607219"/>
                  <a:pt x="1357313" y="371475"/>
                </a:cubicBezTo>
                <a:cubicBezTo>
                  <a:pt x="1871663" y="135731"/>
                  <a:pt x="2757487" y="247650"/>
                  <a:pt x="3086100" y="185737"/>
                </a:cubicBezTo>
                <a:cubicBezTo>
                  <a:pt x="3414713" y="123824"/>
                  <a:pt x="3371850" y="61912"/>
                  <a:pt x="3328988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2569F1-E50E-5343-BBE1-EC4A95880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736" y="1346098"/>
            <a:ext cx="2301659" cy="2313432"/>
          </a:xfrm>
          <a:prstGeom prst="ellipse">
            <a:avLst/>
          </a:prstGeom>
        </p:spPr>
      </p:pic>
      <p:sp>
        <p:nvSpPr>
          <p:cNvPr id="13" name="Smiley Face 12">
            <a:extLst>
              <a:ext uri="{FF2B5EF4-FFF2-40B4-BE49-F238E27FC236}">
                <a16:creationId xmlns:a16="http://schemas.microsoft.com/office/drawing/2014/main" id="{E2149AC5-E986-F849-9115-A17A36A49847}"/>
              </a:ext>
            </a:extLst>
          </p:cNvPr>
          <p:cNvSpPr/>
          <p:nvPr/>
        </p:nvSpPr>
        <p:spPr>
          <a:xfrm>
            <a:off x="5903089" y="2974866"/>
            <a:ext cx="211961" cy="182672"/>
          </a:xfrm>
          <a:prstGeom prst="smileyFac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9781F0AC-975D-2343-A190-CFD84F1D98F0}"/>
              </a:ext>
            </a:extLst>
          </p:cNvPr>
          <p:cNvSpPr/>
          <p:nvPr/>
        </p:nvSpPr>
        <p:spPr>
          <a:xfrm>
            <a:off x="5641147" y="3584476"/>
            <a:ext cx="211961" cy="182672"/>
          </a:xfrm>
          <a:prstGeom prst="smileyFac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7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2019-06-14T21:39:27Z</dcterms:created>
  <dcterms:modified xsi:type="dcterms:W3CDTF">2019-06-14T21:51:48Z</dcterms:modified>
</cp:coreProperties>
</file>