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81" r:id="rId4"/>
    <p:sldId id="282" r:id="rId5"/>
    <p:sldId id="259" r:id="rId6"/>
    <p:sldId id="263" r:id="rId7"/>
    <p:sldId id="288" r:id="rId8"/>
    <p:sldId id="291" r:id="rId9"/>
    <p:sldId id="284" r:id="rId10"/>
    <p:sldId id="285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3" r:id="rId19"/>
    <p:sldId id="262" r:id="rId20"/>
    <p:sldId id="271" r:id="rId21"/>
    <p:sldId id="268" r:id="rId22"/>
    <p:sldId id="272" r:id="rId23"/>
    <p:sldId id="27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1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9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01DC-663A-4D9B-BA33-3161ABB15DF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DD91-4DA5-4C55-8E3D-8986DD869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485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baseline: direct beta </a:t>
            </a:r>
            <a:r>
              <a:rPr lang="en-US" dirty="0" err="1" smtClean="0"/>
              <a:t>dist</a:t>
            </a:r>
            <a:r>
              <a:rPr lang="en-US" dirty="0" smtClean="0"/>
              <a:t>, nsi1.found, curve = beta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1018" y="605549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$106.6M (99.6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587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nsi1.base, interpolated beta </a:t>
            </a:r>
            <a:r>
              <a:rPr lang="en-US" dirty="0" err="1" smtClean="0"/>
              <a:t>dist</a:t>
            </a:r>
            <a:r>
              <a:rPr lang="en-US" dirty="0" smtClean="0"/>
              <a:t>, curve = sample(</a:t>
            </a:r>
            <a:r>
              <a:rPr lang="en-US" dirty="0" err="1" smtClean="0"/>
              <a:t>hazus</a:t>
            </a:r>
            <a:r>
              <a:rPr lang="en-US" dirty="0" smtClean="0"/>
              <a:t>, beta)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$105.7M (99.7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2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40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se.predict</a:t>
            </a:r>
            <a:r>
              <a:rPr lang="en-US" dirty="0" smtClean="0"/>
              <a:t>*3</a:t>
            </a:r>
            <a:r>
              <a:rPr lang="en-US" dirty="0" smtClean="0"/>
              <a:t>, curve = sample(</a:t>
            </a:r>
            <a:r>
              <a:rPr lang="en-US" dirty="0" err="1" smtClean="0"/>
              <a:t>hazus</a:t>
            </a:r>
            <a:r>
              <a:rPr lang="en-US" dirty="0" smtClean="0"/>
              <a:t>, beta)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$92.9M (99.2</a:t>
            </a:r>
            <a:r>
              <a:rPr lang="en-US" baseline="30000" dirty="0" smtClean="0"/>
              <a:t>nd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2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se.predict</a:t>
            </a:r>
            <a:r>
              <a:rPr lang="en-US" dirty="0" smtClean="0"/>
              <a:t>*3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$124.5M (97.2</a:t>
            </a:r>
            <a:r>
              <a:rPr lang="en-US" baseline="30000" dirty="0" smtClean="0"/>
              <a:t>nd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se.predict</a:t>
            </a:r>
            <a:r>
              <a:rPr lang="en-US" dirty="0" smtClean="0"/>
              <a:t>*3, interpolated beta </a:t>
            </a:r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$148.7M (96.2</a:t>
            </a:r>
            <a:r>
              <a:rPr lang="en-US" baseline="30000" dirty="0" smtClean="0"/>
              <a:t>nd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621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se.predict</a:t>
            </a:r>
            <a:r>
              <a:rPr lang="en-US" dirty="0" smtClean="0"/>
              <a:t>*3, interpolated beta </a:t>
            </a:r>
            <a:r>
              <a:rPr lang="en-US" dirty="0" err="1" smtClean="0"/>
              <a:t>dist</a:t>
            </a:r>
            <a:r>
              <a:rPr lang="en-US" dirty="0" smtClean="0"/>
              <a:t>, curve = sample(</a:t>
            </a:r>
            <a:r>
              <a:rPr lang="en-US" dirty="0" err="1" smtClean="0"/>
              <a:t>hazus</a:t>
            </a:r>
            <a:r>
              <a:rPr lang="en-US" dirty="0" smtClean="0"/>
              <a:t>, beta)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$103.6M (99.0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494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interpolated beta </a:t>
            </a:r>
            <a:r>
              <a:rPr lang="en-US" dirty="0" err="1" smtClean="0"/>
              <a:t>dist</a:t>
            </a:r>
            <a:r>
              <a:rPr lang="en-US" dirty="0" smtClean="0"/>
              <a:t>, curve = sample(</a:t>
            </a:r>
            <a:r>
              <a:rPr lang="en-US" dirty="0" err="1" smtClean="0"/>
              <a:t>hazus</a:t>
            </a:r>
            <a:r>
              <a:rPr lang="en-US" dirty="0" smtClean="0"/>
              <a:t>, beta)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$93.5M (99.9</a:t>
            </a:r>
            <a:r>
              <a:rPr lang="en-US" baseline="30000" dirty="0" smtClean="0"/>
              <a:t>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3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280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 = sample(</a:t>
            </a:r>
            <a:r>
              <a:rPr lang="en-US" dirty="0" err="1" smtClean="0"/>
              <a:t>hazus</a:t>
            </a:r>
            <a:r>
              <a:rPr lang="en-US" dirty="0" smtClean="0"/>
              <a:t>, beta)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6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$83.8M (100.0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slide11 * 1.45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$135.0M (96.8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6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nsi.found</a:t>
            </a:r>
            <a:r>
              <a:rPr lang="en-US" dirty="0" smtClean="0"/>
              <a:t>/</a:t>
            </a:r>
            <a:r>
              <a:rPr lang="en-US" dirty="0" err="1" smtClean="0"/>
              <a:t>mft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1018" y="605549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$108.30M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6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220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interpolated beta </a:t>
            </a:r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1018" y="605549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$120.2M (99.5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1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nsi.found</a:t>
            </a:r>
            <a:r>
              <a:rPr lang="en-US" dirty="0" smtClean="0"/>
              <a:t>/</a:t>
            </a:r>
            <a:r>
              <a:rPr lang="en-US" dirty="0" err="1" smtClean="0"/>
              <a:t>mft</a:t>
            </a:r>
            <a:r>
              <a:rPr lang="en-US" dirty="0" smtClean="0"/>
              <a:t>, interpolated beta </a:t>
            </a:r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1018" y="605549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$126.86M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274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se.predict</a:t>
            </a:r>
            <a:r>
              <a:rPr lang="en-US" dirty="0" smtClean="0"/>
              <a:t>*4, </a:t>
            </a:r>
            <a:r>
              <a:rPr lang="en-US" dirty="0" err="1" smtClean="0"/>
              <a:t>nsi.found</a:t>
            </a:r>
            <a:r>
              <a:rPr lang="en-US" dirty="0" smtClean="0"/>
              <a:t>/</a:t>
            </a:r>
            <a:r>
              <a:rPr lang="en-US" dirty="0" err="1" smtClean="0"/>
              <a:t>mft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$146.35M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533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se.predict</a:t>
            </a:r>
            <a:r>
              <a:rPr lang="en-US" dirty="0" smtClean="0"/>
              <a:t>*4, </a:t>
            </a:r>
            <a:r>
              <a:rPr lang="en-US" dirty="0" err="1" smtClean="0"/>
              <a:t>nsi.found</a:t>
            </a:r>
            <a:r>
              <a:rPr lang="en-US" dirty="0" smtClean="0"/>
              <a:t>/</a:t>
            </a:r>
            <a:r>
              <a:rPr lang="en-US" dirty="0" err="1" smtClean="0"/>
              <a:t>mft</a:t>
            </a:r>
            <a:r>
              <a:rPr lang="en-US" dirty="0" smtClean="0"/>
              <a:t>, </a:t>
            </a:r>
            <a:r>
              <a:rPr lang="en-US" dirty="0" smtClean="0"/>
              <a:t>curve = mean(</a:t>
            </a:r>
            <a:r>
              <a:rPr lang="en-US" dirty="0" err="1" smtClean="0"/>
              <a:t>hazus</a:t>
            </a:r>
            <a:r>
              <a:rPr lang="en-US" dirty="0" smtClean="0"/>
              <a:t>, beta)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$114.40M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2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747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se.predict</a:t>
            </a:r>
            <a:r>
              <a:rPr lang="en-US" dirty="0" smtClean="0"/>
              <a:t>*4, </a:t>
            </a:r>
            <a:r>
              <a:rPr lang="en-US" dirty="0" err="1" smtClean="0"/>
              <a:t>nsi.found</a:t>
            </a:r>
            <a:r>
              <a:rPr lang="en-US" dirty="0" smtClean="0"/>
              <a:t>/</a:t>
            </a:r>
            <a:r>
              <a:rPr lang="en-US" dirty="0" err="1" smtClean="0"/>
              <a:t>mft</a:t>
            </a:r>
            <a:r>
              <a:rPr lang="en-US" dirty="0" smtClean="0"/>
              <a:t>, interpolated beta </a:t>
            </a:r>
            <a:r>
              <a:rPr lang="en-US" dirty="0" err="1" smtClean="0"/>
              <a:t>dist</a:t>
            </a:r>
            <a:r>
              <a:rPr lang="en-US" dirty="0" smtClean="0"/>
              <a:t>, </a:t>
            </a:r>
            <a:r>
              <a:rPr lang="en-US" dirty="0" smtClean="0"/>
              <a:t>curve = mean(</a:t>
            </a:r>
            <a:r>
              <a:rPr lang="en-US" dirty="0" err="1" smtClean="0"/>
              <a:t>hazus</a:t>
            </a:r>
            <a:r>
              <a:rPr lang="en-US" dirty="0" smtClean="0"/>
              <a:t>, beta)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$124.35M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620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nsi.found</a:t>
            </a:r>
            <a:r>
              <a:rPr lang="en-US" dirty="0" smtClean="0"/>
              <a:t>/</a:t>
            </a:r>
            <a:r>
              <a:rPr lang="en-US" dirty="0" err="1" smtClean="0"/>
              <a:t>mft</a:t>
            </a:r>
            <a:r>
              <a:rPr lang="en-US" dirty="0" smtClean="0"/>
              <a:t>, interpolated beta </a:t>
            </a:r>
            <a:r>
              <a:rPr lang="en-US" dirty="0" err="1" smtClean="0"/>
              <a:t>dist</a:t>
            </a:r>
            <a:r>
              <a:rPr lang="en-US" dirty="0" smtClean="0"/>
              <a:t>, </a:t>
            </a:r>
            <a:r>
              <a:rPr lang="en-US" dirty="0" smtClean="0"/>
              <a:t>curve = mean(</a:t>
            </a:r>
            <a:r>
              <a:rPr lang="en-US" dirty="0" err="1" smtClean="0"/>
              <a:t>hazus</a:t>
            </a:r>
            <a:r>
              <a:rPr lang="en-US" dirty="0" smtClean="0"/>
              <a:t>, beta)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</a:t>
            </a:r>
            <a:r>
              <a:rPr lang="en-US" dirty="0" smtClean="0"/>
              <a:t>93.54</a:t>
            </a:r>
            <a:r>
              <a:rPr lang="en-US" dirty="0" smtClean="0"/>
              <a:t>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2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319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interpolated beta </a:t>
            </a:r>
            <a:r>
              <a:rPr lang="en-US" dirty="0" err="1" smtClean="0"/>
              <a:t>dist</a:t>
            </a:r>
            <a:r>
              <a:rPr lang="en-US" dirty="0" smtClean="0"/>
              <a:t>, nsi1.base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1018" y="605549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$140.9M (98.8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nsi1.base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$125.9M (99.1</a:t>
            </a:r>
            <a:r>
              <a:rPr lang="en-US" baseline="30000" dirty="0" smtClean="0"/>
              <a:t>st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nsi1.edited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$107.6M (99.6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33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interpolated beta </a:t>
            </a:r>
            <a:r>
              <a:rPr lang="en-US" dirty="0" err="1" smtClean="0"/>
              <a:t>dist</a:t>
            </a:r>
            <a:r>
              <a:rPr lang="en-US" dirty="0" smtClean="0"/>
              <a:t>, nsi1.edited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1018" y="605549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$119.2M (99.5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34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interpolated beta </a:t>
            </a:r>
            <a:r>
              <a:rPr lang="en-US" dirty="0" err="1" smtClean="0"/>
              <a:t>dist</a:t>
            </a:r>
            <a:r>
              <a:rPr lang="en-US" dirty="0" smtClean="0"/>
              <a:t>, nsi1.sample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1018" y="605549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$126.1M (99.5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018" y="5586153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nsi1.sample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1018" y="605549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$108.7M (99.6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018" y="5586153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nsi1.sample, curve = sample(</a:t>
            </a:r>
            <a:r>
              <a:rPr lang="en-US" dirty="0" err="1" smtClean="0"/>
              <a:t>hazus</a:t>
            </a:r>
            <a:r>
              <a:rPr lang="en-US" dirty="0" smtClean="0"/>
              <a:t>, beta)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018" y="605549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AAL = $84.6M (100.0</a:t>
            </a:r>
            <a:r>
              <a:rPr lang="en-US" baseline="30000" dirty="0" smtClean="0"/>
              <a:t>th</a:t>
            </a:r>
            <a:r>
              <a:rPr lang="en-US" dirty="0" smtClean="0"/>
              <a:t> p.)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302</Words>
  <Application>Microsoft Office PowerPoint</Application>
  <PresentationFormat>Widescreen</PresentationFormat>
  <Paragraphs>46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Corinne Bowers</dc:creator>
  <cp:lastModifiedBy>Corinne Bowers</cp:lastModifiedBy>
  <cp:revision>33</cp:revision>
  <dcterms:created xsi:type="dcterms:W3CDTF">2021-09-13T22:29:27Z</dcterms:created>
  <dcterms:modified xsi:type="dcterms:W3CDTF">2021-09-16T00:04:30Z</dcterms:modified>
</cp:coreProperties>
</file>