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01DC-663A-4D9B-BA33-3161ABB15DF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DD91-4DA5-4C55-8E3D-8986DD869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8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01DC-663A-4D9B-BA33-3161ABB15DF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DD91-4DA5-4C55-8E3D-8986DD869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1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01DC-663A-4D9B-BA33-3161ABB15DF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DD91-4DA5-4C55-8E3D-8986DD869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01DC-663A-4D9B-BA33-3161ABB15DF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DD91-4DA5-4C55-8E3D-8986DD869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3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01DC-663A-4D9B-BA33-3161ABB15DF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DD91-4DA5-4C55-8E3D-8986DD869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01DC-663A-4D9B-BA33-3161ABB15DF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DD91-4DA5-4C55-8E3D-8986DD869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01DC-663A-4D9B-BA33-3161ABB15DF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DD91-4DA5-4C55-8E3D-8986DD869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6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01DC-663A-4D9B-BA33-3161ABB15DF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DD91-4DA5-4C55-8E3D-8986DD869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5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01DC-663A-4D9B-BA33-3161ABB15DF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DD91-4DA5-4C55-8E3D-8986DD869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9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01DC-663A-4D9B-BA33-3161ABB15DF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DD91-4DA5-4C55-8E3D-8986DD869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5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01DC-663A-4D9B-BA33-3161ABB15DF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DD91-4DA5-4C55-8E3D-8986DD869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3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401DC-663A-4D9B-BA33-3161ABB15DF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0DD91-4DA5-4C55-8E3D-8986DD869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5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018" y="5586153"/>
            <a:ext cx="4858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baseline: direct beta </a:t>
            </a:r>
            <a:r>
              <a:rPr lang="en-US" dirty="0" err="1" smtClean="0"/>
              <a:t>dist</a:t>
            </a:r>
            <a:r>
              <a:rPr lang="en-US" dirty="0" smtClean="0"/>
              <a:t>, nsi1.found, curve = beta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51018" y="6055495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AAL = $106.6M (99.6</a:t>
            </a:r>
            <a:r>
              <a:rPr lang="en-US" baseline="30000" dirty="0" smtClean="0"/>
              <a:t>th</a:t>
            </a:r>
            <a:r>
              <a:rPr lang="en-US" dirty="0" smtClean="0"/>
              <a:t> p.)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66" y="1371857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9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66" y="1371857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7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66" y="1371857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6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66" y="1371857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66" y="1371857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66" y="1371857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6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66" y="1371857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9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66" y="1371857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04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2998</TotalTime>
  <Words>19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Corinne Bowers</dc:creator>
  <cp:lastModifiedBy>Corinne Bowers</cp:lastModifiedBy>
  <cp:revision>36</cp:revision>
  <dcterms:created xsi:type="dcterms:W3CDTF">2021-09-13T22:29:27Z</dcterms:created>
  <dcterms:modified xsi:type="dcterms:W3CDTF">2021-09-16T00:27:37Z</dcterms:modified>
</cp:coreProperties>
</file>