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9" r:id="rId4"/>
    <p:sldId id="260" r:id="rId5"/>
    <p:sldId id="261" r:id="rId6"/>
    <p:sldId id="262" r:id="rId7"/>
    <p:sldId id="264" r:id="rId8"/>
    <p:sldId id="268" r:id="rId9"/>
    <p:sldId id="266" r:id="rId10"/>
    <p:sldId id="267" r:id="rId11"/>
  </p:sldIdLst>
  <p:sldSz cx="9144000" cy="5143500" type="screen16x9"/>
  <p:notesSz cx="6858000" cy="9144000"/>
  <p:embeddedFontLst>
    <p:embeddedFont>
      <p:font typeface="PT Sans Narrow" panose="020B0604020202020204" charset="0"/>
      <p:regular r:id="rId13"/>
      <p:bold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382C0-A910-4D4B-9A42-93F14AD54DFA}">
  <a:tblStyle styleId="{27B382C0-A910-4D4B-9A42-93F14AD54D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 Oriented Programming in 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Polymorphism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classes implementing the same method.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60" y="1788740"/>
            <a:ext cx="370224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4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r>
              <a:rPr lang="en-US" dirty="0"/>
              <a:t>: Object-Oriented Programming is a programming paradigm that uses "objects" to represent data and methods.</a:t>
            </a:r>
          </a:p>
          <a:p>
            <a:r>
              <a:rPr lang="en-US" dirty="0"/>
              <a:t>Key Principles: </a:t>
            </a:r>
          </a:p>
          <a:p>
            <a:pPr lvl="1"/>
            <a:r>
              <a:rPr lang="en-US" dirty="0"/>
              <a:t>Encapsulation, </a:t>
            </a:r>
          </a:p>
          <a:p>
            <a:pPr lvl="1"/>
            <a:r>
              <a:rPr lang="en-US" dirty="0"/>
              <a:t>Inheritance, </a:t>
            </a:r>
          </a:p>
          <a:p>
            <a:pPr lvl="1"/>
            <a:r>
              <a:rPr lang="en-US" dirty="0"/>
              <a:t>Polymorphism,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42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Classes and objects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Class: A blueprint for creating objects (e.g., class </a:t>
            </a:r>
            <a:r>
              <a:rPr lang="en-US" dirty="0" smtClean="0"/>
              <a:t>Vehicle:).</a:t>
            </a:r>
          </a:p>
          <a:p>
            <a:r>
              <a:rPr lang="en-US" dirty="0" smtClean="0"/>
              <a:t>Object</a:t>
            </a:r>
            <a:r>
              <a:rPr lang="en-US" dirty="0"/>
              <a:t>: An instance of a class (e.g., </a:t>
            </a:r>
            <a:r>
              <a:rPr lang="en-US" dirty="0" err="1" smtClean="0"/>
              <a:t>myCar</a:t>
            </a:r>
            <a:r>
              <a:rPr lang="en-US" dirty="0" smtClean="0"/>
              <a:t>= Vehicle()).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77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Defining a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__</a:t>
            </a:r>
            <a:r>
              <a:rPr lang="en-IN" dirty="0" err="1" smtClean="0"/>
              <a:t>init</a:t>
            </a:r>
            <a:r>
              <a:rPr lang="en-IN" dirty="0"/>
              <a:t>__(): It initializes instance attributes when an object is </a:t>
            </a:r>
            <a:r>
              <a:rPr lang="en-IN" dirty="0" smtClean="0"/>
              <a:t>created</a:t>
            </a:r>
          </a:p>
          <a:p>
            <a:r>
              <a:rPr lang="en-IN" dirty="0" smtClean="0"/>
              <a:t>Self: </a:t>
            </a:r>
            <a:r>
              <a:rPr lang="en-US" dirty="0"/>
              <a:t>refers to the instance calling the method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1" y="1747500"/>
            <a:ext cx="3820503" cy="11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3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Creating an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Object</a:t>
            </a:r>
            <a:r>
              <a:rPr lang="en-US" dirty="0"/>
              <a:t>: An instance of a class (e.g.,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     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my_dog</a:t>
            </a:r>
            <a:r>
              <a:rPr lang="en-US" dirty="0" smtClean="0"/>
              <a:t> </a:t>
            </a:r>
            <a:r>
              <a:rPr lang="en-US" dirty="0"/>
              <a:t>= Dog</a:t>
            </a:r>
            <a:r>
              <a:rPr lang="en-US" dirty="0" smtClean="0"/>
              <a:t>(‘Willy’, 5)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40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Dunder</a:t>
            </a:r>
            <a:r>
              <a:rPr lang="en-IN" dirty="0" smtClean="0"/>
              <a:t> methods (double underscore methods)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names (or attribute names) that start and end with </a:t>
            </a:r>
            <a:r>
              <a:rPr lang="en-US" dirty="0" smtClean="0"/>
              <a:t>two underscores</a:t>
            </a:r>
          </a:p>
          <a:p>
            <a:pPr lvl="1"/>
            <a:r>
              <a:rPr lang="en-IN" dirty="0" smtClean="0"/>
              <a:t>__</a:t>
            </a:r>
            <a:r>
              <a:rPr lang="en-IN" dirty="0" err="1" smtClean="0"/>
              <a:t>init</a:t>
            </a:r>
            <a:r>
              <a:rPr lang="en-IN" dirty="0" smtClean="0"/>
              <a:t>__: </a:t>
            </a:r>
            <a:r>
              <a:rPr lang="en-US" dirty="0" smtClean="0"/>
              <a:t>constructor </a:t>
            </a:r>
            <a:r>
              <a:rPr lang="en-US" dirty="0"/>
              <a:t>method, called when creating a new instance of a 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__</a:t>
            </a:r>
            <a:r>
              <a:rPr lang="en-US" dirty="0" err="1" smtClean="0"/>
              <a:t>str</a:t>
            </a:r>
            <a:r>
              <a:rPr lang="en-US" dirty="0"/>
              <a:t>__: Defines how an object is represented as a string (when you use print</a:t>
            </a:r>
            <a:r>
              <a:rPr lang="en-US" dirty="0" smtClean="0"/>
              <a:t>()).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02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Types of attributes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Instance attributes:</a:t>
            </a:r>
          </a:p>
          <a:p>
            <a:pPr lvl="1"/>
            <a:r>
              <a:rPr lang="en-US" dirty="0" smtClean="0"/>
              <a:t>Attributes </a:t>
            </a:r>
            <a:r>
              <a:rPr lang="en-US" dirty="0"/>
              <a:t>that belong to a specific instance of a </a:t>
            </a:r>
            <a:r>
              <a:rPr lang="en-US" dirty="0" err="1" smtClean="0"/>
              <a:t>class.Creation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Typically defined within the __</a:t>
            </a:r>
            <a:r>
              <a:rPr lang="en-US" dirty="0" err="1"/>
              <a:t>init</a:t>
            </a:r>
            <a:r>
              <a:rPr lang="en-US" dirty="0"/>
              <a:t>__ method.</a:t>
            </a:r>
            <a:endParaRPr lang="en-IN" dirty="0" smtClean="0"/>
          </a:p>
          <a:p>
            <a:r>
              <a:rPr lang="en-IN" dirty="0" smtClean="0"/>
              <a:t>Class attributes</a:t>
            </a:r>
          </a:p>
          <a:p>
            <a:pPr lvl="1"/>
            <a:r>
              <a:rPr lang="en-US" dirty="0"/>
              <a:t>Attributes that belong to the class itself, shared across all instances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directly within the class body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99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Encapsulation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Encapsulation </a:t>
            </a:r>
            <a:r>
              <a:rPr lang="en-US" dirty="0" smtClean="0"/>
              <a:t>limits </a:t>
            </a:r>
            <a:r>
              <a:rPr lang="en-US" dirty="0"/>
              <a:t>direct access to some components of an object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0" y="1859850"/>
            <a:ext cx="8344492" cy="30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4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way to form new classes using classes that have already been defined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Code reusability and establishing a relationship between classes.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89" y="2269432"/>
            <a:ext cx="3714941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2143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258</Words>
  <Application>Microsoft Office PowerPoint</Application>
  <PresentationFormat>On-screen Show (16:9)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PT Sans Narrow</vt:lpstr>
      <vt:lpstr>Open Sans</vt:lpstr>
      <vt:lpstr>Arial</vt:lpstr>
      <vt:lpstr>Tropic</vt:lpstr>
      <vt:lpstr>Object Oriented Programming in Python</vt:lpstr>
      <vt:lpstr>Introduction</vt:lpstr>
      <vt:lpstr>Classes and objects</vt:lpstr>
      <vt:lpstr>Defining a class</vt:lpstr>
      <vt:lpstr>Creating an object</vt:lpstr>
      <vt:lpstr>Dunder methods (double underscore methods)</vt:lpstr>
      <vt:lpstr>Types of attributes</vt:lpstr>
      <vt:lpstr>Encapsulation</vt:lpstr>
      <vt:lpstr>Inheritance</vt:lpstr>
      <vt:lpstr>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cp:lastModifiedBy>faculty</cp:lastModifiedBy>
  <cp:revision>32</cp:revision>
  <dcterms:modified xsi:type="dcterms:W3CDTF">2024-10-07T08:08:08Z</dcterms:modified>
</cp:coreProperties>
</file>