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6" r:id="rId5"/>
    <p:sldId id="265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6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1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6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1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0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738B-9066-4C21-BE2D-73565F9B80B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E4F9-7AAC-464E-8BBA-BD95927F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PC503: Programming 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Shruti</a:t>
            </a:r>
            <a:r>
              <a:rPr lang="en-IN" dirty="0" smtClean="0"/>
              <a:t> </a:t>
            </a:r>
            <a:r>
              <a:rPr lang="en-IN" dirty="0" err="1" smtClean="0"/>
              <a:t>Bhilare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7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Evaluation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Lab Assignments: 30%</a:t>
            </a:r>
          </a:p>
          <a:p>
            <a:r>
              <a:rPr lang="en-IN" dirty="0" smtClean="0"/>
              <a:t>Project work: 40%</a:t>
            </a:r>
          </a:p>
          <a:p>
            <a:r>
              <a:rPr lang="en-IN" dirty="0" smtClean="0"/>
              <a:t>Exams: 30%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4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8" y="1162595"/>
            <a:ext cx="8876703" cy="4990011"/>
          </a:xfrm>
        </p:spPr>
      </p:pic>
    </p:spTree>
    <p:extLst>
      <p:ext uri="{BB962C8B-B14F-4D97-AF65-F5344CB8AC3E}">
        <p14:creationId xmlns:p14="http://schemas.microsoft.com/office/powerpoint/2010/main" val="328659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45" y="182881"/>
            <a:ext cx="7548632" cy="6517896"/>
          </a:xfrm>
        </p:spPr>
      </p:pic>
    </p:spTree>
    <p:extLst>
      <p:ext uri="{BB962C8B-B14F-4D97-AF65-F5344CB8AC3E}">
        <p14:creationId xmlns:p14="http://schemas.microsoft.com/office/powerpoint/2010/main" val="42830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6" y="365126"/>
            <a:ext cx="8201526" cy="6492874"/>
          </a:xfrm>
        </p:spPr>
      </p:pic>
    </p:spTree>
    <p:extLst>
      <p:ext uri="{BB962C8B-B14F-4D97-AF65-F5344CB8AC3E}">
        <p14:creationId xmlns:p14="http://schemas.microsoft.com/office/powerpoint/2010/main" val="235664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1" y="986254"/>
            <a:ext cx="5359303" cy="5871746"/>
          </a:xfrm>
        </p:spPr>
      </p:pic>
    </p:spTree>
    <p:extLst>
      <p:ext uri="{BB962C8B-B14F-4D97-AF65-F5344CB8AC3E}">
        <p14:creationId xmlns:p14="http://schemas.microsoft.com/office/powerpoint/2010/main" val="173257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37" y="2348912"/>
            <a:ext cx="8384325" cy="30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PC503: Programming Lab</vt:lpstr>
      <vt:lpstr>Course Evaluation Policy</vt:lpstr>
      <vt:lpstr>PowerPoint Presentation</vt:lpstr>
      <vt:lpstr>PowerPoint Presentation</vt:lpstr>
      <vt:lpstr>PowerPoint Presentation</vt:lpstr>
      <vt:lpstr>PowerPoint Presentation</vt:lpstr>
      <vt:lpstr>Summary of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12</cp:revision>
  <dcterms:created xsi:type="dcterms:W3CDTF">2024-06-19T05:38:52Z</dcterms:created>
  <dcterms:modified xsi:type="dcterms:W3CDTF">2024-08-05T08:18:11Z</dcterms:modified>
</cp:coreProperties>
</file>