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9" r:id="rId3"/>
    <p:sldId id="285" r:id="rId4"/>
    <p:sldId id="281" r:id="rId5"/>
    <p:sldId id="282" r:id="rId6"/>
    <p:sldId id="284" r:id="rId7"/>
    <p:sldId id="271" r:id="rId8"/>
    <p:sldId id="272" r:id="rId9"/>
    <p:sldId id="273" r:id="rId10"/>
    <p:sldId id="286" r:id="rId11"/>
    <p:sldId id="287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93" r:id="rId20"/>
    <p:sldId id="298" r:id="rId21"/>
    <p:sldId id="300" r:id="rId22"/>
    <p:sldId id="299" r:id="rId23"/>
    <p:sldId id="294" r:id="rId24"/>
    <p:sldId id="291" r:id="rId25"/>
    <p:sldId id="292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PT Sans Narrow" panose="020B0604020202020204" charset="0"/>
      <p:regular r:id="rId29"/>
      <p:bold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382C0-A910-4D4B-9A42-93F14AD54DFA}">
  <a:tblStyle styleId="{27B382C0-A910-4D4B-9A42-93F14AD5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Scikit-learn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Sklearn.linear_model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module in </a:t>
            </a:r>
            <a:r>
              <a:rPr lang="en-US" dirty="0" err="1"/>
              <a:t>Scikit</a:t>
            </a:r>
            <a:r>
              <a:rPr lang="en-US" dirty="0"/>
              <a:t>-learn for linear models that can perform regression and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tasks.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94" y="2255469"/>
            <a:ext cx="5633205" cy="23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Sklearn.linear_model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Linear model </a:t>
            </a:r>
            <a:r>
              <a:rPr lang="en-IN" smtClean="0"/>
              <a:t>for regression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28" y="1889714"/>
            <a:ext cx="4907372" cy="24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Sklearn.metrics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Provides functions to evaluate the model performance</a:t>
            </a:r>
          </a:p>
          <a:p>
            <a:r>
              <a:rPr lang="en-IN" dirty="0" smtClean="0"/>
              <a:t>Key metrics: </a:t>
            </a:r>
          </a:p>
          <a:p>
            <a:pPr lvl="1"/>
            <a:r>
              <a:rPr lang="en-IN" dirty="0" smtClean="0"/>
              <a:t>Classification: accuracy, precision, recall, F1score</a:t>
            </a:r>
          </a:p>
          <a:p>
            <a:pPr lvl="1"/>
            <a:r>
              <a:rPr lang="en-IN" dirty="0" smtClean="0"/>
              <a:t>Regression: Mean absolute error, mean squared error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86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Evaluation metrics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dirty="0" smtClean="0"/>
              <a:t>quantitatively assess </a:t>
            </a:r>
            <a:r>
              <a:rPr lang="en-IN" dirty="0"/>
              <a:t>model performance and make informed improvements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Common </a:t>
            </a:r>
            <a:r>
              <a:rPr lang="en-IN" dirty="0"/>
              <a:t>Metrics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Classification</a:t>
            </a:r>
            <a:r>
              <a:rPr lang="en-IN" dirty="0"/>
              <a:t>: Accuracy, Precision, Recall, F1 Score, Confusion </a:t>
            </a:r>
            <a:r>
              <a:rPr lang="en-IN" dirty="0" smtClean="0"/>
              <a:t>Matrix</a:t>
            </a:r>
          </a:p>
          <a:p>
            <a:pPr lvl="1"/>
            <a:r>
              <a:rPr lang="en-IN" dirty="0" smtClean="0"/>
              <a:t>Regression</a:t>
            </a:r>
            <a:r>
              <a:rPr lang="en-IN" dirty="0"/>
              <a:t>: Mean Squared Error (MSE), Mean Absolute Error (MAE)</a:t>
            </a:r>
          </a:p>
        </p:txBody>
      </p:sp>
    </p:spTree>
    <p:extLst>
      <p:ext uri="{BB962C8B-B14F-4D97-AF65-F5344CB8AC3E}">
        <p14:creationId xmlns:p14="http://schemas.microsoft.com/office/powerpoint/2010/main" val="188459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Accuracy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ratio of correctly predicted data samples to </a:t>
                </a:r>
                <a:r>
                  <a:rPr lang="en-US" dirty="0"/>
                  <a:t>the total </a:t>
                </a:r>
                <a:r>
                  <a:rPr lang="en-US" dirty="0" smtClean="0"/>
                  <a:t>samples.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pPr marL="114300" indent="0">
                  <a:buNone/>
                </a:pPr>
                <a:r>
                  <a:rPr lang="en-IN" dirty="0" smtClean="0"/>
                  <a:t>		Accuracy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b="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3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Precision and Recall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Precision: ratio of positive predictions to total predicted positives</a:t>
                </a:r>
                <a:endParaRPr lang="en-IN" dirty="0"/>
              </a:p>
              <a:p>
                <a:endParaRPr lang="en-IN" dirty="0" smtClean="0"/>
              </a:p>
              <a:p>
                <a:pPr marL="114300" indent="0">
                  <a:buNone/>
                </a:pPr>
                <a:r>
                  <a:rPr lang="en-IN" dirty="0" smtClean="0"/>
                  <a:t>                      Precision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114300" indent="0">
                  <a:buNone/>
                </a:pPr>
                <a:endParaRPr lang="en-IN" dirty="0"/>
              </a:p>
              <a:p>
                <a:r>
                  <a:rPr lang="en-IN" dirty="0" smtClean="0"/>
                  <a:t>Recall: ratio of true positive predictions to total actual positives</a:t>
                </a:r>
                <a:endParaRPr lang="en-IN" dirty="0"/>
              </a:p>
              <a:p>
                <a:endParaRPr lang="en-IN" dirty="0" smtClean="0"/>
              </a:p>
              <a:p>
                <a:pPr marL="114300" indent="0">
                  <a:buNone/>
                </a:pPr>
                <a:r>
                  <a:rPr lang="en-IN" dirty="0" smtClean="0"/>
                  <a:t>	          Recall </a:t>
                </a:r>
                <a:r>
                  <a:rPr lang="en-IN" dirty="0"/>
                  <a:t>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F1 score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harmonic mean of precision and recall, balancing both the metrics</a:t>
                </a:r>
              </a:p>
              <a:p>
                <a:pPr marL="114300" indent="0">
                  <a:buNone/>
                </a:pPr>
                <a:r>
                  <a:rPr lang="en-IN" dirty="0" smtClean="0"/>
                  <a:t> </a:t>
                </a:r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r>
                  <a:rPr lang="en-IN" dirty="0" smtClean="0"/>
                  <a:t>           F1</a:t>
                </a:r>
                <a:r>
                  <a:rPr lang="en-IN" dirty="0"/>
                  <a:t> Score=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IN" b="0" dirty="0" smtClean="0"/>
              </a:p>
              <a:p>
                <a:pPr marL="114300" indent="0">
                  <a:buNone/>
                </a:pPr>
                <a:r>
                  <a:rPr lang="en-IN" dirty="0"/>
                  <a:t>​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27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Regression Evaluation metrics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Mean squared error </a:t>
                </a:r>
                <a:endParaRPr lang="en-IN" dirty="0"/>
              </a:p>
              <a:p>
                <a:endParaRPr lang="en-IN" dirty="0" smtClean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r>
                  <a:rPr lang="en-IN" dirty="0" smtClean="0"/>
                  <a:t>		MSE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marL="114300" indent="0">
                  <a:buNone/>
                </a:pPr>
                <a:endParaRPr lang="en-IN" dirty="0" smtClean="0"/>
              </a:p>
              <a:p>
                <a:pPr marL="11430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6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table used to evaluate the performance of a classification  model</a:t>
            </a:r>
          </a:p>
          <a:p>
            <a:r>
              <a:rPr lang="en-IN" dirty="0" err="1" smtClean="0"/>
              <a:t>Comonents</a:t>
            </a:r>
            <a:r>
              <a:rPr lang="en-IN" dirty="0" smtClean="0"/>
              <a:t>: TP, TN, FP, FN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45" y="2063076"/>
            <a:ext cx="3803715" cy="22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Using </a:t>
            </a:r>
            <a:r>
              <a:rPr lang="en-IN" dirty="0" err="1" smtClean="0"/>
              <a:t>scikit</a:t>
            </a:r>
            <a:r>
              <a:rPr lang="en-IN" dirty="0" smtClean="0"/>
              <a:t> learn: overview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90900" y="1844040"/>
            <a:ext cx="1844040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545080" y="241935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4940" y="241935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3060" y="2265461"/>
            <a:ext cx="9220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11600" y="2265461"/>
            <a:ext cx="181320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9460" y="3315117"/>
            <a:ext cx="3665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selection</a:t>
            </a:r>
          </a:p>
          <a:p>
            <a:r>
              <a:rPr lang="en-IN" dirty="0" smtClean="0"/>
              <a:t>Import model</a:t>
            </a:r>
          </a:p>
          <a:p>
            <a:r>
              <a:rPr lang="en-IN" dirty="0" smtClean="0"/>
              <a:t>Training the model</a:t>
            </a:r>
            <a:r>
              <a:rPr lang="en-IN" b="1" dirty="0" smtClean="0"/>
              <a:t>: fit(</a:t>
            </a:r>
            <a:r>
              <a:rPr lang="en-IN" b="1" dirty="0" err="1" smtClean="0"/>
              <a:t>X_train</a:t>
            </a:r>
            <a:r>
              <a:rPr lang="en-IN" b="1" dirty="0" smtClean="0"/>
              <a:t>, </a:t>
            </a:r>
            <a:r>
              <a:rPr lang="en-IN" b="1" dirty="0" err="1" smtClean="0"/>
              <a:t>y_train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Prediction using the model: </a:t>
            </a:r>
            <a:r>
              <a:rPr lang="en-IN" b="1" dirty="0" smtClean="0"/>
              <a:t>predict(</a:t>
            </a:r>
            <a:r>
              <a:rPr lang="en-IN" b="1" dirty="0" err="1" smtClean="0"/>
              <a:t>X_test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Performance evaluation</a:t>
            </a:r>
          </a:p>
          <a:p>
            <a:r>
              <a:rPr lang="en-IN" dirty="0" smtClean="0"/>
              <a:t>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Scikit</a:t>
            </a:r>
            <a:r>
              <a:rPr lang="en-IN" dirty="0" smtClean="0"/>
              <a:t>-learn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Definition</a:t>
            </a:r>
            <a:r>
              <a:rPr lang="en-IN" dirty="0" smtClean="0"/>
              <a:t>: </a:t>
            </a:r>
            <a:r>
              <a:rPr lang="en-IN" dirty="0" err="1" smtClean="0"/>
              <a:t>Scikit</a:t>
            </a:r>
            <a:r>
              <a:rPr lang="en-IN" dirty="0" smtClean="0"/>
              <a:t>-learn </a:t>
            </a:r>
            <a:r>
              <a:rPr lang="en-IN" dirty="0"/>
              <a:t>is a </a:t>
            </a:r>
            <a:r>
              <a:rPr lang="en-IN" dirty="0" smtClean="0"/>
              <a:t>third party machine </a:t>
            </a:r>
            <a:r>
              <a:rPr lang="en-IN" dirty="0"/>
              <a:t>learning </a:t>
            </a:r>
            <a:r>
              <a:rPr lang="en-IN" dirty="0" smtClean="0"/>
              <a:t>module </a:t>
            </a:r>
            <a:r>
              <a:rPr lang="en-IN" dirty="0"/>
              <a:t>for Python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features various classification, regression, and clustering algorithms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Key </a:t>
            </a:r>
            <a:r>
              <a:rPr lang="en-IN" dirty="0"/>
              <a:t>Features</a:t>
            </a:r>
            <a:r>
              <a:rPr lang="en-IN" dirty="0" smtClean="0"/>
              <a:t>: Simple </a:t>
            </a:r>
            <a:r>
              <a:rPr lang="en-IN" dirty="0"/>
              <a:t>and efficient tools for </a:t>
            </a:r>
            <a:r>
              <a:rPr lang="en-IN" dirty="0" smtClean="0"/>
              <a:t>data </a:t>
            </a:r>
            <a:r>
              <a:rPr lang="en-IN" dirty="0"/>
              <a:t>analysis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Built </a:t>
            </a:r>
            <a:r>
              <a:rPr lang="en-IN" dirty="0"/>
              <a:t>on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SciPy</a:t>
            </a:r>
            <a:r>
              <a:rPr lang="en-IN" dirty="0"/>
              <a:t>, and </a:t>
            </a:r>
            <a:r>
              <a:rPr lang="en-IN" dirty="0" err="1"/>
              <a:t>Matplotlib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87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Regression and classification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18509"/>
            <a:ext cx="3726503" cy="3185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16" y="1518509"/>
            <a:ext cx="4252328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Sklearn.linear_model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module in </a:t>
            </a:r>
            <a:r>
              <a:rPr lang="en-US" dirty="0" err="1"/>
              <a:t>Scikit</a:t>
            </a:r>
            <a:r>
              <a:rPr lang="en-US" dirty="0"/>
              <a:t>-learn for linear models that can perform regression and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tasks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28" y="2057354"/>
            <a:ext cx="4907372" cy="24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Sklearn.linear_model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module in </a:t>
            </a:r>
            <a:r>
              <a:rPr lang="en-US" dirty="0" err="1"/>
              <a:t>Scikit</a:t>
            </a:r>
            <a:r>
              <a:rPr lang="en-US" dirty="0"/>
              <a:t>-learn for linear models that can perform regression and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tasks.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94" y="2255469"/>
            <a:ext cx="5633205" cy="23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9" y="1570292"/>
            <a:ext cx="3911801" cy="2444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01" y="1266325"/>
            <a:ext cx="460287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60" y="1311308"/>
            <a:ext cx="3676839" cy="3257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2" y="1685711"/>
            <a:ext cx="379749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5" y="1638876"/>
            <a:ext cx="3314870" cy="2292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9" y="1625973"/>
            <a:ext cx="5204911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ML Problems formulated as: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ML problems broadly classified into: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Regression </a:t>
            </a:r>
          </a:p>
          <a:p>
            <a:pPr lvl="1"/>
            <a:r>
              <a:rPr lang="en-IN" dirty="0"/>
              <a:t>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1" y="2726458"/>
            <a:ext cx="7103478" cy="19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supervised learning technique used to categorize data into predefined classes.</a:t>
            </a:r>
          </a:p>
          <a:p>
            <a:endParaRPr lang="en-US" b="1" dirty="0" smtClean="0"/>
          </a:p>
          <a:p>
            <a:r>
              <a:rPr lang="en-US" b="1" dirty="0" smtClean="0"/>
              <a:t>Examples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Email spam detection</a:t>
            </a:r>
          </a:p>
          <a:p>
            <a:pPr lvl="1"/>
            <a:r>
              <a:rPr lang="en-US" dirty="0"/>
              <a:t>Image recognition</a:t>
            </a:r>
          </a:p>
          <a:p>
            <a:endParaRPr lang="en-US" b="1" dirty="0" smtClean="0"/>
          </a:p>
          <a:p>
            <a:r>
              <a:rPr lang="en-US" b="1" dirty="0" smtClean="0"/>
              <a:t>Algorithms</a:t>
            </a:r>
            <a:r>
              <a:rPr lang="en-US" b="1" dirty="0"/>
              <a:t>:</a:t>
            </a:r>
            <a:r>
              <a:rPr lang="en-US" dirty="0"/>
              <a:t> Decision Trees, </a:t>
            </a:r>
            <a:r>
              <a:rPr lang="en-US" dirty="0" smtClean="0"/>
              <a:t>Logistic Regression, Random </a:t>
            </a:r>
            <a:r>
              <a:rPr lang="en-US" dirty="0"/>
              <a:t>Forests, SVM,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93823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supervised learning technique used to predict a continuous </a:t>
            </a:r>
            <a:r>
              <a:rPr lang="en-US" dirty="0" smtClean="0"/>
              <a:t>output</a:t>
            </a:r>
          </a:p>
          <a:p>
            <a:pPr lvl="1"/>
            <a:r>
              <a:rPr lang="en-US" dirty="0"/>
              <a:t>A statistical method to model the relationship between a dependent variable and one or more independent variables.</a:t>
            </a:r>
          </a:p>
          <a:p>
            <a:endParaRPr lang="en-IN" dirty="0"/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House </a:t>
            </a:r>
            <a:r>
              <a:rPr lang="en-US" dirty="0"/>
              <a:t>price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Sales forecasting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  <a:r>
              <a:rPr lang="en-US" dirty="0"/>
              <a:t>: Linear Regression, Polynomial Regression, Lasso, Ridge.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71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Linear Regression with </a:t>
            </a:r>
            <a:r>
              <a:rPr lang="en-IN" dirty="0" err="1" smtClean="0"/>
              <a:t>sklearn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Fit method: trains the model on the provided data (training data)</a:t>
            </a:r>
          </a:p>
          <a:p>
            <a:r>
              <a:rPr lang="en-US" dirty="0" err="1" smtClean="0"/>
              <a:t>Pedict</a:t>
            </a:r>
            <a:r>
              <a:rPr lang="en-US" dirty="0" smtClean="0"/>
              <a:t>() generates predictions on the trained model for unseen data (test data)</a:t>
            </a:r>
          </a:p>
          <a:p>
            <a:r>
              <a:rPr lang="en-US" dirty="0" smtClean="0"/>
              <a:t>Coefficients: model parameters </a:t>
            </a:r>
            <a:r>
              <a:rPr lang="en-US" dirty="0" err="1" smtClean="0"/>
              <a:t>model.coef</a:t>
            </a:r>
            <a:r>
              <a:rPr lang="en-US" dirty="0" smtClean="0"/>
              <a:t>_ and </a:t>
            </a:r>
            <a:r>
              <a:rPr lang="en-US" dirty="0" err="1" smtClean="0"/>
              <a:t>model.intercept</a:t>
            </a:r>
            <a:r>
              <a:rPr lang="en-US" dirty="0" smtClean="0"/>
              <a:t>_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2" y="1762750"/>
            <a:ext cx="6975575" cy="6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Loading data using </a:t>
            </a:r>
            <a:r>
              <a:rPr lang="en-IN" dirty="0" err="1" smtClean="0"/>
              <a:t>sklearn.datasets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functions to load datasets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Built-in </a:t>
            </a:r>
            <a:r>
              <a:rPr lang="en-US" dirty="0"/>
              <a:t>datasets (e.g., Iris, Boston Housing</a:t>
            </a:r>
            <a:r>
              <a:rPr lang="en-US" dirty="0" smtClean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72" y="2361415"/>
            <a:ext cx="3838249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 is essential to prepare data for machine learning models, ensuring they perform effectively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Standardization (0 mean and unit variance)</a:t>
            </a:r>
          </a:p>
          <a:p>
            <a:pPr lvl="1"/>
            <a:r>
              <a:rPr lang="en-IN" dirty="0" smtClean="0"/>
              <a:t>Normalization default range [0-1] </a:t>
            </a:r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US" sz="1600" dirty="0" err="1" smtClean="0"/>
              <a:t>Fit_transform</a:t>
            </a:r>
            <a:r>
              <a:rPr lang="en-US" sz="1600" dirty="0"/>
              <a:t>(): Computes the mean and standard deviation for scaling.</a:t>
            </a:r>
          </a:p>
          <a:p>
            <a:pPr lvl="1"/>
            <a:r>
              <a:rPr lang="en-US" sz="1600" dirty="0"/>
              <a:t>transform(): Applies the scaling to the data. </a:t>
            </a:r>
          </a:p>
          <a:p>
            <a:pPr lvl="1"/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60" y="1800081"/>
            <a:ext cx="3493140" cy="19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Train/Test split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09" y="3421380"/>
            <a:ext cx="5214811" cy="516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937523"/>
            <a:ext cx="8749200" cy="4627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00" y="1319524"/>
            <a:ext cx="8520600" cy="3302700"/>
          </a:xfrm>
        </p:spPr>
        <p:txBody>
          <a:bodyPr/>
          <a:lstStyle/>
          <a:p>
            <a:r>
              <a:rPr lang="en-IN" dirty="0" smtClean="0"/>
              <a:t>Parameters:</a:t>
            </a:r>
          </a:p>
          <a:p>
            <a:pPr lvl="1"/>
            <a:r>
              <a:rPr lang="en-US" dirty="0" smtClean="0"/>
              <a:t>X: Features (input variables)</a:t>
            </a:r>
          </a:p>
          <a:p>
            <a:pPr lvl="1"/>
            <a:r>
              <a:rPr lang="en-US" dirty="0" smtClean="0"/>
              <a:t>y</a:t>
            </a:r>
            <a:r>
              <a:rPr lang="en-US" dirty="0"/>
              <a:t>: Target variable (</a:t>
            </a:r>
            <a:r>
              <a:rPr lang="en-US" dirty="0" smtClean="0"/>
              <a:t>output)</a:t>
            </a:r>
          </a:p>
          <a:p>
            <a:pPr lvl="1"/>
            <a:r>
              <a:rPr lang="en-US" dirty="0" err="1" smtClean="0"/>
              <a:t>test_size</a:t>
            </a:r>
            <a:r>
              <a:rPr lang="en-US" dirty="0"/>
              <a:t>: Proportion of the dataset to include in the test split (e.g., 0.2 for 20</a:t>
            </a:r>
            <a:r>
              <a:rPr lang="en-US" dirty="0" smtClean="0"/>
              <a:t>%)</a:t>
            </a:r>
          </a:p>
          <a:p>
            <a:pPr lvl="1"/>
            <a:r>
              <a:rPr lang="en-US" dirty="0" err="1" smtClean="0"/>
              <a:t>train_size</a:t>
            </a:r>
            <a:r>
              <a:rPr lang="en-US" dirty="0"/>
              <a:t>: Proportion of the dataset to include in the train split (</a:t>
            </a:r>
            <a:r>
              <a:rPr lang="en-US" dirty="0" smtClean="0"/>
              <a:t>optional)</a:t>
            </a:r>
          </a:p>
          <a:p>
            <a:pPr lvl="1"/>
            <a:r>
              <a:rPr lang="en-US" dirty="0" err="1" smtClean="0"/>
              <a:t>random_state</a:t>
            </a:r>
            <a:r>
              <a:rPr lang="en-US" dirty="0"/>
              <a:t>: Seed for random number generator (ensures </a:t>
            </a:r>
            <a:r>
              <a:rPr lang="en-US" dirty="0" smtClean="0"/>
              <a:t>reproducibility)</a:t>
            </a:r>
          </a:p>
          <a:p>
            <a:pPr lvl="1"/>
            <a:r>
              <a:rPr lang="en-US" dirty="0" smtClean="0"/>
              <a:t>shuffle</a:t>
            </a:r>
            <a:r>
              <a:rPr lang="en-US" dirty="0"/>
              <a:t>: Whether to shuffle the data before splitting (default is True).</a:t>
            </a:r>
          </a:p>
        </p:txBody>
      </p:sp>
    </p:spTree>
    <p:extLst>
      <p:ext uri="{BB962C8B-B14F-4D97-AF65-F5344CB8AC3E}">
        <p14:creationId xmlns:p14="http://schemas.microsoft.com/office/powerpoint/2010/main" val="321518272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579</Words>
  <Application>Microsoft Office PowerPoint</Application>
  <PresentationFormat>On-screen Show (16:9)</PresentationFormat>
  <Paragraphs>119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Cambria Math</vt:lpstr>
      <vt:lpstr>Arial</vt:lpstr>
      <vt:lpstr>PT Sans Narrow</vt:lpstr>
      <vt:lpstr>Open Sans</vt:lpstr>
      <vt:lpstr>Tropic</vt:lpstr>
      <vt:lpstr>Scikit-learn in Python</vt:lpstr>
      <vt:lpstr>Scikit-learn</vt:lpstr>
      <vt:lpstr>ML Problems formulated as:</vt:lpstr>
      <vt:lpstr>Classification</vt:lpstr>
      <vt:lpstr>Regression</vt:lpstr>
      <vt:lpstr>Linear Regression with sklearn</vt:lpstr>
      <vt:lpstr>Loading data using sklearn.datasets</vt:lpstr>
      <vt:lpstr>Data preprocessing</vt:lpstr>
      <vt:lpstr>Train/Test split</vt:lpstr>
      <vt:lpstr>Sklearn.linear_model</vt:lpstr>
      <vt:lpstr>Sklearn.linear_model</vt:lpstr>
      <vt:lpstr>Sklearn.metrics</vt:lpstr>
      <vt:lpstr>Evaluation metrics</vt:lpstr>
      <vt:lpstr>Accuracy</vt:lpstr>
      <vt:lpstr>Precision and Recall</vt:lpstr>
      <vt:lpstr>F1 score</vt:lpstr>
      <vt:lpstr>Regression Evaluation metrics</vt:lpstr>
      <vt:lpstr>Confusion matrix</vt:lpstr>
      <vt:lpstr>Using scikit learn: overview </vt:lpstr>
      <vt:lpstr>Regression and classification</vt:lpstr>
      <vt:lpstr>Sklearn.linear_model</vt:lpstr>
      <vt:lpstr>Sklearn.linear_model</vt:lpstr>
      <vt:lpstr>Logistic Regression</vt:lpstr>
      <vt:lpstr>Decision Tree</vt:lpstr>
      <vt:lpstr>Support 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cp:lastModifiedBy>faculty</cp:lastModifiedBy>
  <cp:revision>58</cp:revision>
  <dcterms:modified xsi:type="dcterms:W3CDTF">2024-10-21T08:17:25Z</dcterms:modified>
</cp:coreProperties>
</file>