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8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6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1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184D-BD46-42F6-9843-DF6CFF08BE81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8264-28D2-4D77-9CB9-B89F0220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 168"/>
          <p:cNvGrpSpPr/>
          <p:nvPr/>
        </p:nvGrpSpPr>
        <p:grpSpPr>
          <a:xfrm>
            <a:off x="766572" y="2403749"/>
            <a:ext cx="5035749" cy="4894554"/>
            <a:chOff x="42672" y="1923689"/>
            <a:chExt cx="5035749" cy="4894554"/>
          </a:xfrm>
        </p:grpSpPr>
        <p:sp>
          <p:nvSpPr>
            <p:cNvPr id="5" name="矩形: 圆角 4"/>
            <p:cNvSpPr/>
            <p:nvPr/>
          </p:nvSpPr>
          <p:spPr>
            <a:xfrm>
              <a:off x="42672" y="4767527"/>
              <a:ext cx="934228" cy="23618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移动会议白板</a:t>
              </a: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313430" y="4308008"/>
              <a:ext cx="934228" cy="23618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数据库模块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308936" y="2878227"/>
              <a:ext cx="934228" cy="23618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客户端模块</a:t>
              </a: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2608556" y="2324513"/>
              <a:ext cx="1120241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登录模块</a:t>
              </a: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608556" y="1941295"/>
              <a:ext cx="1120236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注册模块</a:t>
              </a: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08556" y="2709319"/>
              <a:ext cx="1120240" cy="23618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会议模块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611685" y="3099586"/>
              <a:ext cx="1104915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会议笔记模块</a:t>
              </a: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2602923" y="3922699"/>
              <a:ext cx="1104914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个人管理模块</a:t>
              </a: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2602923" y="3499557"/>
              <a:ext cx="1120240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白板模块</a:t>
              </a: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4225656" y="2625471"/>
              <a:ext cx="792889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/>
                <a:t>PPT</a:t>
              </a:r>
              <a:r>
                <a:rPr lang="zh-CN" altLang="en-US" sz="1013" dirty="0"/>
                <a:t>共享</a:t>
              </a:r>
            </a:p>
          </p:txBody>
        </p:sp>
        <p:sp>
          <p:nvSpPr>
            <p:cNvPr id="25" name="矩形: 圆角 24"/>
            <p:cNvSpPr/>
            <p:nvPr/>
          </p:nvSpPr>
          <p:spPr>
            <a:xfrm>
              <a:off x="4225655" y="2958456"/>
              <a:ext cx="792889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图像绘制</a:t>
              </a:r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4214614" y="3957411"/>
              <a:ext cx="798410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白板保存</a:t>
              </a: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225655" y="3291441"/>
              <a:ext cx="792889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图片插入</a:t>
              </a: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4220135" y="3633152"/>
              <a:ext cx="792889" cy="2361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文字插入</a:t>
              </a: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4214614" y="1923689"/>
              <a:ext cx="798410" cy="23618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召集会议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4214614" y="2311156"/>
              <a:ext cx="798410" cy="23618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参与会议</a:t>
              </a:r>
            </a:p>
          </p:txBody>
        </p:sp>
        <p:cxnSp>
          <p:nvCxnSpPr>
            <p:cNvPr id="41" name="直接连接符 40"/>
            <p:cNvCxnSpPr>
              <a:cxnSpLocks/>
            </p:cNvCxnSpPr>
            <p:nvPr/>
          </p:nvCxnSpPr>
          <p:spPr>
            <a:xfrm flipV="1">
              <a:off x="2234447" y="2996316"/>
              <a:ext cx="163737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398184" y="2056733"/>
              <a:ext cx="0" cy="20017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11" idx="1"/>
            </p:cNvCxnSpPr>
            <p:nvPr/>
          </p:nvCxnSpPr>
          <p:spPr>
            <a:xfrm>
              <a:off x="2398184" y="2056733"/>
              <a:ext cx="210372" cy="26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0" idx="1"/>
            </p:cNvCxnSpPr>
            <p:nvPr/>
          </p:nvCxnSpPr>
          <p:spPr>
            <a:xfrm>
              <a:off x="2398184" y="2442603"/>
              <a:ext cx="2103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405845" y="2825820"/>
              <a:ext cx="2103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404280" y="3220336"/>
              <a:ext cx="2103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92551" y="3615288"/>
              <a:ext cx="2103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398183" y="4055616"/>
              <a:ext cx="2103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2" idx="3"/>
            </p:cNvCxnSpPr>
            <p:nvPr/>
          </p:nvCxnSpPr>
          <p:spPr>
            <a:xfrm flipV="1">
              <a:off x="3728796" y="2825820"/>
              <a:ext cx="159433" cy="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891413" y="2255502"/>
              <a:ext cx="0" cy="5721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8229" y="2250178"/>
              <a:ext cx="1280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cxnSpLocks/>
            </p:cNvCxnSpPr>
            <p:nvPr/>
          </p:nvCxnSpPr>
          <p:spPr>
            <a:xfrm>
              <a:off x="4022341" y="2050637"/>
              <a:ext cx="0" cy="3858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cxnSpLocks/>
            </p:cNvCxnSpPr>
            <p:nvPr/>
          </p:nvCxnSpPr>
          <p:spPr>
            <a:xfrm>
              <a:off x="4016245" y="2041779"/>
              <a:ext cx="19836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cxnSpLocks/>
              <a:endCxn id="36" idx="1"/>
            </p:cNvCxnSpPr>
            <p:nvPr/>
          </p:nvCxnSpPr>
          <p:spPr>
            <a:xfrm>
              <a:off x="4016245" y="2429246"/>
              <a:ext cx="19836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/>
            <p:cNvSpPr/>
            <p:nvPr/>
          </p:nvSpPr>
          <p:spPr>
            <a:xfrm>
              <a:off x="1314630" y="6360284"/>
              <a:ext cx="934228" cy="23618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管理模块</a:t>
              </a: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611284" y="6094377"/>
              <a:ext cx="1104915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日志管理模块</a:t>
              </a: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2611284" y="6599799"/>
              <a:ext cx="1104915" cy="21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用户管理模块</a:t>
              </a:r>
            </a:p>
          </p:txBody>
        </p:sp>
        <p:cxnSp>
          <p:nvCxnSpPr>
            <p:cNvPr id="109" name="连接符: 肘形 108"/>
            <p:cNvCxnSpPr>
              <a:stCxn id="9" idx="3"/>
              <a:endCxn id="21" idx="1"/>
            </p:cNvCxnSpPr>
            <p:nvPr/>
          </p:nvCxnSpPr>
          <p:spPr>
            <a:xfrm flipV="1">
              <a:off x="2248858" y="6212468"/>
              <a:ext cx="362426" cy="265907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/>
            <p:cNvCxnSpPr>
              <a:cxnSpLocks/>
              <a:stCxn id="9" idx="3"/>
            </p:cNvCxnSpPr>
            <p:nvPr/>
          </p:nvCxnSpPr>
          <p:spPr>
            <a:xfrm>
              <a:off x="2248858" y="6478375"/>
              <a:ext cx="359759" cy="230646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/>
            <p:cNvSpPr/>
            <p:nvPr/>
          </p:nvSpPr>
          <p:spPr>
            <a:xfrm>
              <a:off x="1313430" y="5197673"/>
              <a:ext cx="934228" cy="23618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服务端模块</a:t>
              </a:r>
            </a:p>
          </p:txBody>
        </p:sp>
        <p:sp>
          <p:nvSpPr>
            <p:cNvPr id="114" name="矩形: 圆角 113"/>
            <p:cNvSpPr/>
            <p:nvPr/>
          </p:nvSpPr>
          <p:spPr>
            <a:xfrm>
              <a:off x="4135826" y="4654327"/>
              <a:ext cx="934228" cy="23618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会议数据模块</a:t>
              </a:r>
            </a:p>
          </p:txBody>
        </p:sp>
        <p:sp>
          <p:nvSpPr>
            <p:cNvPr id="115" name="矩形: 圆角 114"/>
            <p:cNvSpPr/>
            <p:nvPr/>
          </p:nvSpPr>
          <p:spPr>
            <a:xfrm>
              <a:off x="4135826" y="4300538"/>
              <a:ext cx="934228" cy="23618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用户数据模块</a:t>
              </a:r>
            </a:p>
          </p:txBody>
        </p:sp>
        <p:sp>
          <p:nvSpPr>
            <p:cNvPr id="116" name="矩形: 圆角 115"/>
            <p:cNvSpPr/>
            <p:nvPr/>
          </p:nvSpPr>
          <p:spPr>
            <a:xfrm>
              <a:off x="4135826" y="5003708"/>
              <a:ext cx="934228" cy="23618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白板数据模块</a:t>
              </a:r>
            </a:p>
          </p:txBody>
        </p:sp>
        <p:cxnSp>
          <p:nvCxnSpPr>
            <p:cNvPr id="119" name="连接符: 肘形 118"/>
            <p:cNvCxnSpPr>
              <a:stCxn id="18" idx="3"/>
              <a:endCxn id="115" idx="1"/>
            </p:cNvCxnSpPr>
            <p:nvPr/>
          </p:nvCxnSpPr>
          <p:spPr>
            <a:xfrm flipV="1">
              <a:off x="3716199" y="4418629"/>
              <a:ext cx="419627" cy="354392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连接符: 肘形 120"/>
            <p:cNvCxnSpPr>
              <a:stCxn id="18" idx="3"/>
              <a:endCxn id="114" idx="1"/>
            </p:cNvCxnSpPr>
            <p:nvPr/>
          </p:nvCxnSpPr>
          <p:spPr>
            <a:xfrm flipV="1">
              <a:off x="3716199" y="4772418"/>
              <a:ext cx="419627" cy="603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/>
            <p:cNvCxnSpPr>
              <a:stCxn id="18" idx="3"/>
              <a:endCxn id="116" idx="1"/>
            </p:cNvCxnSpPr>
            <p:nvPr/>
          </p:nvCxnSpPr>
          <p:spPr>
            <a:xfrm>
              <a:off x="3716199" y="4773021"/>
              <a:ext cx="419627" cy="348778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/>
            <p:cNvSpPr/>
            <p:nvPr/>
          </p:nvSpPr>
          <p:spPr>
            <a:xfrm>
              <a:off x="2611284" y="5196151"/>
              <a:ext cx="1104915" cy="2361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控制层模块</a:t>
              </a: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611285" y="4654930"/>
              <a:ext cx="1104914" cy="23618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数据持久层模块</a:t>
              </a: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1284" y="5702908"/>
              <a:ext cx="1104915" cy="23618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服务层模块</a:t>
              </a:r>
            </a:p>
          </p:txBody>
        </p:sp>
        <p:sp>
          <p:nvSpPr>
            <p:cNvPr id="104" name="矩形: 圆角 103"/>
            <p:cNvSpPr/>
            <p:nvPr/>
          </p:nvSpPr>
          <p:spPr>
            <a:xfrm>
              <a:off x="4144193" y="5371137"/>
              <a:ext cx="934228" cy="23618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用户服务模块</a:t>
              </a:r>
            </a:p>
          </p:txBody>
        </p:sp>
        <p:sp>
          <p:nvSpPr>
            <p:cNvPr id="105" name="矩形: 圆角 104"/>
            <p:cNvSpPr/>
            <p:nvPr/>
          </p:nvSpPr>
          <p:spPr>
            <a:xfrm>
              <a:off x="4144193" y="6028303"/>
              <a:ext cx="934228" cy="23618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会议服务模块</a:t>
              </a:r>
            </a:p>
          </p:txBody>
        </p:sp>
        <p:sp>
          <p:nvSpPr>
            <p:cNvPr id="106" name="矩形: 圆角 105"/>
            <p:cNvSpPr/>
            <p:nvPr/>
          </p:nvSpPr>
          <p:spPr>
            <a:xfrm>
              <a:off x="4144193" y="5699720"/>
              <a:ext cx="934228" cy="23618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13" dirty="0"/>
                <a:t>白板服务模块</a:t>
              </a:r>
            </a:p>
          </p:txBody>
        </p:sp>
        <p:cxnSp>
          <p:nvCxnSpPr>
            <p:cNvPr id="132" name="连接符: 肘形 131"/>
            <p:cNvCxnSpPr>
              <a:stCxn id="23" idx="3"/>
              <a:endCxn id="104" idx="1"/>
            </p:cNvCxnSpPr>
            <p:nvPr/>
          </p:nvCxnSpPr>
          <p:spPr>
            <a:xfrm flipV="1">
              <a:off x="3716199" y="5489228"/>
              <a:ext cx="427994" cy="331771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连接符: 肘形 133"/>
            <p:cNvCxnSpPr>
              <a:stCxn id="23" idx="3"/>
              <a:endCxn id="106" idx="1"/>
            </p:cNvCxnSpPr>
            <p:nvPr/>
          </p:nvCxnSpPr>
          <p:spPr>
            <a:xfrm flipV="1">
              <a:off x="3716199" y="5817811"/>
              <a:ext cx="427994" cy="3188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连接符: 肘形 135"/>
            <p:cNvCxnSpPr>
              <a:stCxn id="23" idx="3"/>
              <a:endCxn id="105" idx="1"/>
            </p:cNvCxnSpPr>
            <p:nvPr/>
          </p:nvCxnSpPr>
          <p:spPr>
            <a:xfrm>
              <a:off x="3716199" y="5820999"/>
              <a:ext cx="427994" cy="325395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连接符: 肘形 139"/>
            <p:cNvCxnSpPr>
              <a:stCxn id="8" idx="3"/>
              <a:endCxn id="18" idx="1"/>
            </p:cNvCxnSpPr>
            <p:nvPr/>
          </p:nvCxnSpPr>
          <p:spPr>
            <a:xfrm flipV="1">
              <a:off x="2247658" y="4773021"/>
              <a:ext cx="363627" cy="542743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肘形 141"/>
            <p:cNvCxnSpPr>
              <a:stCxn id="8" idx="3"/>
              <a:endCxn id="19" idx="1"/>
            </p:cNvCxnSpPr>
            <p:nvPr/>
          </p:nvCxnSpPr>
          <p:spPr>
            <a:xfrm flipV="1">
              <a:off x="2247658" y="5314242"/>
              <a:ext cx="363626" cy="1522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肘形 143"/>
            <p:cNvCxnSpPr>
              <a:stCxn id="8" idx="3"/>
              <a:endCxn id="23" idx="1"/>
            </p:cNvCxnSpPr>
            <p:nvPr/>
          </p:nvCxnSpPr>
          <p:spPr>
            <a:xfrm>
              <a:off x="2247658" y="5315764"/>
              <a:ext cx="363626" cy="505235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/>
            <p:cNvCxnSpPr>
              <a:stCxn id="5" idx="3"/>
              <a:endCxn id="7" idx="1"/>
            </p:cNvCxnSpPr>
            <p:nvPr/>
          </p:nvCxnSpPr>
          <p:spPr>
            <a:xfrm flipV="1">
              <a:off x="976900" y="2996318"/>
              <a:ext cx="332036" cy="1889300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肘形 153"/>
            <p:cNvCxnSpPr>
              <a:stCxn id="5" idx="3"/>
              <a:endCxn id="17" idx="1"/>
            </p:cNvCxnSpPr>
            <p:nvPr/>
          </p:nvCxnSpPr>
          <p:spPr>
            <a:xfrm flipV="1">
              <a:off x="976900" y="4426099"/>
              <a:ext cx="336530" cy="459519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/>
            <p:cNvCxnSpPr>
              <a:stCxn id="5" idx="3"/>
              <a:endCxn id="8" idx="1"/>
            </p:cNvCxnSpPr>
            <p:nvPr/>
          </p:nvCxnSpPr>
          <p:spPr>
            <a:xfrm>
              <a:off x="976900" y="4885618"/>
              <a:ext cx="336530" cy="430146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/>
            <p:cNvCxnSpPr>
              <a:stCxn id="5" idx="3"/>
              <a:endCxn id="9" idx="1"/>
            </p:cNvCxnSpPr>
            <p:nvPr/>
          </p:nvCxnSpPr>
          <p:spPr>
            <a:xfrm>
              <a:off x="976900" y="4885618"/>
              <a:ext cx="337730" cy="1592757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连接符: 肘形 159"/>
            <p:cNvCxnSpPr>
              <a:stCxn id="20" idx="3"/>
              <a:endCxn id="24" idx="1"/>
            </p:cNvCxnSpPr>
            <p:nvPr/>
          </p:nvCxnSpPr>
          <p:spPr>
            <a:xfrm flipV="1">
              <a:off x="3723163" y="2743562"/>
              <a:ext cx="502493" cy="874086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连接符: 肘形 161"/>
            <p:cNvCxnSpPr>
              <a:stCxn id="20" idx="3"/>
              <a:endCxn id="25" idx="1"/>
            </p:cNvCxnSpPr>
            <p:nvPr/>
          </p:nvCxnSpPr>
          <p:spPr>
            <a:xfrm flipV="1">
              <a:off x="3723163" y="3076547"/>
              <a:ext cx="502492" cy="541101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/>
            <p:cNvCxnSpPr>
              <a:stCxn id="20" idx="3"/>
              <a:endCxn id="33" idx="1"/>
            </p:cNvCxnSpPr>
            <p:nvPr/>
          </p:nvCxnSpPr>
          <p:spPr>
            <a:xfrm flipV="1">
              <a:off x="3723163" y="3409532"/>
              <a:ext cx="502492" cy="208116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连接符: 肘形 165"/>
            <p:cNvCxnSpPr>
              <a:cxnSpLocks/>
            </p:cNvCxnSpPr>
            <p:nvPr/>
          </p:nvCxnSpPr>
          <p:spPr>
            <a:xfrm>
              <a:off x="3730783" y="3617648"/>
              <a:ext cx="496972" cy="133595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连接符: 肘形 167"/>
            <p:cNvCxnSpPr>
              <a:cxnSpLocks/>
            </p:cNvCxnSpPr>
            <p:nvPr/>
          </p:nvCxnSpPr>
          <p:spPr>
            <a:xfrm>
              <a:off x="3730783" y="3617648"/>
              <a:ext cx="491451" cy="457854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1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71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李浩然</dc:creator>
  <cp:lastModifiedBy>李浩然</cp:lastModifiedBy>
  <cp:revision>90</cp:revision>
  <dcterms:created xsi:type="dcterms:W3CDTF">2017-04-23T06:24:54Z</dcterms:created>
  <dcterms:modified xsi:type="dcterms:W3CDTF">2017-04-23T07:39:32Z</dcterms:modified>
</cp:coreProperties>
</file>