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8" r:id="rId2"/>
    <p:sldId id="265" r:id="rId3"/>
    <p:sldId id="266" r:id="rId4"/>
    <p:sldId id="268" r:id="rId5"/>
    <p:sldId id="267" r:id="rId6"/>
    <p:sldId id="270" r:id="rId7"/>
    <p:sldId id="269"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357" autoAdjust="0"/>
  </p:normalViewPr>
  <p:slideViewPr>
    <p:cSldViewPr snapToGrid="0">
      <p:cViewPr varScale="1">
        <p:scale>
          <a:sx n="110" d="100"/>
          <a:sy n="110" d="100"/>
        </p:scale>
        <p:origin x="51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54FE1E-6CCD-4578-99E2-11F670A12512}" type="datetimeFigureOut">
              <a:rPr lang="zh-CN" altLang="en-US" smtClean="0"/>
              <a:t>2022/3/16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DA7E13-F7E0-4F23-98D1-C30575D1F0A5}" type="slidenum">
              <a:rPr lang="zh-CN" altLang="en-US" smtClean="0"/>
              <a:t>‹#›</a:t>
            </a:fld>
            <a:endParaRPr lang="zh-CN" altLang="en-US"/>
          </a:p>
        </p:txBody>
      </p:sp>
    </p:spTree>
    <p:extLst>
      <p:ext uri="{BB962C8B-B14F-4D97-AF65-F5344CB8AC3E}">
        <p14:creationId xmlns:p14="http://schemas.microsoft.com/office/powerpoint/2010/main" val="4249841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1BDB57-BC21-499C-AFCC-1A7DA9563C7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22D5DC3-D509-4353-8DA4-794E7AE6AF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273A7FC-F02E-48AE-B6AA-9EC5D56A418C}"/>
              </a:ext>
            </a:extLst>
          </p:cNvPr>
          <p:cNvSpPr>
            <a:spLocks noGrp="1"/>
          </p:cNvSpPr>
          <p:nvPr>
            <p:ph type="dt" sz="half" idx="10"/>
          </p:nvPr>
        </p:nvSpPr>
        <p:spPr/>
        <p:txBody>
          <a:bodyPr/>
          <a:lstStyle/>
          <a:p>
            <a:fld id="{0A59856D-46D5-48B6-A9AE-60C213D40D3A}" type="datetime1">
              <a:rPr lang="zh-CN" altLang="en-US" smtClean="0"/>
              <a:t>2022/3/16</a:t>
            </a:fld>
            <a:endParaRPr lang="zh-CN" altLang="en-US"/>
          </a:p>
        </p:txBody>
      </p:sp>
      <p:sp>
        <p:nvSpPr>
          <p:cNvPr id="5" name="页脚占位符 4">
            <a:extLst>
              <a:ext uri="{FF2B5EF4-FFF2-40B4-BE49-F238E27FC236}">
                <a16:creationId xmlns:a16="http://schemas.microsoft.com/office/drawing/2014/main" id="{DBF162F6-F7A7-4845-B648-8963B4C28E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22C738-2E22-4AA7-9A2B-30CF3EA71453}"/>
              </a:ext>
            </a:extLst>
          </p:cNvPr>
          <p:cNvSpPr>
            <a:spLocks noGrp="1"/>
          </p:cNvSpPr>
          <p:nvPr>
            <p:ph type="sldNum" sz="quarter" idx="12"/>
          </p:nvPr>
        </p:nvSpPr>
        <p:spPr/>
        <p:txBody>
          <a:bodyPr/>
          <a:lstStyle/>
          <a:p>
            <a:fld id="{47AE34FD-51A7-446C-9DF8-850ADA8FA7C8}" type="slidenum">
              <a:rPr lang="zh-CN" altLang="en-US" smtClean="0"/>
              <a:t>‹#›</a:t>
            </a:fld>
            <a:endParaRPr lang="zh-CN" altLang="en-US"/>
          </a:p>
        </p:txBody>
      </p:sp>
    </p:spTree>
    <p:extLst>
      <p:ext uri="{BB962C8B-B14F-4D97-AF65-F5344CB8AC3E}">
        <p14:creationId xmlns:p14="http://schemas.microsoft.com/office/powerpoint/2010/main" val="1494872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4334BD-5F49-4E14-A877-EB5680A4D8D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54AA8B2-FF29-47D6-ADBF-4F591659B1F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71E27BF-DB2B-470D-9AD7-989ED2349ED2}"/>
              </a:ext>
            </a:extLst>
          </p:cNvPr>
          <p:cNvSpPr>
            <a:spLocks noGrp="1"/>
          </p:cNvSpPr>
          <p:nvPr>
            <p:ph type="dt" sz="half" idx="10"/>
          </p:nvPr>
        </p:nvSpPr>
        <p:spPr/>
        <p:txBody>
          <a:bodyPr/>
          <a:lstStyle/>
          <a:p>
            <a:fld id="{D1F7DD8E-8E54-46FB-850E-F74E97393065}" type="datetime1">
              <a:rPr lang="zh-CN" altLang="en-US" smtClean="0"/>
              <a:t>2022/3/16</a:t>
            </a:fld>
            <a:endParaRPr lang="zh-CN" altLang="en-US"/>
          </a:p>
        </p:txBody>
      </p:sp>
      <p:sp>
        <p:nvSpPr>
          <p:cNvPr id="5" name="页脚占位符 4">
            <a:extLst>
              <a:ext uri="{FF2B5EF4-FFF2-40B4-BE49-F238E27FC236}">
                <a16:creationId xmlns:a16="http://schemas.microsoft.com/office/drawing/2014/main" id="{FB384E19-DB51-49CB-9615-5FEC2CCF99B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B64AC2-54DF-4235-85AF-578725E20337}"/>
              </a:ext>
            </a:extLst>
          </p:cNvPr>
          <p:cNvSpPr>
            <a:spLocks noGrp="1"/>
          </p:cNvSpPr>
          <p:nvPr>
            <p:ph type="sldNum" sz="quarter" idx="12"/>
          </p:nvPr>
        </p:nvSpPr>
        <p:spPr/>
        <p:txBody>
          <a:bodyPr/>
          <a:lstStyle/>
          <a:p>
            <a:fld id="{47AE34FD-51A7-446C-9DF8-850ADA8FA7C8}" type="slidenum">
              <a:rPr lang="zh-CN" altLang="en-US" smtClean="0"/>
              <a:t>‹#›</a:t>
            </a:fld>
            <a:endParaRPr lang="zh-CN" altLang="en-US"/>
          </a:p>
        </p:txBody>
      </p:sp>
    </p:spTree>
    <p:extLst>
      <p:ext uri="{BB962C8B-B14F-4D97-AF65-F5344CB8AC3E}">
        <p14:creationId xmlns:p14="http://schemas.microsoft.com/office/powerpoint/2010/main" val="2884625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67C61A0-9C6C-4F39-97F7-811C2FBE4CE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DB325DD-CE7E-4E84-BCFC-A612A6799AD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719E44F-DBF0-4497-9543-AC0932A131B8}"/>
              </a:ext>
            </a:extLst>
          </p:cNvPr>
          <p:cNvSpPr>
            <a:spLocks noGrp="1"/>
          </p:cNvSpPr>
          <p:nvPr>
            <p:ph type="dt" sz="half" idx="10"/>
          </p:nvPr>
        </p:nvSpPr>
        <p:spPr/>
        <p:txBody>
          <a:bodyPr/>
          <a:lstStyle/>
          <a:p>
            <a:fld id="{44464872-992E-42CA-8D9B-E1DA7196A4CC}" type="datetime1">
              <a:rPr lang="zh-CN" altLang="en-US" smtClean="0"/>
              <a:t>2022/3/16</a:t>
            </a:fld>
            <a:endParaRPr lang="zh-CN" altLang="en-US"/>
          </a:p>
        </p:txBody>
      </p:sp>
      <p:sp>
        <p:nvSpPr>
          <p:cNvPr id="5" name="页脚占位符 4">
            <a:extLst>
              <a:ext uri="{FF2B5EF4-FFF2-40B4-BE49-F238E27FC236}">
                <a16:creationId xmlns:a16="http://schemas.microsoft.com/office/drawing/2014/main" id="{5A90E9E6-9BE8-49FA-8324-F074F55FF0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1C8F07-5236-4E73-B04D-E770CE2E4567}"/>
              </a:ext>
            </a:extLst>
          </p:cNvPr>
          <p:cNvSpPr>
            <a:spLocks noGrp="1"/>
          </p:cNvSpPr>
          <p:nvPr>
            <p:ph type="sldNum" sz="quarter" idx="12"/>
          </p:nvPr>
        </p:nvSpPr>
        <p:spPr/>
        <p:txBody>
          <a:bodyPr/>
          <a:lstStyle/>
          <a:p>
            <a:fld id="{47AE34FD-51A7-446C-9DF8-850ADA8FA7C8}" type="slidenum">
              <a:rPr lang="zh-CN" altLang="en-US" smtClean="0"/>
              <a:t>‹#›</a:t>
            </a:fld>
            <a:endParaRPr lang="zh-CN" altLang="en-US"/>
          </a:p>
        </p:txBody>
      </p:sp>
    </p:spTree>
    <p:extLst>
      <p:ext uri="{BB962C8B-B14F-4D97-AF65-F5344CB8AC3E}">
        <p14:creationId xmlns:p14="http://schemas.microsoft.com/office/powerpoint/2010/main" val="4046635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314E83-82F8-4494-A800-1F79018F4DC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D9177A3-E373-4A6B-94B4-04408B4348D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752D6B8-2A2C-4DBD-8EEB-89A9F1C90B60}"/>
              </a:ext>
            </a:extLst>
          </p:cNvPr>
          <p:cNvSpPr>
            <a:spLocks noGrp="1"/>
          </p:cNvSpPr>
          <p:nvPr>
            <p:ph type="dt" sz="half" idx="10"/>
          </p:nvPr>
        </p:nvSpPr>
        <p:spPr/>
        <p:txBody>
          <a:bodyPr/>
          <a:lstStyle/>
          <a:p>
            <a:fld id="{02C0248B-3892-49A3-B3EA-85173E7BDB11}" type="datetime1">
              <a:rPr lang="zh-CN" altLang="en-US" smtClean="0"/>
              <a:t>2022/3/16</a:t>
            </a:fld>
            <a:endParaRPr lang="zh-CN" altLang="en-US"/>
          </a:p>
        </p:txBody>
      </p:sp>
      <p:sp>
        <p:nvSpPr>
          <p:cNvPr id="5" name="页脚占位符 4">
            <a:extLst>
              <a:ext uri="{FF2B5EF4-FFF2-40B4-BE49-F238E27FC236}">
                <a16:creationId xmlns:a16="http://schemas.microsoft.com/office/drawing/2014/main" id="{5A37A670-458F-4BD5-B211-F7E6327378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7824D1-BCE5-424C-B01F-3682E4CB4FDC}"/>
              </a:ext>
            </a:extLst>
          </p:cNvPr>
          <p:cNvSpPr>
            <a:spLocks noGrp="1"/>
          </p:cNvSpPr>
          <p:nvPr>
            <p:ph type="sldNum" sz="quarter" idx="12"/>
          </p:nvPr>
        </p:nvSpPr>
        <p:spPr/>
        <p:txBody>
          <a:bodyPr/>
          <a:lstStyle/>
          <a:p>
            <a:fld id="{47AE34FD-51A7-446C-9DF8-850ADA8FA7C8}" type="slidenum">
              <a:rPr lang="zh-CN" altLang="en-US" smtClean="0"/>
              <a:t>‹#›</a:t>
            </a:fld>
            <a:endParaRPr lang="zh-CN" altLang="en-US"/>
          </a:p>
        </p:txBody>
      </p:sp>
    </p:spTree>
    <p:extLst>
      <p:ext uri="{BB962C8B-B14F-4D97-AF65-F5344CB8AC3E}">
        <p14:creationId xmlns:p14="http://schemas.microsoft.com/office/powerpoint/2010/main" val="3028906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FA7C66-C065-4287-8D91-31FD6F2D5AB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ECBDDDC-2B72-411B-8C6E-8012A4279E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C186A01-5CF1-46F6-883B-5BA599D5383A}"/>
              </a:ext>
            </a:extLst>
          </p:cNvPr>
          <p:cNvSpPr>
            <a:spLocks noGrp="1"/>
          </p:cNvSpPr>
          <p:nvPr>
            <p:ph type="dt" sz="half" idx="10"/>
          </p:nvPr>
        </p:nvSpPr>
        <p:spPr/>
        <p:txBody>
          <a:bodyPr/>
          <a:lstStyle/>
          <a:p>
            <a:fld id="{EA35AED6-4A0B-421A-8BE0-7F0777800D32}" type="datetime1">
              <a:rPr lang="zh-CN" altLang="en-US" smtClean="0"/>
              <a:t>2022/3/16</a:t>
            </a:fld>
            <a:endParaRPr lang="zh-CN" altLang="en-US"/>
          </a:p>
        </p:txBody>
      </p:sp>
      <p:sp>
        <p:nvSpPr>
          <p:cNvPr id="5" name="页脚占位符 4">
            <a:extLst>
              <a:ext uri="{FF2B5EF4-FFF2-40B4-BE49-F238E27FC236}">
                <a16:creationId xmlns:a16="http://schemas.microsoft.com/office/drawing/2014/main" id="{84F840CD-B93F-42CE-A161-A114863EA5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416E726-62F2-47AF-8FAB-DF73E638C3A3}"/>
              </a:ext>
            </a:extLst>
          </p:cNvPr>
          <p:cNvSpPr>
            <a:spLocks noGrp="1"/>
          </p:cNvSpPr>
          <p:nvPr>
            <p:ph type="sldNum" sz="quarter" idx="12"/>
          </p:nvPr>
        </p:nvSpPr>
        <p:spPr/>
        <p:txBody>
          <a:bodyPr/>
          <a:lstStyle/>
          <a:p>
            <a:fld id="{47AE34FD-51A7-446C-9DF8-850ADA8FA7C8}" type="slidenum">
              <a:rPr lang="zh-CN" altLang="en-US" smtClean="0"/>
              <a:t>‹#›</a:t>
            </a:fld>
            <a:endParaRPr lang="zh-CN" altLang="en-US"/>
          </a:p>
        </p:txBody>
      </p:sp>
    </p:spTree>
    <p:extLst>
      <p:ext uri="{BB962C8B-B14F-4D97-AF65-F5344CB8AC3E}">
        <p14:creationId xmlns:p14="http://schemas.microsoft.com/office/powerpoint/2010/main" val="2871090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FA2649-4A51-4422-93A1-5DAF4A0D85C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CADCB4F-0AD2-4114-8019-2DB78351AE0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220337B-8C03-44B3-8704-7BE824BF97C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60545D1-7481-416A-8321-5555FF2CED44}"/>
              </a:ext>
            </a:extLst>
          </p:cNvPr>
          <p:cNvSpPr>
            <a:spLocks noGrp="1"/>
          </p:cNvSpPr>
          <p:nvPr>
            <p:ph type="dt" sz="half" idx="10"/>
          </p:nvPr>
        </p:nvSpPr>
        <p:spPr/>
        <p:txBody>
          <a:bodyPr/>
          <a:lstStyle/>
          <a:p>
            <a:fld id="{43D20C04-9880-430F-8BA1-C4202681F533}" type="datetime1">
              <a:rPr lang="zh-CN" altLang="en-US" smtClean="0"/>
              <a:t>2022/3/16</a:t>
            </a:fld>
            <a:endParaRPr lang="zh-CN" altLang="en-US"/>
          </a:p>
        </p:txBody>
      </p:sp>
      <p:sp>
        <p:nvSpPr>
          <p:cNvPr id="6" name="页脚占位符 5">
            <a:extLst>
              <a:ext uri="{FF2B5EF4-FFF2-40B4-BE49-F238E27FC236}">
                <a16:creationId xmlns:a16="http://schemas.microsoft.com/office/drawing/2014/main" id="{6A4EBFE3-E6CE-4EBF-B9B8-AD392A4DA9E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A1D3850-4B1C-4091-B7BD-FF0DC2FC9E37}"/>
              </a:ext>
            </a:extLst>
          </p:cNvPr>
          <p:cNvSpPr>
            <a:spLocks noGrp="1"/>
          </p:cNvSpPr>
          <p:nvPr>
            <p:ph type="sldNum" sz="quarter" idx="12"/>
          </p:nvPr>
        </p:nvSpPr>
        <p:spPr/>
        <p:txBody>
          <a:bodyPr/>
          <a:lstStyle/>
          <a:p>
            <a:fld id="{47AE34FD-51A7-446C-9DF8-850ADA8FA7C8}" type="slidenum">
              <a:rPr lang="zh-CN" altLang="en-US" smtClean="0"/>
              <a:t>‹#›</a:t>
            </a:fld>
            <a:endParaRPr lang="zh-CN" altLang="en-US"/>
          </a:p>
        </p:txBody>
      </p:sp>
    </p:spTree>
    <p:extLst>
      <p:ext uri="{BB962C8B-B14F-4D97-AF65-F5344CB8AC3E}">
        <p14:creationId xmlns:p14="http://schemas.microsoft.com/office/powerpoint/2010/main" val="1561990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8D6E4E-61AF-4E71-B8F5-D37C179C614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6EAADB5-A0DC-4E55-93EF-05414052A1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6DB5313-7E3F-4B25-91F2-1AE4EB4E3576}"/>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D769843-F4C4-4085-A114-4D838EA80C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40726B00-F7DB-4BF4-9608-9B8785216FF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3BF97BF-452F-4A24-A19A-1A48AB9C9C7C}"/>
              </a:ext>
            </a:extLst>
          </p:cNvPr>
          <p:cNvSpPr>
            <a:spLocks noGrp="1"/>
          </p:cNvSpPr>
          <p:nvPr>
            <p:ph type="dt" sz="half" idx="10"/>
          </p:nvPr>
        </p:nvSpPr>
        <p:spPr/>
        <p:txBody>
          <a:bodyPr/>
          <a:lstStyle/>
          <a:p>
            <a:fld id="{94CE445C-D2E8-4A4B-A4F8-FDEB6330730C}" type="datetime1">
              <a:rPr lang="zh-CN" altLang="en-US" smtClean="0"/>
              <a:t>2022/3/16</a:t>
            </a:fld>
            <a:endParaRPr lang="zh-CN" altLang="en-US"/>
          </a:p>
        </p:txBody>
      </p:sp>
      <p:sp>
        <p:nvSpPr>
          <p:cNvPr id="8" name="页脚占位符 7">
            <a:extLst>
              <a:ext uri="{FF2B5EF4-FFF2-40B4-BE49-F238E27FC236}">
                <a16:creationId xmlns:a16="http://schemas.microsoft.com/office/drawing/2014/main" id="{B6A07EFC-8075-4CB6-80C5-163C4CE3463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E1FA913-45DA-4BC3-9D56-C6D8AC382E9B}"/>
              </a:ext>
            </a:extLst>
          </p:cNvPr>
          <p:cNvSpPr>
            <a:spLocks noGrp="1"/>
          </p:cNvSpPr>
          <p:nvPr>
            <p:ph type="sldNum" sz="quarter" idx="12"/>
          </p:nvPr>
        </p:nvSpPr>
        <p:spPr/>
        <p:txBody>
          <a:bodyPr/>
          <a:lstStyle/>
          <a:p>
            <a:fld id="{47AE34FD-51A7-446C-9DF8-850ADA8FA7C8}" type="slidenum">
              <a:rPr lang="zh-CN" altLang="en-US" smtClean="0"/>
              <a:t>‹#›</a:t>
            </a:fld>
            <a:endParaRPr lang="zh-CN" altLang="en-US"/>
          </a:p>
        </p:txBody>
      </p:sp>
    </p:spTree>
    <p:extLst>
      <p:ext uri="{BB962C8B-B14F-4D97-AF65-F5344CB8AC3E}">
        <p14:creationId xmlns:p14="http://schemas.microsoft.com/office/powerpoint/2010/main" val="2001928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432065-8109-43D2-A856-6DD23A11AF9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49EDC04-4EFA-489B-B69F-648AF953CD55}"/>
              </a:ext>
            </a:extLst>
          </p:cNvPr>
          <p:cNvSpPr>
            <a:spLocks noGrp="1"/>
          </p:cNvSpPr>
          <p:nvPr>
            <p:ph type="dt" sz="half" idx="10"/>
          </p:nvPr>
        </p:nvSpPr>
        <p:spPr/>
        <p:txBody>
          <a:bodyPr/>
          <a:lstStyle/>
          <a:p>
            <a:fld id="{2EACB277-287A-4351-BF0A-81C59965EF86}" type="datetime1">
              <a:rPr lang="zh-CN" altLang="en-US" smtClean="0"/>
              <a:t>2022/3/16</a:t>
            </a:fld>
            <a:endParaRPr lang="zh-CN" altLang="en-US"/>
          </a:p>
        </p:txBody>
      </p:sp>
      <p:sp>
        <p:nvSpPr>
          <p:cNvPr id="4" name="页脚占位符 3">
            <a:extLst>
              <a:ext uri="{FF2B5EF4-FFF2-40B4-BE49-F238E27FC236}">
                <a16:creationId xmlns:a16="http://schemas.microsoft.com/office/drawing/2014/main" id="{03AFBD15-CA6D-4D34-A111-661FAEE517A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B30408B-7E1B-4200-AA2B-D71B8AF0564C}"/>
              </a:ext>
            </a:extLst>
          </p:cNvPr>
          <p:cNvSpPr>
            <a:spLocks noGrp="1"/>
          </p:cNvSpPr>
          <p:nvPr>
            <p:ph type="sldNum" sz="quarter" idx="12"/>
          </p:nvPr>
        </p:nvSpPr>
        <p:spPr/>
        <p:txBody>
          <a:bodyPr/>
          <a:lstStyle/>
          <a:p>
            <a:fld id="{47AE34FD-51A7-446C-9DF8-850ADA8FA7C8}" type="slidenum">
              <a:rPr lang="zh-CN" altLang="en-US" smtClean="0"/>
              <a:t>‹#›</a:t>
            </a:fld>
            <a:endParaRPr lang="zh-CN" altLang="en-US"/>
          </a:p>
        </p:txBody>
      </p:sp>
    </p:spTree>
    <p:extLst>
      <p:ext uri="{BB962C8B-B14F-4D97-AF65-F5344CB8AC3E}">
        <p14:creationId xmlns:p14="http://schemas.microsoft.com/office/powerpoint/2010/main" val="752358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3295356-494E-4A23-834B-BAA6A26314FC}"/>
              </a:ext>
            </a:extLst>
          </p:cNvPr>
          <p:cNvSpPr>
            <a:spLocks noGrp="1"/>
          </p:cNvSpPr>
          <p:nvPr>
            <p:ph type="dt" sz="half" idx="10"/>
          </p:nvPr>
        </p:nvSpPr>
        <p:spPr/>
        <p:txBody>
          <a:bodyPr/>
          <a:lstStyle/>
          <a:p>
            <a:fld id="{8AD09AF0-C2DE-40F7-BB8E-C3ECCB643015}" type="datetime1">
              <a:rPr lang="zh-CN" altLang="en-US" smtClean="0"/>
              <a:t>2022/3/16</a:t>
            </a:fld>
            <a:endParaRPr lang="zh-CN" altLang="en-US"/>
          </a:p>
        </p:txBody>
      </p:sp>
      <p:sp>
        <p:nvSpPr>
          <p:cNvPr id="3" name="页脚占位符 2">
            <a:extLst>
              <a:ext uri="{FF2B5EF4-FFF2-40B4-BE49-F238E27FC236}">
                <a16:creationId xmlns:a16="http://schemas.microsoft.com/office/drawing/2014/main" id="{EFA4C788-A3BA-4318-816C-AC56497B491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81D4EB0-7F17-4BB2-8366-8C78BF6A2FA9}"/>
              </a:ext>
            </a:extLst>
          </p:cNvPr>
          <p:cNvSpPr>
            <a:spLocks noGrp="1"/>
          </p:cNvSpPr>
          <p:nvPr>
            <p:ph type="sldNum" sz="quarter" idx="12"/>
          </p:nvPr>
        </p:nvSpPr>
        <p:spPr/>
        <p:txBody>
          <a:bodyPr/>
          <a:lstStyle/>
          <a:p>
            <a:fld id="{47AE34FD-51A7-446C-9DF8-850ADA8FA7C8}" type="slidenum">
              <a:rPr lang="zh-CN" altLang="en-US" smtClean="0"/>
              <a:t>‹#›</a:t>
            </a:fld>
            <a:endParaRPr lang="zh-CN" altLang="en-US"/>
          </a:p>
        </p:txBody>
      </p:sp>
    </p:spTree>
    <p:extLst>
      <p:ext uri="{BB962C8B-B14F-4D97-AF65-F5344CB8AC3E}">
        <p14:creationId xmlns:p14="http://schemas.microsoft.com/office/powerpoint/2010/main" val="751293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1487FC-840F-4A42-BDD0-2813F59871E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763064A-58C0-441A-B3BA-91F7C3233C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E8BE2F81-0BAA-43F1-A8D1-0AA37D33CE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9E1A5BA-48D8-404D-BDCA-8C79A81BE250}"/>
              </a:ext>
            </a:extLst>
          </p:cNvPr>
          <p:cNvSpPr>
            <a:spLocks noGrp="1"/>
          </p:cNvSpPr>
          <p:nvPr>
            <p:ph type="dt" sz="half" idx="10"/>
          </p:nvPr>
        </p:nvSpPr>
        <p:spPr/>
        <p:txBody>
          <a:bodyPr/>
          <a:lstStyle/>
          <a:p>
            <a:fld id="{A9CD23F5-7BED-47F3-89FB-C5699FE4C29E}" type="datetime1">
              <a:rPr lang="zh-CN" altLang="en-US" smtClean="0"/>
              <a:t>2022/3/16</a:t>
            </a:fld>
            <a:endParaRPr lang="zh-CN" altLang="en-US"/>
          </a:p>
        </p:txBody>
      </p:sp>
      <p:sp>
        <p:nvSpPr>
          <p:cNvPr id="6" name="页脚占位符 5">
            <a:extLst>
              <a:ext uri="{FF2B5EF4-FFF2-40B4-BE49-F238E27FC236}">
                <a16:creationId xmlns:a16="http://schemas.microsoft.com/office/drawing/2014/main" id="{2EA64CF5-6769-4B44-BDDE-F5E1DF6A104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6743AB5-48D9-41EF-BDEB-8D6116585CE3}"/>
              </a:ext>
            </a:extLst>
          </p:cNvPr>
          <p:cNvSpPr>
            <a:spLocks noGrp="1"/>
          </p:cNvSpPr>
          <p:nvPr>
            <p:ph type="sldNum" sz="quarter" idx="12"/>
          </p:nvPr>
        </p:nvSpPr>
        <p:spPr/>
        <p:txBody>
          <a:bodyPr/>
          <a:lstStyle/>
          <a:p>
            <a:fld id="{47AE34FD-51A7-446C-9DF8-850ADA8FA7C8}" type="slidenum">
              <a:rPr lang="zh-CN" altLang="en-US" smtClean="0"/>
              <a:t>‹#›</a:t>
            </a:fld>
            <a:endParaRPr lang="zh-CN" altLang="en-US"/>
          </a:p>
        </p:txBody>
      </p:sp>
    </p:spTree>
    <p:extLst>
      <p:ext uri="{BB962C8B-B14F-4D97-AF65-F5344CB8AC3E}">
        <p14:creationId xmlns:p14="http://schemas.microsoft.com/office/powerpoint/2010/main" val="2115761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23989E-A277-4884-B7D6-03581EF7CC5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5A61455-F390-4ADC-8E14-B017814952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9E878B2-C201-4490-A116-2D072F5F7F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2F4F709-514E-4B9F-8B6F-B10BD07A7DEC}"/>
              </a:ext>
            </a:extLst>
          </p:cNvPr>
          <p:cNvSpPr>
            <a:spLocks noGrp="1"/>
          </p:cNvSpPr>
          <p:nvPr>
            <p:ph type="dt" sz="half" idx="10"/>
          </p:nvPr>
        </p:nvSpPr>
        <p:spPr/>
        <p:txBody>
          <a:bodyPr/>
          <a:lstStyle/>
          <a:p>
            <a:fld id="{03597761-4EA3-4CBB-B0F1-07E19DA75038}" type="datetime1">
              <a:rPr lang="zh-CN" altLang="en-US" smtClean="0"/>
              <a:t>2022/3/16</a:t>
            </a:fld>
            <a:endParaRPr lang="zh-CN" altLang="en-US"/>
          </a:p>
        </p:txBody>
      </p:sp>
      <p:sp>
        <p:nvSpPr>
          <p:cNvPr id="6" name="页脚占位符 5">
            <a:extLst>
              <a:ext uri="{FF2B5EF4-FFF2-40B4-BE49-F238E27FC236}">
                <a16:creationId xmlns:a16="http://schemas.microsoft.com/office/drawing/2014/main" id="{415B1071-ED92-44C1-BC19-7D41FD386BE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8E63BDB-4ACA-4389-92C7-6B7587978C09}"/>
              </a:ext>
            </a:extLst>
          </p:cNvPr>
          <p:cNvSpPr>
            <a:spLocks noGrp="1"/>
          </p:cNvSpPr>
          <p:nvPr>
            <p:ph type="sldNum" sz="quarter" idx="12"/>
          </p:nvPr>
        </p:nvSpPr>
        <p:spPr/>
        <p:txBody>
          <a:bodyPr/>
          <a:lstStyle/>
          <a:p>
            <a:fld id="{47AE34FD-51A7-446C-9DF8-850ADA8FA7C8}" type="slidenum">
              <a:rPr lang="zh-CN" altLang="en-US" smtClean="0"/>
              <a:t>‹#›</a:t>
            </a:fld>
            <a:endParaRPr lang="zh-CN" altLang="en-US"/>
          </a:p>
        </p:txBody>
      </p:sp>
    </p:spTree>
    <p:extLst>
      <p:ext uri="{BB962C8B-B14F-4D97-AF65-F5344CB8AC3E}">
        <p14:creationId xmlns:p14="http://schemas.microsoft.com/office/powerpoint/2010/main" val="1185744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592F931-379F-4D8B-977D-F014C637DA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92285AD-16D7-4D69-8D28-FDDA15CFFE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022D2A4-C50B-4205-AC0D-6D50A3EC0B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BB45F2-D692-46D5-8137-A0997BE07C05}" type="datetime1">
              <a:rPr lang="zh-CN" altLang="en-US" smtClean="0"/>
              <a:t>2022/3/16</a:t>
            </a:fld>
            <a:endParaRPr lang="zh-CN" altLang="en-US"/>
          </a:p>
        </p:txBody>
      </p:sp>
      <p:sp>
        <p:nvSpPr>
          <p:cNvPr id="5" name="页脚占位符 4">
            <a:extLst>
              <a:ext uri="{FF2B5EF4-FFF2-40B4-BE49-F238E27FC236}">
                <a16:creationId xmlns:a16="http://schemas.microsoft.com/office/drawing/2014/main" id="{264FE13D-6CDA-4EDD-B238-E406E74CF5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8FBE8AF-38E6-457F-9EFD-E0B2F6291D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AE34FD-51A7-446C-9DF8-850ADA8FA7C8}" type="slidenum">
              <a:rPr lang="zh-CN" altLang="en-US" smtClean="0"/>
              <a:t>‹#›</a:t>
            </a:fld>
            <a:endParaRPr lang="zh-CN" altLang="en-US"/>
          </a:p>
        </p:txBody>
      </p:sp>
    </p:spTree>
    <p:extLst>
      <p:ext uri="{BB962C8B-B14F-4D97-AF65-F5344CB8AC3E}">
        <p14:creationId xmlns:p14="http://schemas.microsoft.com/office/powerpoint/2010/main" val="3464857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B46E0F8-98D6-40AB-9790-199268EBD518}"/>
              </a:ext>
            </a:extLst>
          </p:cNvPr>
          <p:cNvSpPr txBox="1"/>
          <p:nvPr/>
        </p:nvSpPr>
        <p:spPr>
          <a:xfrm>
            <a:off x="0" y="25868"/>
            <a:ext cx="4997624" cy="523220"/>
          </a:xfrm>
          <a:prstGeom prst="rect">
            <a:avLst/>
          </a:prstGeom>
          <a:noFill/>
        </p:spPr>
        <p:txBody>
          <a:bodyPr wrap="square" rtlCol="0">
            <a:spAutoFit/>
          </a:bodyPr>
          <a:lstStyle/>
          <a:p>
            <a:r>
              <a:rPr lang="en-US" altLang="zh-CN" sz="2800" dirty="0" err="1">
                <a:latin typeface="Times New Roman" panose="02020603050405020304" pitchFamily="18" charset="0"/>
                <a:cs typeface="Times New Roman" panose="02020603050405020304" pitchFamily="18" charset="0"/>
              </a:rPr>
              <a:t>WholeExpStructure</a:t>
            </a:r>
            <a:r>
              <a:rPr lang="en-US" altLang="zh-CN" sz="2800" dirty="0">
                <a:latin typeface="Times New Roman" panose="02020603050405020304" pitchFamily="18" charset="0"/>
                <a:cs typeface="Times New Roman" panose="02020603050405020304" pitchFamily="18" charset="0"/>
              </a:rPr>
              <a:t> (30 mins)</a:t>
            </a:r>
            <a:endParaRPr lang="zh-CN" altLang="en-US" sz="2800" dirty="0">
              <a:latin typeface="Times New Roman" panose="02020603050405020304" pitchFamily="18" charset="0"/>
              <a:cs typeface="Times New Roman" panose="02020603050405020304" pitchFamily="18" charset="0"/>
            </a:endParaRPr>
          </a:p>
        </p:txBody>
      </p:sp>
      <p:sp>
        <p:nvSpPr>
          <p:cNvPr id="45" name="矩形 44">
            <a:extLst>
              <a:ext uri="{FF2B5EF4-FFF2-40B4-BE49-F238E27FC236}">
                <a16:creationId xmlns:a16="http://schemas.microsoft.com/office/drawing/2014/main" id="{FED8FC50-3D85-4199-93C8-25BF74A7EA41}"/>
              </a:ext>
            </a:extLst>
          </p:cNvPr>
          <p:cNvSpPr/>
          <p:nvPr/>
        </p:nvSpPr>
        <p:spPr>
          <a:xfrm>
            <a:off x="3581775" y="3146493"/>
            <a:ext cx="415498" cy="369332"/>
          </a:xfrm>
          <a:prstGeom prst="rect">
            <a:avLst/>
          </a:prstGeom>
        </p:spPr>
        <p:txBody>
          <a:bodyPr wrap="square">
            <a:spAutoFit/>
          </a:bodyPr>
          <a:lstStyle/>
          <a:p>
            <a:r>
              <a:rPr lang="zh-CN" altLang="en-US" dirty="0">
                <a:latin typeface="Times New Roman" panose="02020603050405020304" pitchFamily="18" charset="0"/>
                <a:cs typeface="Times New Roman" panose="02020603050405020304" pitchFamily="18" charset="0"/>
              </a:rPr>
              <a:t>→</a:t>
            </a:r>
          </a:p>
        </p:txBody>
      </p:sp>
      <p:cxnSp>
        <p:nvCxnSpPr>
          <p:cNvPr id="9" name="直接箭头连接符 8">
            <a:extLst>
              <a:ext uri="{FF2B5EF4-FFF2-40B4-BE49-F238E27FC236}">
                <a16:creationId xmlns:a16="http://schemas.microsoft.com/office/drawing/2014/main" id="{7F6204A9-8D2F-45BF-811F-CD5CDB4047F4}"/>
              </a:ext>
            </a:extLst>
          </p:cNvPr>
          <p:cNvCxnSpPr>
            <a:cxnSpLocks/>
          </p:cNvCxnSpPr>
          <p:nvPr/>
        </p:nvCxnSpPr>
        <p:spPr>
          <a:xfrm flipV="1">
            <a:off x="148107" y="3459375"/>
            <a:ext cx="11739154" cy="7616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nvGrpSpPr>
          <p:cNvPr id="18" name="组合 17">
            <a:extLst>
              <a:ext uri="{FF2B5EF4-FFF2-40B4-BE49-F238E27FC236}">
                <a16:creationId xmlns:a16="http://schemas.microsoft.com/office/drawing/2014/main" id="{0712E924-0181-4F98-B42F-FB53F1141CAD}"/>
              </a:ext>
            </a:extLst>
          </p:cNvPr>
          <p:cNvGrpSpPr/>
          <p:nvPr/>
        </p:nvGrpSpPr>
        <p:grpSpPr>
          <a:xfrm>
            <a:off x="358030" y="1919863"/>
            <a:ext cx="2176022" cy="1512439"/>
            <a:chOff x="2984423" y="2215749"/>
            <a:chExt cx="2448671" cy="1724703"/>
          </a:xfrm>
        </p:grpSpPr>
        <p:pic>
          <p:nvPicPr>
            <p:cNvPr id="11" name="Picture 9">
              <a:extLst>
                <a:ext uri="{FF2B5EF4-FFF2-40B4-BE49-F238E27FC236}">
                  <a16:creationId xmlns:a16="http://schemas.microsoft.com/office/drawing/2014/main" id="{7AB6A832-CC31-4F88-B8D3-20454CD6443B}"/>
                </a:ext>
              </a:extLst>
            </p:cNvPr>
            <p:cNvPicPr>
              <a:picLocks noChangeAspect="1"/>
            </p:cNvPicPr>
            <p:nvPr/>
          </p:nvPicPr>
          <p:blipFill>
            <a:blip r:embed="rId2"/>
            <a:stretch>
              <a:fillRect/>
            </a:stretch>
          </p:blipFill>
          <p:spPr>
            <a:xfrm>
              <a:off x="2984423" y="2215749"/>
              <a:ext cx="2448671" cy="1724703"/>
            </a:xfrm>
            <a:prstGeom prst="rect">
              <a:avLst/>
            </a:prstGeom>
          </p:spPr>
        </p:pic>
        <p:sp>
          <p:nvSpPr>
            <p:cNvPr id="13" name="TextBox 10">
              <a:extLst>
                <a:ext uri="{FF2B5EF4-FFF2-40B4-BE49-F238E27FC236}">
                  <a16:creationId xmlns:a16="http://schemas.microsoft.com/office/drawing/2014/main" id="{DE17FFA8-2B66-4F92-A41A-5D77CA482AD4}"/>
                </a:ext>
              </a:extLst>
            </p:cNvPr>
            <p:cNvSpPr txBox="1"/>
            <p:nvPr/>
          </p:nvSpPr>
          <p:spPr>
            <a:xfrm>
              <a:off x="3495349" y="3001999"/>
              <a:ext cx="1486397" cy="315875"/>
            </a:xfrm>
            <a:prstGeom prst="rect">
              <a:avLst/>
            </a:prstGeom>
            <a:noFill/>
          </p:spPr>
          <p:txBody>
            <a:bodyPr wrap="square" rtlCol="0">
              <a:spAutoFit/>
            </a:bodyPr>
            <a:lstStyle/>
            <a:p>
              <a:pPr algn="ctr"/>
              <a:r>
                <a:rPr lang="en-US" altLang="zh-CN" sz="1200" b="1" u="sng" dirty="0">
                  <a:solidFill>
                    <a:schemeClr val="bg1"/>
                  </a:solidFill>
                  <a:latin typeface="Times New Roman" panose="02020603050405020304" pitchFamily="18" charset="0"/>
                  <a:cs typeface="Times New Roman" panose="02020603050405020304" pitchFamily="18" charset="0"/>
                </a:rPr>
                <a:t>RDM instruction</a:t>
              </a:r>
            </a:p>
          </p:txBody>
        </p:sp>
      </p:grpSp>
      <p:grpSp>
        <p:nvGrpSpPr>
          <p:cNvPr id="19" name="组合 18">
            <a:extLst>
              <a:ext uri="{FF2B5EF4-FFF2-40B4-BE49-F238E27FC236}">
                <a16:creationId xmlns:a16="http://schemas.microsoft.com/office/drawing/2014/main" id="{067FE323-0BBA-4717-91D1-566FE02314EB}"/>
              </a:ext>
            </a:extLst>
          </p:cNvPr>
          <p:cNvGrpSpPr/>
          <p:nvPr/>
        </p:nvGrpSpPr>
        <p:grpSpPr>
          <a:xfrm>
            <a:off x="2690909" y="1919863"/>
            <a:ext cx="2241279" cy="1512439"/>
            <a:chOff x="5949363" y="2195062"/>
            <a:chExt cx="2522104" cy="1724703"/>
          </a:xfrm>
        </p:grpSpPr>
        <p:pic>
          <p:nvPicPr>
            <p:cNvPr id="14" name="Picture 9">
              <a:extLst>
                <a:ext uri="{FF2B5EF4-FFF2-40B4-BE49-F238E27FC236}">
                  <a16:creationId xmlns:a16="http://schemas.microsoft.com/office/drawing/2014/main" id="{677C6F45-98AB-48CF-BF07-B09A26864ED7}"/>
                </a:ext>
              </a:extLst>
            </p:cNvPr>
            <p:cNvPicPr>
              <a:picLocks noChangeAspect="1"/>
            </p:cNvPicPr>
            <p:nvPr/>
          </p:nvPicPr>
          <p:blipFill>
            <a:blip r:embed="rId2"/>
            <a:stretch>
              <a:fillRect/>
            </a:stretch>
          </p:blipFill>
          <p:spPr>
            <a:xfrm>
              <a:off x="5949363" y="2195062"/>
              <a:ext cx="2448671" cy="1724703"/>
            </a:xfrm>
            <a:prstGeom prst="rect">
              <a:avLst/>
            </a:prstGeom>
          </p:spPr>
        </p:pic>
        <p:sp>
          <p:nvSpPr>
            <p:cNvPr id="15" name="TextBox 10">
              <a:extLst>
                <a:ext uri="{FF2B5EF4-FFF2-40B4-BE49-F238E27FC236}">
                  <a16:creationId xmlns:a16="http://schemas.microsoft.com/office/drawing/2014/main" id="{2E05E88F-A65F-4286-B1DD-F41E2B7BC3A6}"/>
                </a:ext>
              </a:extLst>
            </p:cNvPr>
            <p:cNvSpPr txBox="1"/>
            <p:nvPr/>
          </p:nvSpPr>
          <p:spPr>
            <a:xfrm>
              <a:off x="6048529" y="2843029"/>
              <a:ext cx="2422938" cy="421166"/>
            </a:xfrm>
            <a:prstGeom prst="rect">
              <a:avLst/>
            </a:prstGeom>
            <a:noFill/>
          </p:spPr>
          <p:txBody>
            <a:bodyPr wrap="none" rtlCol="0">
              <a:spAutoFit/>
            </a:bodyPr>
            <a:lstStyle/>
            <a:p>
              <a:r>
                <a:rPr lang="en-US" dirty="0">
                  <a:solidFill>
                    <a:schemeClr val="bg1">
                      <a:lumMod val="95000"/>
                    </a:schemeClr>
                  </a:solidFill>
                  <a:latin typeface="Times New Roman" panose="02020603050405020304" pitchFamily="18" charset="0"/>
                  <a:cs typeface="Times New Roman" panose="02020603050405020304" pitchFamily="18" charset="0"/>
                </a:rPr>
                <a:t>RDM </a:t>
              </a:r>
              <a:r>
                <a:rPr lang="en-US" altLang="zh-CN" dirty="0">
                  <a:solidFill>
                    <a:schemeClr val="bg1">
                      <a:lumMod val="95000"/>
                    </a:schemeClr>
                  </a:solidFill>
                  <a:latin typeface="Times New Roman" panose="02020603050405020304" pitchFamily="18" charset="0"/>
                  <a:cs typeface="Times New Roman" panose="02020603050405020304" pitchFamily="18" charset="0"/>
                </a:rPr>
                <a:t>training &amp; task</a:t>
              </a:r>
              <a:endParaRPr lang="en-US" dirty="0">
                <a:solidFill>
                  <a:schemeClr val="bg1">
                    <a:lumMod val="95000"/>
                  </a:schemeClr>
                </a:solidFill>
                <a:latin typeface="Times New Roman" panose="02020603050405020304" pitchFamily="18" charset="0"/>
                <a:cs typeface="Times New Roman" panose="02020603050405020304" pitchFamily="18" charset="0"/>
              </a:endParaRPr>
            </a:p>
          </p:txBody>
        </p:sp>
      </p:grpSp>
      <p:grpSp>
        <p:nvGrpSpPr>
          <p:cNvPr id="20" name="组合 19">
            <a:extLst>
              <a:ext uri="{FF2B5EF4-FFF2-40B4-BE49-F238E27FC236}">
                <a16:creationId xmlns:a16="http://schemas.microsoft.com/office/drawing/2014/main" id="{C72D77D1-B31F-472F-9DF7-F10B5D54DEF3}"/>
              </a:ext>
            </a:extLst>
          </p:cNvPr>
          <p:cNvGrpSpPr/>
          <p:nvPr/>
        </p:nvGrpSpPr>
        <p:grpSpPr>
          <a:xfrm>
            <a:off x="9594778" y="1906514"/>
            <a:ext cx="2176022" cy="1512439"/>
            <a:chOff x="8776678" y="2182927"/>
            <a:chExt cx="2448671" cy="1724703"/>
          </a:xfrm>
        </p:grpSpPr>
        <p:pic>
          <p:nvPicPr>
            <p:cNvPr id="16" name="Picture 9">
              <a:extLst>
                <a:ext uri="{FF2B5EF4-FFF2-40B4-BE49-F238E27FC236}">
                  <a16:creationId xmlns:a16="http://schemas.microsoft.com/office/drawing/2014/main" id="{E0F1AB9E-27EA-4CAA-8A9F-FBB0C8FE78C3}"/>
                </a:ext>
              </a:extLst>
            </p:cNvPr>
            <p:cNvPicPr>
              <a:picLocks noChangeAspect="1"/>
            </p:cNvPicPr>
            <p:nvPr/>
          </p:nvPicPr>
          <p:blipFill>
            <a:blip r:embed="rId2"/>
            <a:stretch>
              <a:fillRect/>
            </a:stretch>
          </p:blipFill>
          <p:spPr>
            <a:xfrm>
              <a:off x="8776678" y="2182927"/>
              <a:ext cx="2448671" cy="1724703"/>
            </a:xfrm>
            <a:prstGeom prst="rect">
              <a:avLst/>
            </a:prstGeom>
          </p:spPr>
        </p:pic>
        <p:sp>
          <p:nvSpPr>
            <p:cNvPr id="17" name="TextBox 10">
              <a:extLst>
                <a:ext uri="{FF2B5EF4-FFF2-40B4-BE49-F238E27FC236}">
                  <a16:creationId xmlns:a16="http://schemas.microsoft.com/office/drawing/2014/main" id="{082FAF61-388C-45D7-BA12-A3C3B22F450F}"/>
                </a:ext>
              </a:extLst>
            </p:cNvPr>
            <p:cNvSpPr txBox="1"/>
            <p:nvPr/>
          </p:nvSpPr>
          <p:spPr>
            <a:xfrm>
              <a:off x="8955643" y="2830279"/>
              <a:ext cx="2249767" cy="421166"/>
            </a:xfrm>
            <a:prstGeom prst="rect">
              <a:avLst/>
            </a:prstGeom>
            <a:noFill/>
          </p:spPr>
          <p:txBody>
            <a:bodyPr wrap="none" rtlCol="0">
              <a:spAutoFit/>
            </a:bodyPr>
            <a:lstStyle/>
            <a:p>
              <a:r>
                <a:rPr lang="en-US" dirty="0">
                  <a:solidFill>
                    <a:schemeClr val="bg1">
                      <a:lumMod val="95000"/>
                    </a:schemeClr>
                  </a:solidFill>
                  <a:latin typeface="Times New Roman" panose="02020603050405020304" pitchFamily="18" charset="0"/>
                  <a:cs typeface="Times New Roman" panose="02020603050405020304" pitchFamily="18" charset="0"/>
                </a:rPr>
                <a:t>DM </a:t>
              </a:r>
              <a:r>
                <a:rPr lang="en-US" altLang="zh-CN" dirty="0">
                  <a:solidFill>
                    <a:schemeClr val="bg1">
                      <a:lumMod val="95000"/>
                    </a:schemeClr>
                  </a:solidFill>
                  <a:latin typeface="Times New Roman" panose="02020603050405020304" pitchFamily="18" charset="0"/>
                  <a:cs typeface="Times New Roman" panose="02020603050405020304" pitchFamily="18" charset="0"/>
                </a:rPr>
                <a:t>training &amp; task</a:t>
              </a:r>
              <a:endParaRPr lang="en-US" dirty="0">
                <a:solidFill>
                  <a:schemeClr val="bg1">
                    <a:lumMod val="95000"/>
                  </a:schemeClr>
                </a:solidFill>
                <a:latin typeface="Times New Roman" panose="02020603050405020304" pitchFamily="18" charset="0"/>
                <a:cs typeface="Times New Roman" panose="02020603050405020304" pitchFamily="18" charset="0"/>
              </a:endParaRPr>
            </a:p>
          </p:txBody>
        </p:sp>
      </p:grpSp>
      <p:grpSp>
        <p:nvGrpSpPr>
          <p:cNvPr id="25" name="组合 24">
            <a:extLst>
              <a:ext uri="{FF2B5EF4-FFF2-40B4-BE49-F238E27FC236}">
                <a16:creationId xmlns:a16="http://schemas.microsoft.com/office/drawing/2014/main" id="{7879AEB1-C66E-49F4-8D35-489C9506F977}"/>
              </a:ext>
            </a:extLst>
          </p:cNvPr>
          <p:cNvGrpSpPr/>
          <p:nvPr/>
        </p:nvGrpSpPr>
        <p:grpSpPr>
          <a:xfrm>
            <a:off x="5007989" y="1906514"/>
            <a:ext cx="2176022" cy="1512439"/>
            <a:chOff x="8776678" y="2208484"/>
            <a:chExt cx="2448671" cy="1724703"/>
          </a:xfrm>
        </p:grpSpPr>
        <p:pic>
          <p:nvPicPr>
            <p:cNvPr id="26" name="Picture 9">
              <a:extLst>
                <a:ext uri="{FF2B5EF4-FFF2-40B4-BE49-F238E27FC236}">
                  <a16:creationId xmlns:a16="http://schemas.microsoft.com/office/drawing/2014/main" id="{8B025480-4E47-4759-9146-B906DCE84BF7}"/>
                </a:ext>
              </a:extLst>
            </p:cNvPr>
            <p:cNvPicPr>
              <a:picLocks noChangeAspect="1"/>
            </p:cNvPicPr>
            <p:nvPr/>
          </p:nvPicPr>
          <p:blipFill>
            <a:blip r:embed="rId2"/>
            <a:stretch>
              <a:fillRect/>
            </a:stretch>
          </p:blipFill>
          <p:spPr>
            <a:xfrm>
              <a:off x="8776678" y="2208484"/>
              <a:ext cx="2448671" cy="1724703"/>
            </a:xfrm>
            <a:prstGeom prst="rect">
              <a:avLst/>
            </a:prstGeom>
          </p:spPr>
        </p:pic>
        <p:sp>
          <p:nvSpPr>
            <p:cNvPr id="27" name="TextBox 10">
              <a:extLst>
                <a:ext uri="{FF2B5EF4-FFF2-40B4-BE49-F238E27FC236}">
                  <a16:creationId xmlns:a16="http://schemas.microsoft.com/office/drawing/2014/main" id="{CBE9F9F9-4190-47DF-8ED9-56546010EBE3}"/>
                </a:ext>
              </a:extLst>
            </p:cNvPr>
            <p:cNvSpPr txBox="1"/>
            <p:nvPr/>
          </p:nvSpPr>
          <p:spPr>
            <a:xfrm>
              <a:off x="8915594" y="2872980"/>
              <a:ext cx="2220905" cy="421166"/>
            </a:xfrm>
            <a:prstGeom prst="rect">
              <a:avLst/>
            </a:prstGeom>
            <a:noFill/>
          </p:spPr>
          <p:txBody>
            <a:bodyPr wrap="none" rtlCol="0">
              <a:spAutoFit/>
            </a:bodyPr>
            <a:lstStyle/>
            <a:p>
              <a:r>
                <a:rPr lang="en-US" dirty="0">
                  <a:solidFill>
                    <a:schemeClr val="bg1">
                      <a:lumMod val="95000"/>
                    </a:schemeClr>
                  </a:solidFill>
                  <a:latin typeface="Times New Roman" panose="02020603050405020304" pitchFamily="18" charset="0"/>
                  <a:cs typeface="Times New Roman" panose="02020603050405020304" pitchFamily="18" charset="0"/>
                </a:rPr>
                <a:t>Schedule Matching</a:t>
              </a:r>
            </a:p>
          </p:txBody>
        </p:sp>
      </p:grpSp>
      <p:sp>
        <p:nvSpPr>
          <p:cNvPr id="31" name="矩形 30">
            <a:extLst>
              <a:ext uri="{FF2B5EF4-FFF2-40B4-BE49-F238E27FC236}">
                <a16:creationId xmlns:a16="http://schemas.microsoft.com/office/drawing/2014/main" id="{76CD06A9-F590-43A2-9EAC-0251AAC78347}"/>
              </a:ext>
            </a:extLst>
          </p:cNvPr>
          <p:cNvSpPr/>
          <p:nvPr/>
        </p:nvSpPr>
        <p:spPr>
          <a:xfrm>
            <a:off x="946019" y="2224938"/>
            <a:ext cx="1051057" cy="369332"/>
          </a:xfrm>
          <a:prstGeom prst="rect">
            <a:avLst/>
          </a:prstGeom>
        </p:spPr>
        <p:txBody>
          <a:bodyPr wrap="none">
            <a:spAutoFit/>
          </a:bodyPr>
          <a:lstStyle/>
          <a:p>
            <a:pPr algn="ctr"/>
            <a:r>
              <a:rPr lang="en-US" altLang="zh-CN" dirty="0">
                <a:solidFill>
                  <a:schemeClr val="bg1">
                    <a:lumMod val="95000"/>
                  </a:schemeClr>
                </a:solidFill>
                <a:latin typeface="Times New Roman" panose="02020603050405020304" pitchFamily="18" charset="0"/>
                <a:cs typeface="Times New Roman" panose="02020603050405020304" pitchFamily="18" charset="0"/>
              </a:rPr>
              <a:t>Welcome</a:t>
            </a:r>
          </a:p>
        </p:txBody>
      </p:sp>
      <p:sp>
        <p:nvSpPr>
          <p:cNvPr id="32" name="文本框 31">
            <a:extLst>
              <a:ext uri="{FF2B5EF4-FFF2-40B4-BE49-F238E27FC236}">
                <a16:creationId xmlns:a16="http://schemas.microsoft.com/office/drawing/2014/main" id="{BBAFDC00-E974-4DE6-A64A-C5068A9D9014}"/>
              </a:ext>
            </a:extLst>
          </p:cNvPr>
          <p:cNvSpPr txBox="1"/>
          <p:nvPr/>
        </p:nvSpPr>
        <p:spPr>
          <a:xfrm>
            <a:off x="916098" y="3622002"/>
            <a:ext cx="1287232"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(2 min)</a:t>
            </a:r>
            <a:endParaRPr lang="zh-CN" altLang="en-US" sz="1600" dirty="0">
              <a:latin typeface="Times New Roman" panose="02020603050405020304" pitchFamily="18" charset="0"/>
              <a:cs typeface="Times New Roman" panose="02020603050405020304" pitchFamily="18" charset="0"/>
            </a:endParaRPr>
          </a:p>
        </p:txBody>
      </p:sp>
      <p:sp>
        <p:nvSpPr>
          <p:cNvPr id="34" name="文本框 33">
            <a:extLst>
              <a:ext uri="{FF2B5EF4-FFF2-40B4-BE49-F238E27FC236}">
                <a16:creationId xmlns:a16="http://schemas.microsoft.com/office/drawing/2014/main" id="{4DDCB03F-C8EF-4E0A-AB90-147F5DCC7B9C}"/>
              </a:ext>
            </a:extLst>
          </p:cNvPr>
          <p:cNvSpPr txBox="1"/>
          <p:nvPr/>
        </p:nvSpPr>
        <p:spPr>
          <a:xfrm>
            <a:off x="3233935" y="3650643"/>
            <a:ext cx="1287232"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(1+2 mins)</a:t>
            </a:r>
            <a:endParaRPr lang="zh-CN" altLang="en-US" sz="1600" dirty="0">
              <a:latin typeface="Times New Roman" panose="02020603050405020304" pitchFamily="18" charset="0"/>
              <a:cs typeface="Times New Roman" panose="02020603050405020304" pitchFamily="18" charset="0"/>
            </a:endParaRPr>
          </a:p>
        </p:txBody>
      </p:sp>
      <p:sp>
        <p:nvSpPr>
          <p:cNvPr id="35" name="文本框 34">
            <a:extLst>
              <a:ext uri="{FF2B5EF4-FFF2-40B4-BE49-F238E27FC236}">
                <a16:creationId xmlns:a16="http://schemas.microsoft.com/office/drawing/2014/main" id="{525656E6-0BF7-4888-BBBC-CACDB16400C3}"/>
              </a:ext>
            </a:extLst>
          </p:cNvPr>
          <p:cNvSpPr txBox="1"/>
          <p:nvPr/>
        </p:nvSpPr>
        <p:spPr>
          <a:xfrm>
            <a:off x="5696684" y="3622011"/>
            <a:ext cx="1287232"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(0.5 mins)</a:t>
            </a:r>
            <a:endParaRPr lang="zh-CN" altLang="en-US" sz="1600" dirty="0">
              <a:latin typeface="Times New Roman" panose="02020603050405020304" pitchFamily="18" charset="0"/>
              <a:cs typeface="Times New Roman" panose="02020603050405020304" pitchFamily="18" charset="0"/>
            </a:endParaRPr>
          </a:p>
        </p:txBody>
      </p:sp>
      <p:sp>
        <p:nvSpPr>
          <p:cNvPr id="36" name="文本框 35">
            <a:extLst>
              <a:ext uri="{FF2B5EF4-FFF2-40B4-BE49-F238E27FC236}">
                <a16:creationId xmlns:a16="http://schemas.microsoft.com/office/drawing/2014/main" id="{18B98D8F-15A7-487F-822D-C3CE89455895}"/>
              </a:ext>
            </a:extLst>
          </p:cNvPr>
          <p:cNvSpPr txBox="1"/>
          <p:nvPr/>
        </p:nvSpPr>
        <p:spPr>
          <a:xfrm>
            <a:off x="7948233" y="3622013"/>
            <a:ext cx="1287232"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(4 mins)</a:t>
            </a:r>
            <a:endParaRPr lang="zh-CN" altLang="en-US" sz="1600" dirty="0">
              <a:latin typeface="Times New Roman" panose="02020603050405020304" pitchFamily="18" charset="0"/>
              <a:cs typeface="Times New Roman" panose="02020603050405020304" pitchFamily="18" charset="0"/>
            </a:endParaRPr>
          </a:p>
        </p:txBody>
      </p:sp>
      <p:sp>
        <p:nvSpPr>
          <p:cNvPr id="37" name="文本框 36">
            <a:extLst>
              <a:ext uri="{FF2B5EF4-FFF2-40B4-BE49-F238E27FC236}">
                <a16:creationId xmlns:a16="http://schemas.microsoft.com/office/drawing/2014/main" id="{AE65C4B0-F33B-412A-8328-C344559E6668}"/>
              </a:ext>
            </a:extLst>
          </p:cNvPr>
          <p:cNvSpPr txBox="1"/>
          <p:nvPr/>
        </p:nvSpPr>
        <p:spPr>
          <a:xfrm>
            <a:off x="10263078" y="3586100"/>
            <a:ext cx="1287232"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(2+18 mins)</a:t>
            </a:r>
            <a:endParaRPr lang="zh-CN" altLang="en-US" sz="1600" dirty="0">
              <a:latin typeface="Times New Roman" panose="02020603050405020304" pitchFamily="18" charset="0"/>
              <a:cs typeface="Times New Roman" panose="02020603050405020304" pitchFamily="18" charset="0"/>
            </a:endParaRPr>
          </a:p>
        </p:txBody>
      </p:sp>
      <p:sp>
        <p:nvSpPr>
          <p:cNvPr id="43" name="思想气泡: 云 42">
            <a:extLst>
              <a:ext uri="{FF2B5EF4-FFF2-40B4-BE49-F238E27FC236}">
                <a16:creationId xmlns:a16="http://schemas.microsoft.com/office/drawing/2014/main" id="{8B2C0708-DAB6-49DC-B5EF-0A67A83D82AC}"/>
              </a:ext>
            </a:extLst>
          </p:cNvPr>
          <p:cNvSpPr/>
          <p:nvPr/>
        </p:nvSpPr>
        <p:spPr>
          <a:xfrm>
            <a:off x="916098" y="1128560"/>
            <a:ext cx="1822945" cy="633593"/>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6" name="文本框 45">
            <a:extLst>
              <a:ext uri="{FF2B5EF4-FFF2-40B4-BE49-F238E27FC236}">
                <a16:creationId xmlns:a16="http://schemas.microsoft.com/office/drawing/2014/main" id="{D742D17E-4102-46B8-8CDE-D8CB04595FC5}"/>
              </a:ext>
            </a:extLst>
          </p:cNvPr>
          <p:cNvSpPr txBox="1"/>
          <p:nvPr/>
        </p:nvSpPr>
        <p:spPr>
          <a:xfrm>
            <a:off x="2070360" y="3029049"/>
            <a:ext cx="364394" cy="369332"/>
          </a:xfrm>
          <a:prstGeom prst="rect">
            <a:avLst/>
          </a:prstGeom>
          <a:noFill/>
          <a:ln w="57150">
            <a:noFill/>
          </a:ln>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51" name="矩形 50">
            <a:extLst>
              <a:ext uri="{FF2B5EF4-FFF2-40B4-BE49-F238E27FC236}">
                <a16:creationId xmlns:a16="http://schemas.microsoft.com/office/drawing/2014/main" id="{65992275-CD53-42BA-93DE-450DB13E37A0}"/>
              </a:ext>
            </a:extLst>
          </p:cNvPr>
          <p:cNvSpPr/>
          <p:nvPr/>
        </p:nvSpPr>
        <p:spPr>
          <a:xfrm>
            <a:off x="288147" y="6058435"/>
            <a:ext cx="2490810" cy="523220"/>
          </a:xfrm>
          <a:prstGeom prst="rect">
            <a:avLst/>
          </a:prstGeom>
        </p:spPr>
        <p:txBody>
          <a:bodyPr wrap="none">
            <a:spAutoFit/>
          </a:bodyPr>
          <a:lstStyle/>
          <a:p>
            <a:r>
              <a:rPr lang="en-US" altLang="zh-CN" sz="1400" dirty="0">
                <a:latin typeface="Times New Roman" panose="02020603050405020304" pitchFamily="18" charset="0"/>
                <a:cs typeface="Times New Roman" panose="02020603050405020304" pitchFamily="18" charset="0"/>
              </a:rPr>
              <a:t>RDM: Random dot motion task;</a:t>
            </a:r>
          </a:p>
          <a:p>
            <a:r>
              <a:rPr lang="en-US" altLang="zh-CN" sz="1400" dirty="0">
                <a:latin typeface="Times New Roman" panose="02020603050405020304" pitchFamily="18" charset="0"/>
                <a:cs typeface="Times New Roman" panose="02020603050405020304" pitchFamily="18" charset="0"/>
              </a:rPr>
              <a:t>DM: decision</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making task</a:t>
            </a:r>
            <a:endParaRPr lang="zh-CN" altLang="en-US" sz="1400" dirty="0">
              <a:latin typeface="Times New Roman" panose="02020603050405020304" pitchFamily="18" charset="0"/>
              <a:cs typeface="Times New Roman" panose="02020603050405020304" pitchFamily="18" charset="0"/>
            </a:endParaRPr>
          </a:p>
        </p:txBody>
      </p:sp>
      <p:sp>
        <p:nvSpPr>
          <p:cNvPr id="65" name="文本框 64">
            <a:extLst>
              <a:ext uri="{FF2B5EF4-FFF2-40B4-BE49-F238E27FC236}">
                <a16:creationId xmlns:a16="http://schemas.microsoft.com/office/drawing/2014/main" id="{3CC1E070-8030-4279-B62A-26DB9C763F7F}"/>
              </a:ext>
            </a:extLst>
          </p:cNvPr>
          <p:cNvSpPr txBox="1"/>
          <p:nvPr/>
        </p:nvSpPr>
        <p:spPr>
          <a:xfrm>
            <a:off x="9998345" y="4495108"/>
            <a:ext cx="364394" cy="369332"/>
          </a:xfrm>
          <a:prstGeom prst="rect">
            <a:avLst/>
          </a:prstGeom>
          <a:noFill/>
          <a:ln w="57150">
            <a:noFill/>
          </a:ln>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60" name="矩形 59">
            <a:extLst>
              <a:ext uri="{FF2B5EF4-FFF2-40B4-BE49-F238E27FC236}">
                <a16:creationId xmlns:a16="http://schemas.microsoft.com/office/drawing/2014/main" id="{D91147F4-D818-4600-B3DE-B5EC022C2DCB}"/>
              </a:ext>
            </a:extLst>
          </p:cNvPr>
          <p:cNvSpPr/>
          <p:nvPr/>
        </p:nvSpPr>
        <p:spPr>
          <a:xfrm>
            <a:off x="1049928" y="1287831"/>
            <a:ext cx="1555284" cy="276999"/>
          </a:xfrm>
          <a:prstGeom prst="rect">
            <a:avLst/>
          </a:prstGeom>
          <a:ln>
            <a:noFill/>
          </a:ln>
        </p:spPr>
        <p:txBody>
          <a:bodyPr wrap="square">
            <a:spAutoFit/>
          </a:bodyPr>
          <a:lstStyle/>
          <a:p>
            <a:r>
              <a:rPr lang="en-US" altLang="zh-CN" sz="1200" dirty="0">
                <a:solidFill>
                  <a:schemeClr val="bg1"/>
                </a:solidFill>
                <a:latin typeface="Times New Roman" panose="02020603050405020304" pitchFamily="18" charset="0"/>
                <a:cs typeface="Times New Roman" panose="02020603050405020304" pitchFamily="18" charset="0"/>
              </a:rPr>
              <a:t>Press “→” to continue</a:t>
            </a:r>
            <a:endParaRPr lang="zh-CN" altLang="en-US" sz="1200" dirty="0">
              <a:solidFill>
                <a:schemeClr val="bg1"/>
              </a:solidFill>
              <a:latin typeface="Times New Roman" panose="02020603050405020304" pitchFamily="18" charset="0"/>
              <a:cs typeface="Times New Roman" panose="02020603050405020304" pitchFamily="18" charset="0"/>
            </a:endParaRPr>
          </a:p>
        </p:txBody>
      </p:sp>
      <p:sp>
        <p:nvSpPr>
          <p:cNvPr id="44" name="文本框 43">
            <a:extLst>
              <a:ext uri="{FF2B5EF4-FFF2-40B4-BE49-F238E27FC236}">
                <a16:creationId xmlns:a16="http://schemas.microsoft.com/office/drawing/2014/main" id="{F72C8731-CBB8-4FD0-AE60-2DC2795C2BAA}"/>
              </a:ext>
            </a:extLst>
          </p:cNvPr>
          <p:cNvSpPr txBox="1"/>
          <p:nvPr/>
        </p:nvSpPr>
        <p:spPr>
          <a:xfrm>
            <a:off x="10118226" y="5974591"/>
            <a:ext cx="178525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16</a:t>
            </a:r>
            <a:r>
              <a:rPr lang="en-US" altLang="zh-CN" baseline="30000" dirty="0">
                <a:latin typeface="Times New Roman" panose="02020603050405020304" pitchFamily="18" charset="0"/>
                <a:cs typeface="Times New Roman" panose="02020603050405020304" pitchFamily="18" charset="0"/>
              </a:rPr>
              <a:t>th</a:t>
            </a:r>
            <a:r>
              <a:rPr lang="en-US" altLang="zh-CN" dirty="0">
                <a:latin typeface="Times New Roman" panose="02020603050405020304" pitchFamily="18" charset="0"/>
                <a:cs typeface="Times New Roman" panose="02020603050405020304" pitchFamily="18" charset="0"/>
              </a:rPr>
              <a:t> March 2022</a:t>
            </a:r>
            <a:endParaRPr lang="zh-CN" altLang="en-US" dirty="0">
              <a:latin typeface="Times New Roman" panose="02020603050405020304" pitchFamily="18" charset="0"/>
              <a:cs typeface="Times New Roman" panose="02020603050405020304" pitchFamily="18" charset="0"/>
            </a:endParaRPr>
          </a:p>
        </p:txBody>
      </p:sp>
      <p:grpSp>
        <p:nvGrpSpPr>
          <p:cNvPr id="4" name="组合 3">
            <a:extLst>
              <a:ext uri="{FF2B5EF4-FFF2-40B4-BE49-F238E27FC236}">
                <a16:creationId xmlns:a16="http://schemas.microsoft.com/office/drawing/2014/main" id="{EE6C2A96-12E4-4171-A898-12D4EF06FB23}"/>
              </a:ext>
            </a:extLst>
          </p:cNvPr>
          <p:cNvGrpSpPr/>
          <p:nvPr/>
        </p:nvGrpSpPr>
        <p:grpSpPr>
          <a:xfrm>
            <a:off x="7285157" y="1912326"/>
            <a:ext cx="2176022" cy="1512439"/>
            <a:chOff x="7258995" y="1668852"/>
            <a:chExt cx="2176022" cy="1512439"/>
          </a:xfrm>
        </p:grpSpPr>
        <p:grpSp>
          <p:nvGrpSpPr>
            <p:cNvPr id="48" name="组合 47">
              <a:extLst>
                <a:ext uri="{FF2B5EF4-FFF2-40B4-BE49-F238E27FC236}">
                  <a16:creationId xmlns:a16="http://schemas.microsoft.com/office/drawing/2014/main" id="{1EFD737A-33FA-4055-8263-0621B1019435}"/>
                </a:ext>
              </a:extLst>
            </p:cNvPr>
            <p:cNvGrpSpPr/>
            <p:nvPr/>
          </p:nvGrpSpPr>
          <p:grpSpPr>
            <a:xfrm>
              <a:off x="7258995" y="1668852"/>
              <a:ext cx="2176022" cy="1512439"/>
              <a:chOff x="8776678" y="2208484"/>
              <a:chExt cx="2448671" cy="1724703"/>
            </a:xfrm>
          </p:grpSpPr>
          <p:pic>
            <p:nvPicPr>
              <p:cNvPr id="50" name="Picture 9">
                <a:extLst>
                  <a:ext uri="{FF2B5EF4-FFF2-40B4-BE49-F238E27FC236}">
                    <a16:creationId xmlns:a16="http://schemas.microsoft.com/office/drawing/2014/main" id="{DC0EB1D2-0E33-4637-ACE9-28AE806B6A30}"/>
                  </a:ext>
                </a:extLst>
              </p:cNvPr>
              <p:cNvPicPr>
                <a:picLocks noChangeAspect="1"/>
              </p:cNvPicPr>
              <p:nvPr/>
            </p:nvPicPr>
            <p:blipFill>
              <a:blip r:embed="rId2"/>
              <a:stretch>
                <a:fillRect/>
              </a:stretch>
            </p:blipFill>
            <p:spPr>
              <a:xfrm>
                <a:off x="8776678" y="2208484"/>
                <a:ext cx="2448671" cy="1724703"/>
              </a:xfrm>
              <a:prstGeom prst="rect">
                <a:avLst/>
              </a:prstGeom>
            </p:spPr>
          </p:pic>
          <p:sp>
            <p:nvSpPr>
              <p:cNvPr id="53" name="TextBox 10">
                <a:extLst>
                  <a:ext uri="{FF2B5EF4-FFF2-40B4-BE49-F238E27FC236}">
                    <a16:creationId xmlns:a16="http://schemas.microsoft.com/office/drawing/2014/main" id="{FBADAB3C-0DBF-423B-8519-32FD9E8A5AF9}"/>
                  </a:ext>
                </a:extLst>
              </p:cNvPr>
              <p:cNvSpPr txBox="1"/>
              <p:nvPr/>
            </p:nvSpPr>
            <p:spPr>
              <a:xfrm>
                <a:off x="9059510" y="2868847"/>
                <a:ext cx="1788702" cy="421166"/>
              </a:xfrm>
              <a:prstGeom prst="rect">
                <a:avLst/>
              </a:prstGeom>
              <a:noFill/>
            </p:spPr>
            <p:txBody>
              <a:bodyPr wrap="none" rtlCol="0">
                <a:spAutoFit/>
              </a:bodyPr>
              <a:lstStyle/>
              <a:p>
                <a:r>
                  <a:rPr lang="en-US" u="sng" dirty="0">
                    <a:solidFill>
                      <a:schemeClr val="bg1">
                        <a:lumMod val="95000"/>
                      </a:schemeClr>
                    </a:solidFill>
                    <a:latin typeface="Times New Roman" panose="02020603050405020304" pitchFamily="18" charset="0"/>
                    <a:cs typeface="Times New Roman" panose="02020603050405020304" pitchFamily="18" charset="0"/>
                  </a:rPr>
                  <a:t>DM </a:t>
                </a:r>
                <a:r>
                  <a:rPr lang="en-US" altLang="zh-CN" u="sng" dirty="0">
                    <a:solidFill>
                      <a:schemeClr val="bg1">
                        <a:lumMod val="95000"/>
                      </a:schemeClr>
                    </a:solidFill>
                    <a:latin typeface="Times New Roman" panose="02020603050405020304" pitchFamily="18" charset="0"/>
                    <a:cs typeface="Times New Roman" panose="02020603050405020304" pitchFamily="18" charset="0"/>
                  </a:rPr>
                  <a:t>instruction</a:t>
                </a:r>
                <a:endParaRPr lang="en-US" u="sng" dirty="0">
                  <a:solidFill>
                    <a:schemeClr val="bg1">
                      <a:lumMod val="95000"/>
                    </a:schemeClr>
                  </a:solidFill>
                  <a:latin typeface="Times New Roman" panose="02020603050405020304" pitchFamily="18" charset="0"/>
                  <a:cs typeface="Times New Roman" panose="02020603050405020304" pitchFamily="18" charset="0"/>
                </a:endParaRPr>
              </a:p>
            </p:txBody>
          </p:sp>
        </p:grpSp>
        <p:sp>
          <p:nvSpPr>
            <p:cNvPr id="54" name="文本框 53">
              <a:extLst>
                <a:ext uri="{FF2B5EF4-FFF2-40B4-BE49-F238E27FC236}">
                  <a16:creationId xmlns:a16="http://schemas.microsoft.com/office/drawing/2014/main" id="{70D0F68C-A95F-4AE1-8345-C6B448CBB8C8}"/>
                </a:ext>
              </a:extLst>
            </p:cNvPr>
            <p:cNvSpPr txBox="1"/>
            <p:nvPr/>
          </p:nvSpPr>
          <p:spPr>
            <a:xfrm>
              <a:off x="9027106" y="2777172"/>
              <a:ext cx="364394" cy="369332"/>
            </a:xfrm>
            <a:prstGeom prst="rect">
              <a:avLst/>
            </a:prstGeom>
            <a:noFill/>
            <a:ln w="57150">
              <a:noFill/>
            </a:ln>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a:t>
              </a:r>
              <a:endParaRPr lang="zh-CN" altLang="en-US" dirty="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70030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B484144-B12A-49D3-8F66-A8B1B3CB708E}"/>
              </a:ext>
            </a:extLst>
          </p:cNvPr>
          <p:cNvSpPr txBox="1"/>
          <p:nvPr/>
        </p:nvSpPr>
        <p:spPr>
          <a:xfrm>
            <a:off x="2055224" y="585412"/>
            <a:ext cx="7950926" cy="523220"/>
          </a:xfrm>
          <a:prstGeom prst="rect">
            <a:avLst/>
          </a:prstGeom>
          <a:noFill/>
        </p:spPr>
        <p:txBody>
          <a:bodyPr wrap="square" rtlCol="0">
            <a:spAutoFit/>
          </a:bodyP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Welcome to the group competition game</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EF8C7110-177C-45A4-93F0-4F8C9701C53B}"/>
              </a:ext>
            </a:extLst>
          </p:cNvPr>
          <p:cNvSpPr/>
          <p:nvPr/>
        </p:nvSpPr>
        <p:spPr>
          <a:xfrm>
            <a:off x="136510" y="1510891"/>
            <a:ext cx="11872609" cy="771493"/>
          </a:xfrm>
          <a:prstGeom prst="rect">
            <a:avLst/>
          </a:prstGeom>
        </p:spPr>
        <p:txBody>
          <a:bodyPr wrap="square">
            <a:spAutoFit/>
          </a:bodyPr>
          <a:lstStyle/>
          <a:p>
            <a:pPr>
              <a:lnSpc>
                <a:spcPct val="115000"/>
              </a:lnSpc>
              <a:spcAft>
                <a:spcPts val="0"/>
              </a:spcAft>
            </a:pPr>
            <a:r>
              <a:rPr lang="en-GB" altLang="zh-CN" sz="2000" dirty="0">
                <a:solidFill>
                  <a:schemeClr val="bg1"/>
                </a:solidFill>
                <a:latin typeface="Times New Roman" panose="02020603050405020304" pitchFamily="18" charset="0"/>
                <a:ea typeface="MS Mincho" panose="02020609040205080304" pitchFamily="49" charset="-128"/>
                <a:cs typeface="Times New Roman" panose="02020603050405020304" pitchFamily="18" charset="0"/>
              </a:rPr>
              <a:t>This </a:t>
            </a:r>
            <a:r>
              <a:rPr lang="en-US" altLang="zh-CN" sz="2000" dirty="0">
                <a:solidFill>
                  <a:schemeClr val="bg1"/>
                </a:solidFill>
                <a:latin typeface="Times New Roman" panose="02020603050405020304" pitchFamily="18" charset="0"/>
                <a:ea typeface="MS Mincho" panose="02020609040205080304" pitchFamily="49" charset="-128"/>
                <a:cs typeface="Times New Roman" panose="02020603050405020304" pitchFamily="18" charset="0"/>
              </a:rPr>
              <a:t>game</a:t>
            </a:r>
            <a:r>
              <a:rPr lang="en-GB" altLang="zh-CN" sz="2000" dirty="0">
                <a:solidFill>
                  <a:schemeClr val="bg1"/>
                </a:solidFill>
                <a:latin typeface="Times New Roman" panose="02020603050405020304" pitchFamily="18" charset="0"/>
                <a:ea typeface="MS Mincho" panose="02020609040205080304" pitchFamily="49" charset="-128"/>
                <a:cs typeface="Times New Roman" panose="02020603050405020304" pitchFamily="18" charset="0"/>
              </a:rPr>
              <a:t> is about working together with another person in a team. Your team is playing against another team of two people. To identify you, please enter your own initials (two letters) here via your keyboard: ________</a:t>
            </a:r>
            <a:r>
              <a:rPr lang="en-US" altLang="zh-CN" sz="2000" dirty="0">
                <a:solidFill>
                  <a:schemeClr val="bg1"/>
                </a:solidFill>
                <a:latin typeface="Times New Roman" panose="02020603050405020304" pitchFamily="18" charset="0"/>
                <a:ea typeface="MS Mincho" panose="02020609040205080304" pitchFamily="49" charset="-128"/>
                <a:cs typeface="Times New Roman" panose="02020603050405020304" pitchFamily="18" charset="0"/>
              </a:rPr>
              <a:t>.</a:t>
            </a:r>
            <a:r>
              <a:rPr lang="zh-CN" altLang="en-US" sz="2000" dirty="0">
                <a:solidFill>
                  <a:schemeClr val="bg1"/>
                </a:solidFill>
                <a:latin typeface="Times New Roman" panose="02020603050405020304" pitchFamily="18" charset="0"/>
                <a:ea typeface="MS Mincho" panose="02020609040205080304" pitchFamily="49" charset="-128"/>
                <a:cs typeface="Times New Roman" panose="02020603050405020304" pitchFamily="18" charset="0"/>
              </a:rPr>
              <a:t> </a:t>
            </a:r>
            <a:endParaRPr lang="zh-CN" altLang="zh-CN" sz="2000" dirty="0">
              <a:solidFill>
                <a:schemeClr val="bg1"/>
              </a:solidFill>
              <a:latin typeface="Cambria" panose="02040503050406030204" pitchFamily="18" charset="0"/>
              <a:ea typeface="MS Mincho" panose="02020609040205080304" pitchFamily="49" charset="-128"/>
              <a:cs typeface="Times New Roman" panose="02020603050405020304" pitchFamily="18" charset="0"/>
            </a:endParaRPr>
          </a:p>
        </p:txBody>
      </p:sp>
      <p:sp>
        <p:nvSpPr>
          <p:cNvPr id="7" name="矩形 6">
            <a:extLst>
              <a:ext uri="{FF2B5EF4-FFF2-40B4-BE49-F238E27FC236}">
                <a16:creationId xmlns:a16="http://schemas.microsoft.com/office/drawing/2014/main" id="{BABFA32F-4E83-486C-BA63-F1495A5E5B80}"/>
              </a:ext>
            </a:extLst>
          </p:cNvPr>
          <p:cNvSpPr/>
          <p:nvPr/>
        </p:nvSpPr>
        <p:spPr>
          <a:xfrm>
            <a:off x="136511" y="3086902"/>
            <a:ext cx="9140857" cy="1125757"/>
          </a:xfrm>
          <a:prstGeom prst="rect">
            <a:avLst/>
          </a:prstGeom>
        </p:spPr>
        <p:txBody>
          <a:bodyPr wrap="square">
            <a:spAutoFit/>
          </a:bodyPr>
          <a:lstStyle/>
          <a:p>
            <a:pPr>
              <a:lnSpc>
                <a:spcPct val="115000"/>
              </a:lnSpc>
              <a:spcAft>
                <a:spcPts val="0"/>
              </a:spcAft>
            </a:pPr>
            <a:r>
              <a:rPr lang="en-GB" altLang="zh-CN" sz="2000" dirty="0">
                <a:solidFill>
                  <a:schemeClr val="bg1"/>
                </a:solidFill>
                <a:latin typeface="Times New Roman" panose="02020603050405020304" pitchFamily="18" charset="0"/>
                <a:ea typeface="MS Mincho" panose="02020609040205080304" pitchFamily="49" charset="-128"/>
                <a:cs typeface="Times New Roman" panose="02020603050405020304" pitchFamily="18" charset="0"/>
              </a:rPr>
              <a:t>The game will take about 30 minutes and has two parts:</a:t>
            </a:r>
            <a:endParaRPr lang="zh-CN" altLang="zh-CN" sz="2000" dirty="0">
              <a:solidFill>
                <a:schemeClr val="bg1"/>
              </a:solidFill>
              <a:latin typeface="Cambria" panose="02040503050406030204" pitchFamily="18" charset="0"/>
              <a:ea typeface="MS Mincho" panose="02020609040205080304" pitchFamily="49" charset="-128"/>
              <a:cs typeface="Times New Roman" panose="02020603050405020304" pitchFamily="18" charset="0"/>
            </a:endParaRPr>
          </a:p>
          <a:p>
            <a:pPr marL="3233738" indent="-274638" defTabSz="1347788">
              <a:lnSpc>
                <a:spcPct val="115000"/>
              </a:lnSpc>
              <a:spcAft>
                <a:spcPts val="0"/>
              </a:spcAft>
              <a:buFont typeface="Wingdings" panose="05000000000000000000" pitchFamily="2" charset="2"/>
              <a:buChar char="Ø"/>
              <a:tabLst>
                <a:tab pos="3317875" algn="l"/>
              </a:tabLst>
            </a:pPr>
            <a:r>
              <a:rPr lang="en-GB" altLang="zh-CN" sz="2000" dirty="0">
                <a:solidFill>
                  <a:schemeClr val="bg1"/>
                </a:solidFill>
                <a:latin typeface="Times New Roman" panose="02020603050405020304" pitchFamily="18" charset="0"/>
                <a:ea typeface="MS Mincho" panose="02020609040205080304" pitchFamily="49" charset="-128"/>
                <a:cs typeface="Times New Roman" panose="02020603050405020304" pitchFamily="18" charset="0"/>
              </a:rPr>
              <a:t>Part 1: Individual performance assessment (~5 min)</a:t>
            </a:r>
            <a:endParaRPr lang="zh-CN" altLang="zh-CN" sz="2000" dirty="0">
              <a:solidFill>
                <a:schemeClr val="bg1"/>
              </a:solidFill>
              <a:latin typeface="Cambria" panose="02040503050406030204" pitchFamily="18" charset="0"/>
              <a:ea typeface="MS Mincho" panose="02020609040205080304" pitchFamily="49" charset="-128"/>
              <a:cs typeface="Times New Roman" panose="02020603050405020304" pitchFamily="18" charset="0"/>
            </a:endParaRPr>
          </a:p>
          <a:p>
            <a:pPr marL="3233738" lvl="0" indent="-274638" defTabSz="1347788">
              <a:lnSpc>
                <a:spcPct val="115000"/>
              </a:lnSpc>
              <a:spcAft>
                <a:spcPts val="0"/>
              </a:spcAft>
              <a:buFont typeface="Wingdings" panose="05000000000000000000" pitchFamily="2" charset="2"/>
              <a:buChar char="Ø"/>
              <a:tabLst>
                <a:tab pos="3317875" algn="l"/>
              </a:tabLst>
            </a:pPr>
            <a:r>
              <a:rPr lang="en-GB" altLang="zh-CN" sz="2000" dirty="0">
                <a:solidFill>
                  <a:schemeClr val="bg1"/>
                </a:solidFill>
                <a:latin typeface="Times New Roman" panose="02020603050405020304" pitchFamily="18" charset="0"/>
                <a:ea typeface="MS Mincho" panose="02020609040205080304" pitchFamily="49" charset="-128"/>
                <a:cs typeface="Times New Roman" panose="02020603050405020304" pitchFamily="18" charset="0"/>
              </a:rPr>
              <a:t>Part 2: The group competition task (~25 min)</a:t>
            </a:r>
          </a:p>
        </p:txBody>
      </p:sp>
      <p:sp>
        <p:nvSpPr>
          <p:cNvPr id="22" name="箭头: 右 21">
            <a:extLst>
              <a:ext uri="{FF2B5EF4-FFF2-40B4-BE49-F238E27FC236}">
                <a16:creationId xmlns:a16="http://schemas.microsoft.com/office/drawing/2014/main" id="{FA2FC8F2-CAEA-4597-B360-EEAB0FCFC43B}"/>
              </a:ext>
            </a:extLst>
          </p:cNvPr>
          <p:cNvSpPr/>
          <p:nvPr/>
        </p:nvSpPr>
        <p:spPr>
          <a:xfrm>
            <a:off x="10934307" y="6179761"/>
            <a:ext cx="688156" cy="365125"/>
          </a:xfrm>
          <a:prstGeom prst="rightArrow">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6760BFF8-572A-4C4B-BFCC-96BDDCCF2973}"/>
              </a:ext>
            </a:extLst>
          </p:cNvPr>
          <p:cNvSpPr/>
          <p:nvPr/>
        </p:nvSpPr>
        <p:spPr>
          <a:xfrm>
            <a:off x="9535886" y="5902762"/>
            <a:ext cx="2582359" cy="276999"/>
          </a:xfrm>
          <a:prstGeom prst="rect">
            <a:avLst/>
          </a:prstGeom>
          <a:ln>
            <a:noFill/>
          </a:ln>
        </p:spPr>
        <p:txBody>
          <a:bodyPr wrap="square">
            <a:spAutoFit/>
          </a:bodyPr>
          <a:lstStyle/>
          <a:p>
            <a:r>
              <a:rPr lang="en-US" altLang="zh-CN" sz="1200" dirty="0">
                <a:solidFill>
                  <a:schemeClr val="bg1"/>
                </a:solidFill>
                <a:latin typeface="Times New Roman" panose="02020603050405020304" pitchFamily="18" charset="0"/>
                <a:cs typeface="Times New Roman" panose="02020603050405020304" pitchFamily="18" charset="0"/>
              </a:rPr>
              <a:t>(Press right arrow button to continue)</a:t>
            </a:r>
            <a:endParaRPr lang="zh-CN" altLang="en-US" sz="1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1190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EF8C7110-177C-45A4-93F0-4F8C9701C53B}"/>
              </a:ext>
            </a:extLst>
          </p:cNvPr>
          <p:cNvSpPr/>
          <p:nvPr/>
        </p:nvSpPr>
        <p:spPr>
          <a:xfrm>
            <a:off x="152789" y="1175126"/>
            <a:ext cx="6771886" cy="417550"/>
          </a:xfrm>
          <a:prstGeom prst="rect">
            <a:avLst/>
          </a:prstGeom>
        </p:spPr>
        <p:txBody>
          <a:bodyPr wrap="square">
            <a:spAutoFit/>
          </a:bodyPr>
          <a:lstStyle/>
          <a:p>
            <a:pPr>
              <a:lnSpc>
                <a:spcPct val="115000"/>
              </a:lnSpc>
              <a:spcAft>
                <a:spcPts val="0"/>
              </a:spcAft>
            </a:pPr>
            <a:r>
              <a:rPr lang="en-US" altLang="zh-CN" sz="2000" dirty="0">
                <a:solidFill>
                  <a:schemeClr val="bg1"/>
                </a:solidFill>
                <a:latin typeface="Times New Roman" panose="02020603050405020304" pitchFamily="18" charset="0"/>
                <a:ea typeface="MS Mincho" panose="02020609040205080304" pitchFamily="49" charset="-128"/>
                <a:cs typeface="Times New Roman" panose="02020603050405020304" pitchFamily="18" charset="0"/>
              </a:rPr>
              <a:t>First of all, this is how we will display the two teams on screen:</a:t>
            </a:r>
            <a:endParaRPr lang="zh-CN" altLang="zh-CN" sz="2000" dirty="0">
              <a:solidFill>
                <a:schemeClr val="bg1"/>
              </a:solidFill>
              <a:latin typeface="Cambria" panose="02040503050406030204" pitchFamily="18" charset="0"/>
              <a:ea typeface="MS Mincho" panose="02020609040205080304" pitchFamily="49" charset="-128"/>
              <a:cs typeface="Times New Roman" panose="02020603050405020304" pitchFamily="18" charset="0"/>
            </a:endParaRPr>
          </a:p>
        </p:txBody>
      </p:sp>
      <p:sp>
        <p:nvSpPr>
          <p:cNvPr id="8" name="矩形 7">
            <a:extLst>
              <a:ext uri="{FF2B5EF4-FFF2-40B4-BE49-F238E27FC236}">
                <a16:creationId xmlns:a16="http://schemas.microsoft.com/office/drawing/2014/main" id="{B4D313BF-8B41-4A21-9A8B-D33C324F92C3}"/>
              </a:ext>
            </a:extLst>
          </p:cNvPr>
          <p:cNvSpPr/>
          <p:nvPr/>
        </p:nvSpPr>
        <p:spPr>
          <a:xfrm>
            <a:off x="3662149" y="5229250"/>
            <a:ext cx="3973956" cy="307777"/>
          </a:xfrm>
          <a:prstGeom prst="rect">
            <a:avLst/>
          </a:prstGeom>
        </p:spPr>
        <p:txBody>
          <a:bodyPr wrap="square">
            <a:spAutoFit/>
          </a:bodyPr>
          <a:lstStyle/>
          <a:p>
            <a:r>
              <a:rPr lang="en-US" altLang="zh-CN" sz="1400" dirty="0">
                <a:solidFill>
                  <a:schemeClr val="bg1"/>
                </a:solidFill>
                <a:latin typeface="Times New Roman" panose="02020603050405020304" pitchFamily="18" charset="0"/>
                <a:ea typeface="MS Mincho" panose="02020609040205080304" pitchFamily="49" charset="-128"/>
                <a:cs typeface="Times New Roman" panose="02020603050405020304" pitchFamily="18" charset="0"/>
              </a:rPr>
              <a:t>(Note: the abbreviations will be shown on this task)</a:t>
            </a:r>
            <a:endParaRPr lang="zh-CN" altLang="en-US" sz="1400" dirty="0"/>
          </a:p>
        </p:txBody>
      </p:sp>
      <p:sp>
        <p:nvSpPr>
          <p:cNvPr id="22" name="箭头: 右 21">
            <a:extLst>
              <a:ext uri="{FF2B5EF4-FFF2-40B4-BE49-F238E27FC236}">
                <a16:creationId xmlns:a16="http://schemas.microsoft.com/office/drawing/2014/main" id="{F1625D95-F344-4776-A40A-152FB356DD24}"/>
              </a:ext>
            </a:extLst>
          </p:cNvPr>
          <p:cNvSpPr/>
          <p:nvPr/>
        </p:nvSpPr>
        <p:spPr>
          <a:xfrm>
            <a:off x="10934307" y="6179761"/>
            <a:ext cx="688156" cy="365125"/>
          </a:xfrm>
          <a:prstGeom prst="rightArrow">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CB17A0FE-2964-4AD0-AAF1-BEACA3AE9F96}"/>
              </a:ext>
            </a:extLst>
          </p:cNvPr>
          <p:cNvPicPr>
            <a:picLocks noChangeAspect="1"/>
          </p:cNvPicPr>
          <p:nvPr/>
        </p:nvPicPr>
        <p:blipFill>
          <a:blip r:embed="rId2"/>
          <a:stretch>
            <a:fillRect/>
          </a:stretch>
        </p:blipFill>
        <p:spPr>
          <a:xfrm>
            <a:off x="4235918" y="2395001"/>
            <a:ext cx="1267156" cy="1292331"/>
          </a:xfrm>
          <a:prstGeom prst="rect">
            <a:avLst/>
          </a:prstGeom>
        </p:spPr>
      </p:pic>
      <p:pic>
        <p:nvPicPr>
          <p:cNvPr id="5" name="图片 4">
            <a:extLst>
              <a:ext uri="{FF2B5EF4-FFF2-40B4-BE49-F238E27FC236}">
                <a16:creationId xmlns:a16="http://schemas.microsoft.com/office/drawing/2014/main" id="{03D6191B-01EB-45FC-9BCF-14205A3AA228}"/>
              </a:ext>
            </a:extLst>
          </p:cNvPr>
          <p:cNvPicPr>
            <a:picLocks noChangeAspect="1"/>
          </p:cNvPicPr>
          <p:nvPr/>
        </p:nvPicPr>
        <p:blipFill>
          <a:blip r:embed="rId3"/>
          <a:stretch>
            <a:fillRect/>
          </a:stretch>
        </p:blipFill>
        <p:spPr>
          <a:xfrm>
            <a:off x="5649127" y="2352096"/>
            <a:ext cx="1275548" cy="1325899"/>
          </a:xfrm>
          <a:prstGeom prst="rect">
            <a:avLst/>
          </a:prstGeom>
        </p:spPr>
      </p:pic>
      <p:sp>
        <p:nvSpPr>
          <p:cNvPr id="21" name="TextBox 15">
            <a:extLst>
              <a:ext uri="{FF2B5EF4-FFF2-40B4-BE49-F238E27FC236}">
                <a16:creationId xmlns:a16="http://schemas.microsoft.com/office/drawing/2014/main" id="{DD423D17-B7C3-4A75-99AE-A2FE8156141F}"/>
              </a:ext>
            </a:extLst>
          </p:cNvPr>
          <p:cNvSpPr txBox="1"/>
          <p:nvPr/>
        </p:nvSpPr>
        <p:spPr>
          <a:xfrm>
            <a:off x="5888986" y="2843895"/>
            <a:ext cx="907621" cy="461665"/>
          </a:xfrm>
          <a:prstGeom prst="rect">
            <a:avLst/>
          </a:prstGeom>
          <a:noFill/>
        </p:spPr>
        <p:txBody>
          <a:bodyPr wrap="square" rtlCol="0">
            <a:spAutoFit/>
          </a:bodyPr>
          <a:lstStyle/>
          <a:p>
            <a:pPr algn="ctr"/>
            <a:r>
              <a:rPr lang="en-US" sz="1200" dirty="0">
                <a:solidFill>
                  <a:srgbClr val="FF0000"/>
                </a:solidFill>
                <a:latin typeface="Times New Roman" panose="02020603050405020304" pitchFamily="18" charset="0"/>
                <a:cs typeface="Times New Roman" panose="02020603050405020304" pitchFamily="18" charset="0"/>
              </a:rPr>
              <a:t>Opponent1 </a:t>
            </a:r>
          </a:p>
          <a:p>
            <a:pPr algn="ctr"/>
            <a:r>
              <a:rPr lang="en-US" sz="1200" dirty="0">
                <a:solidFill>
                  <a:srgbClr val="FF0000"/>
                </a:solidFill>
                <a:latin typeface="Times New Roman" panose="02020603050405020304" pitchFamily="18" charset="0"/>
                <a:cs typeface="Times New Roman" panose="02020603050405020304" pitchFamily="18" charset="0"/>
              </a:rPr>
              <a:t>(O1)</a:t>
            </a:r>
            <a:endParaRPr lang="en-US" sz="1600" dirty="0">
              <a:solidFill>
                <a:srgbClr val="FF0000"/>
              </a:solidFill>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5B011F37-6AEA-4DC8-8EDC-9899892FC164}"/>
              </a:ext>
            </a:extLst>
          </p:cNvPr>
          <p:cNvPicPr>
            <a:picLocks noChangeAspect="1"/>
          </p:cNvPicPr>
          <p:nvPr/>
        </p:nvPicPr>
        <p:blipFill>
          <a:blip r:embed="rId4"/>
          <a:stretch>
            <a:fillRect/>
          </a:stretch>
        </p:blipFill>
        <p:spPr>
          <a:xfrm>
            <a:off x="4209524" y="3656163"/>
            <a:ext cx="2835922" cy="1373011"/>
          </a:xfrm>
          <a:prstGeom prst="rect">
            <a:avLst/>
          </a:prstGeom>
        </p:spPr>
      </p:pic>
      <p:sp>
        <p:nvSpPr>
          <p:cNvPr id="23" name="TextBox 14">
            <a:extLst>
              <a:ext uri="{FF2B5EF4-FFF2-40B4-BE49-F238E27FC236}">
                <a16:creationId xmlns:a16="http://schemas.microsoft.com/office/drawing/2014/main" id="{441B0B9B-5830-49B5-9973-3D9AF13FBA7D}"/>
              </a:ext>
            </a:extLst>
          </p:cNvPr>
          <p:cNvSpPr txBox="1"/>
          <p:nvPr/>
        </p:nvSpPr>
        <p:spPr>
          <a:xfrm>
            <a:off x="4442569" y="4132079"/>
            <a:ext cx="903313" cy="461665"/>
          </a:xfrm>
          <a:prstGeom prst="rect">
            <a:avLst/>
          </a:prstGeom>
          <a:noFill/>
        </p:spPr>
        <p:txBody>
          <a:bodyPr wrap="square" rtlCol="0">
            <a:spAutoFit/>
          </a:bodyPr>
          <a:lstStyle/>
          <a:p>
            <a:pPr algn="ctr"/>
            <a:r>
              <a:rPr lang="en-US" sz="1200" dirty="0">
                <a:solidFill>
                  <a:srgbClr val="00B050"/>
                </a:solidFill>
                <a:latin typeface="Times New Roman" panose="02020603050405020304" pitchFamily="18" charset="0"/>
                <a:cs typeface="Times New Roman" panose="02020603050405020304" pitchFamily="18" charset="0"/>
              </a:rPr>
              <a:t>Partner (Pa)</a:t>
            </a:r>
          </a:p>
        </p:txBody>
      </p:sp>
      <p:sp>
        <p:nvSpPr>
          <p:cNvPr id="24" name="TextBox 16">
            <a:extLst>
              <a:ext uri="{FF2B5EF4-FFF2-40B4-BE49-F238E27FC236}">
                <a16:creationId xmlns:a16="http://schemas.microsoft.com/office/drawing/2014/main" id="{5A0D2342-C120-4681-8680-E6B45C13873A}"/>
              </a:ext>
            </a:extLst>
          </p:cNvPr>
          <p:cNvSpPr txBox="1"/>
          <p:nvPr/>
        </p:nvSpPr>
        <p:spPr>
          <a:xfrm>
            <a:off x="5949718" y="4156315"/>
            <a:ext cx="907621" cy="461665"/>
          </a:xfrm>
          <a:prstGeom prst="rect">
            <a:avLst/>
          </a:prstGeom>
          <a:noFill/>
        </p:spPr>
        <p:txBody>
          <a:bodyPr wrap="none" rtlCol="0">
            <a:spAutoFit/>
          </a:bodyPr>
          <a:lstStyle/>
          <a:p>
            <a:pPr algn="ctr"/>
            <a:r>
              <a:rPr lang="en-US" sz="1200" dirty="0">
                <a:solidFill>
                  <a:srgbClr val="00B0F0"/>
                </a:solidFill>
                <a:latin typeface="Times New Roman" panose="02020603050405020304" pitchFamily="18" charset="0"/>
                <a:cs typeface="Times New Roman" panose="02020603050405020304" pitchFamily="18" charset="0"/>
              </a:rPr>
              <a:t>Opponent2 </a:t>
            </a:r>
          </a:p>
          <a:p>
            <a:pPr algn="ctr"/>
            <a:r>
              <a:rPr lang="en-US" sz="1200" dirty="0">
                <a:solidFill>
                  <a:srgbClr val="00B0F0"/>
                </a:solidFill>
                <a:latin typeface="Times New Roman" panose="02020603050405020304" pitchFamily="18" charset="0"/>
                <a:cs typeface="Times New Roman" panose="02020603050405020304" pitchFamily="18" charset="0"/>
              </a:rPr>
              <a:t>(O2)</a:t>
            </a:r>
          </a:p>
        </p:txBody>
      </p:sp>
      <p:sp>
        <p:nvSpPr>
          <p:cNvPr id="25" name="TextBox 13">
            <a:extLst>
              <a:ext uri="{FF2B5EF4-FFF2-40B4-BE49-F238E27FC236}">
                <a16:creationId xmlns:a16="http://schemas.microsoft.com/office/drawing/2014/main" id="{F8EC1791-99AE-4B7D-9927-1C2A035E42E8}"/>
              </a:ext>
            </a:extLst>
          </p:cNvPr>
          <p:cNvSpPr txBox="1"/>
          <p:nvPr/>
        </p:nvSpPr>
        <p:spPr>
          <a:xfrm>
            <a:off x="4708233" y="2871311"/>
            <a:ext cx="322524" cy="276999"/>
          </a:xfrm>
          <a:prstGeom prst="rect">
            <a:avLst/>
          </a:prstGeom>
          <a:noFill/>
        </p:spPr>
        <p:txBody>
          <a:bodyPr wrap="none" rtlCol="0">
            <a:spAutoFit/>
          </a:bodyPr>
          <a:lstStyle/>
          <a:p>
            <a:pPr algn="ctr"/>
            <a:r>
              <a:rPr lang="en-US" sz="1200"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46687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EF8C7110-177C-45A4-93F0-4F8C9701C53B}"/>
              </a:ext>
            </a:extLst>
          </p:cNvPr>
          <p:cNvSpPr/>
          <p:nvPr/>
        </p:nvSpPr>
        <p:spPr>
          <a:xfrm>
            <a:off x="1707965" y="261981"/>
            <a:ext cx="8341824" cy="400110"/>
          </a:xfrm>
          <a:prstGeom prst="rect">
            <a:avLst/>
          </a:prstGeom>
        </p:spPr>
        <p:txBody>
          <a:bodyPr wrap="square">
            <a:spAutoFit/>
          </a:bodyPr>
          <a:lstStyle/>
          <a:p>
            <a:r>
              <a:rPr lang="en-GB" altLang="zh-CN" sz="2000" b="1" dirty="0">
                <a:solidFill>
                  <a:schemeClr val="bg1"/>
                </a:solidFill>
                <a:latin typeface="Times New Roman" panose="02020603050405020304" pitchFamily="18" charset="0"/>
                <a:cs typeface="Times New Roman" panose="02020603050405020304" pitchFamily="18" charset="0"/>
              </a:rPr>
              <a:t>Part1 – Individual performance assessment: Random dot motion task</a:t>
            </a:r>
            <a:endParaRPr lang="zh-CN" altLang="zh-CN" sz="2000" dirty="0">
              <a:solidFill>
                <a:schemeClr val="bg1"/>
              </a:solidFill>
              <a:latin typeface="Times New Roman" panose="02020603050405020304" pitchFamily="18" charset="0"/>
              <a:cs typeface="Times New Roman" panose="02020603050405020304" pitchFamily="18" charset="0"/>
            </a:endParaRPr>
          </a:p>
        </p:txBody>
      </p:sp>
      <p:sp>
        <p:nvSpPr>
          <p:cNvPr id="22" name="箭头: 右 21">
            <a:extLst>
              <a:ext uri="{FF2B5EF4-FFF2-40B4-BE49-F238E27FC236}">
                <a16:creationId xmlns:a16="http://schemas.microsoft.com/office/drawing/2014/main" id="{F1625D95-F344-4776-A40A-152FB356DD24}"/>
              </a:ext>
            </a:extLst>
          </p:cNvPr>
          <p:cNvSpPr/>
          <p:nvPr/>
        </p:nvSpPr>
        <p:spPr>
          <a:xfrm>
            <a:off x="10934307" y="6179761"/>
            <a:ext cx="688156" cy="365125"/>
          </a:xfrm>
          <a:prstGeom prst="rightArrow">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nvGrpSpPr>
          <p:cNvPr id="29" name="组合 28">
            <a:extLst>
              <a:ext uri="{FF2B5EF4-FFF2-40B4-BE49-F238E27FC236}">
                <a16:creationId xmlns:a16="http://schemas.microsoft.com/office/drawing/2014/main" id="{810ACA90-65EA-47F6-A2D8-D6E157C175EC}"/>
              </a:ext>
            </a:extLst>
          </p:cNvPr>
          <p:cNvGrpSpPr/>
          <p:nvPr/>
        </p:nvGrpSpPr>
        <p:grpSpPr>
          <a:xfrm>
            <a:off x="112540" y="1142643"/>
            <a:ext cx="8690922" cy="4801314"/>
            <a:chOff x="93490" y="1227358"/>
            <a:chExt cx="8690922" cy="4801314"/>
          </a:xfrm>
        </p:grpSpPr>
        <p:sp>
          <p:nvSpPr>
            <p:cNvPr id="4" name="矩形 3">
              <a:extLst>
                <a:ext uri="{FF2B5EF4-FFF2-40B4-BE49-F238E27FC236}">
                  <a16:creationId xmlns:a16="http://schemas.microsoft.com/office/drawing/2014/main" id="{8FFDBF13-A04E-4AF0-A381-B183C19F2ACE}"/>
                </a:ext>
              </a:extLst>
            </p:cNvPr>
            <p:cNvSpPr/>
            <p:nvPr/>
          </p:nvSpPr>
          <p:spPr>
            <a:xfrm>
              <a:off x="93490" y="1227358"/>
              <a:ext cx="8690922" cy="4801314"/>
            </a:xfrm>
            <a:prstGeom prst="rect">
              <a:avLst/>
            </a:prstGeom>
          </p:spPr>
          <p:txBody>
            <a:bodyPr wrap="square">
              <a:spAutoFit/>
            </a:bodyPr>
            <a:lstStyle/>
            <a:p>
              <a:pPr marL="285750" indent="-285750">
                <a:buFont typeface="Arial" panose="020B0604020202020204" pitchFamily="34" charset="0"/>
                <a:buChar char="•"/>
              </a:pPr>
              <a:r>
                <a:rPr lang="en-US" altLang="zh-CN" dirty="0">
                  <a:solidFill>
                    <a:schemeClr val="bg1"/>
                  </a:solidFill>
                  <a:latin typeface="Times New Roman" panose="02020603050405020304" pitchFamily="18" charset="0"/>
                  <a:cs typeface="Times New Roman" panose="02020603050405020304" pitchFamily="18" charset="0"/>
                </a:rPr>
                <a:t>We ask you to perform a “random dot motion” task, in which you will see dot motion clouds moving to the left or to the right at your position where your initials are.</a:t>
              </a:r>
            </a:p>
            <a:p>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dirty="0">
                  <a:solidFill>
                    <a:schemeClr val="bg1"/>
                  </a:solidFill>
                  <a:latin typeface="Times New Roman" panose="02020603050405020304" pitchFamily="18" charset="0"/>
                  <a:cs typeface="Times New Roman" panose="02020603050405020304" pitchFamily="18" charset="0"/>
                </a:rPr>
                <a:t>Please press the “left” or “right” arrow button to indicate the correct direction. </a:t>
              </a:r>
            </a:p>
            <a:p>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dirty="0">
                  <a:solidFill>
                    <a:schemeClr val="bg1"/>
                  </a:solidFill>
                  <a:latin typeface="Times New Roman" panose="02020603050405020304" pitchFamily="18" charset="0"/>
                  <a:cs typeface="Times New Roman" panose="02020603050405020304" pitchFamily="18" charset="0"/>
                </a:rPr>
                <a:t>Note that you will have to respond very quickly after the dots have appeared, otherwise you will see a “Miss” on the screen and the performance will be counted as incorrect. </a:t>
              </a:r>
            </a:p>
            <a:p>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dirty="0">
                  <a:solidFill>
                    <a:schemeClr val="bg1"/>
                  </a:solidFill>
                  <a:latin typeface="Times New Roman" panose="02020603050405020304" pitchFamily="18" charset="0"/>
                  <a:cs typeface="Times New Roman" panose="02020603050405020304" pitchFamily="18" charset="0"/>
                </a:rPr>
                <a:t>We will collect your performance information when you do so.</a:t>
              </a:r>
            </a:p>
            <a:p>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dirty="0">
                  <a:solidFill>
                    <a:schemeClr val="bg1"/>
                  </a:solidFill>
                  <a:latin typeface="Times New Roman" panose="02020603050405020304" pitchFamily="18" charset="0"/>
                  <a:cs typeface="Times New Roman" panose="02020603050405020304" pitchFamily="18" charset="0"/>
                </a:rPr>
                <a:t>Try it now! Press right arrow button to start.</a:t>
              </a:r>
            </a:p>
          </p:txBody>
        </p:sp>
        <p:grpSp>
          <p:nvGrpSpPr>
            <p:cNvPr id="14" name="组合 13">
              <a:extLst>
                <a:ext uri="{FF2B5EF4-FFF2-40B4-BE49-F238E27FC236}">
                  <a16:creationId xmlns:a16="http://schemas.microsoft.com/office/drawing/2014/main" id="{3576F2B3-B3FF-42EA-A30A-BFCDB1493F44}"/>
                </a:ext>
              </a:extLst>
            </p:cNvPr>
            <p:cNvGrpSpPr/>
            <p:nvPr/>
          </p:nvGrpSpPr>
          <p:grpSpPr>
            <a:xfrm>
              <a:off x="1483635" y="2800550"/>
              <a:ext cx="5098188" cy="646331"/>
              <a:chOff x="1651793" y="5384079"/>
              <a:chExt cx="5098188" cy="646331"/>
            </a:xfrm>
          </p:grpSpPr>
          <p:sp>
            <p:nvSpPr>
              <p:cNvPr id="5" name="矩形 4">
                <a:extLst>
                  <a:ext uri="{FF2B5EF4-FFF2-40B4-BE49-F238E27FC236}">
                    <a16:creationId xmlns:a16="http://schemas.microsoft.com/office/drawing/2014/main" id="{2EC010C3-65A0-49A6-8F4F-9BAA292811FF}"/>
                  </a:ext>
                </a:extLst>
              </p:cNvPr>
              <p:cNvSpPr/>
              <p:nvPr/>
            </p:nvSpPr>
            <p:spPr>
              <a:xfrm>
                <a:off x="1651793" y="5384079"/>
                <a:ext cx="5098188" cy="646331"/>
              </a:xfrm>
              <a:prstGeom prst="rect">
                <a:avLst/>
              </a:prstGeom>
            </p:spPr>
            <p:txBody>
              <a:bodyPr wrap="square">
                <a:spAutoFit/>
              </a:bodyPr>
              <a:lstStyle/>
              <a:p>
                <a:pPr marL="285750" indent="-285750">
                  <a:buFont typeface="Wingdings" panose="05000000000000000000" pitchFamily="2" charset="2"/>
                  <a:buChar char="Ø"/>
                </a:pPr>
                <a:r>
                  <a:rPr lang="en-US" altLang="zh-CN" sz="1600" dirty="0">
                    <a:solidFill>
                      <a:schemeClr val="bg1"/>
                    </a:solidFill>
                    <a:latin typeface="Times New Roman" panose="02020603050405020304" pitchFamily="18" charset="0"/>
                    <a:cs typeface="Times New Roman" panose="02020603050405020304" pitchFamily="18" charset="0"/>
                  </a:rPr>
                  <a:t>Correct performance will be displayed as “     ”;</a:t>
                </a:r>
              </a:p>
              <a:p>
                <a:pPr marL="285750" indent="-285750">
                  <a:buFont typeface="Wingdings" panose="05000000000000000000" pitchFamily="2" charset="2"/>
                  <a:buChar char="Ø"/>
                </a:pPr>
                <a:r>
                  <a:rPr lang="en-US" altLang="zh-CN" sz="1600" dirty="0">
                    <a:solidFill>
                      <a:schemeClr val="bg1"/>
                    </a:solidFill>
                    <a:latin typeface="Times New Roman" panose="02020603050405020304" pitchFamily="18" charset="0"/>
                    <a:cs typeface="Times New Roman" panose="02020603050405020304" pitchFamily="18" charset="0"/>
                  </a:rPr>
                  <a:t>Incorrect performance will be displayed as “</a:t>
                </a:r>
                <a:r>
                  <a:rPr lang="en-US" altLang="zh-CN" sz="2000" dirty="0">
                    <a:solidFill>
                      <a:srgbClr val="FF0000"/>
                    </a:solidFill>
                    <a:latin typeface="Times New Roman" panose="02020603050405020304" pitchFamily="18" charset="0"/>
                    <a:cs typeface="Times New Roman" panose="02020603050405020304" pitchFamily="18" charset="0"/>
                  </a:rPr>
                  <a:t>×</a:t>
                </a:r>
                <a:r>
                  <a:rPr lang="en-US" altLang="zh-CN" sz="1600" dirty="0">
                    <a:solidFill>
                      <a:schemeClr val="bg1"/>
                    </a:solidFill>
                    <a:latin typeface="Times New Roman" panose="02020603050405020304" pitchFamily="18" charset="0"/>
                    <a:cs typeface="Times New Roman" panose="02020603050405020304" pitchFamily="18" charset="0"/>
                  </a:rPr>
                  <a:t>”;</a:t>
                </a:r>
              </a:p>
            </p:txBody>
          </p:sp>
          <p:sp>
            <p:nvSpPr>
              <p:cNvPr id="25" name="Oval 8">
                <a:extLst>
                  <a:ext uri="{FF2B5EF4-FFF2-40B4-BE49-F238E27FC236}">
                    <a16:creationId xmlns:a16="http://schemas.microsoft.com/office/drawing/2014/main" id="{4A59BA0C-288D-44B8-B41A-2C0DCED8EEB2}"/>
                  </a:ext>
                </a:extLst>
              </p:cNvPr>
              <p:cNvSpPr/>
              <p:nvPr/>
            </p:nvSpPr>
            <p:spPr>
              <a:xfrm>
                <a:off x="5521778" y="5511885"/>
                <a:ext cx="255148" cy="195359"/>
              </a:xfrm>
              <a:prstGeom prst="ellipse">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highlight>
                    <a:srgbClr val="FFFF00"/>
                  </a:highlight>
                </a:endParaRPr>
              </a:p>
            </p:txBody>
          </p:sp>
        </p:grpSp>
      </p:grpSp>
    </p:spTree>
    <p:extLst>
      <p:ext uri="{BB962C8B-B14F-4D97-AF65-F5344CB8AC3E}">
        <p14:creationId xmlns:p14="http://schemas.microsoft.com/office/powerpoint/2010/main" val="548338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17">
            <a:extLst>
              <a:ext uri="{FF2B5EF4-FFF2-40B4-BE49-F238E27FC236}">
                <a16:creationId xmlns:a16="http://schemas.microsoft.com/office/drawing/2014/main" id="{0CE9B621-9FB8-48E5-B80F-80E21BD43FD2}"/>
              </a:ext>
            </a:extLst>
          </p:cNvPr>
          <p:cNvSpPr/>
          <p:nvPr/>
        </p:nvSpPr>
        <p:spPr>
          <a:xfrm>
            <a:off x="6228523" y="4040693"/>
            <a:ext cx="5963477" cy="2770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altLang="zh-CN" sz="1200" b="1" dirty="0">
                <a:latin typeface="Times New Roman" panose="02020603050405020304" pitchFamily="18" charset="0"/>
                <a:cs typeface="Times New Roman" panose="02020603050405020304" pitchFamily="18" charset="0"/>
              </a:rPr>
              <a:t>4 trials in total</a:t>
            </a:r>
          </a:p>
          <a:p>
            <a:pPr marL="614363" indent="-171450">
              <a:buFontTx/>
              <a:buChar char="-"/>
            </a:pPr>
            <a:r>
              <a:rPr lang="en-US" sz="1200" dirty="0">
                <a:latin typeface="Times New Roman" panose="02020603050405020304" pitchFamily="18" charset="0"/>
                <a:cs typeface="Times New Roman" panose="02020603050405020304" pitchFamily="18" charset="0"/>
              </a:rPr>
              <a:t>coherences [0.512, 0.032] (take coherence value, put a minus randomly in 50% of </a:t>
            </a:r>
            <a:r>
              <a:rPr lang="en-US" altLang="zh-CN" sz="1200" dirty="0">
                <a:latin typeface="Times New Roman" panose="02020603050405020304" pitchFamily="18" charset="0"/>
                <a:cs typeface="Times New Roman" panose="02020603050405020304" pitchFamily="18" charset="0"/>
              </a:rPr>
              <a:t>cases, indicating moving </a:t>
            </a:r>
            <a:r>
              <a:rPr lang="en-US" altLang="zh-CN" sz="1200" dirty="0">
                <a:solidFill>
                  <a:schemeClr val="bg1"/>
                </a:solidFill>
                <a:latin typeface="Times New Roman" panose="02020603050405020304" pitchFamily="18" charset="0"/>
                <a:cs typeface="Times New Roman" panose="02020603050405020304" pitchFamily="18" charset="0"/>
              </a:rPr>
              <a:t>either leftwards or rightwards</a:t>
            </a:r>
            <a:r>
              <a:rPr lang="en-US" sz="1200" dirty="0">
                <a:latin typeface="Times New Roman" panose="02020603050405020304" pitchFamily="18" charset="0"/>
                <a:cs typeface="Times New Roman" panose="02020603050405020304" pitchFamily="18" charset="0"/>
              </a:rPr>
              <a:t>) . </a:t>
            </a:r>
          </a:p>
          <a:p>
            <a:pPr marL="614363" indent="-171450">
              <a:buFontTx/>
              <a:buChar char="-"/>
            </a:pPr>
            <a:r>
              <a:rPr lang="en-US" sz="1200" dirty="0">
                <a:latin typeface="Times New Roman" panose="02020603050405020304" pitchFamily="18" charset="0"/>
                <a:cs typeface="Times New Roman" panose="02020603050405020304" pitchFamily="18" charset="0"/>
              </a:rPr>
              <a:t>dot coherences should be presented in the order from easy to difficult: [0.512, 0.512, 0.032, 0.032].</a:t>
            </a:r>
          </a:p>
          <a:p>
            <a:endParaRPr lang="en-US" sz="1200" dirty="0">
              <a:latin typeface="Times New Roman" panose="02020603050405020304" pitchFamily="18" charset="0"/>
              <a:cs typeface="Times New Roman" panose="02020603050405020304" pitchFamily="18" charset="0"/>
            </a:endParaRPr>
          </a:p>
          <a:p>
            <a:pPr marL="285750" indent="-285750">
              <a:buFontTx/>
              <a:buChar char="-"/>
            </a:pPr>
            <a:r>
              <a:rPr lang="en-US" sz="1200" b="1" dirty="0">
                <a:latin typeface="Times New Roman" panose="02020603050405020304" pitchFamily="18" charset="0"/>
                <a:cs typeface="Times New Roman" panose="02020603050405020304" pitchFamily="18" charset="0"/>
              </a:rPr>
              <a:t>Participants need to see how to do it correctly during RDM training </a:t>
            </a:r>
          </a:p>
          <a:p>
            <a:r>
              <a:rPr lang="en-US" sz="1200" b="1" dirty="0">
                <a:latin typeface="Times New Roman" panose="02020603050405020304" pitchFamily="18" charset="0"/>
                <a:cs typeface="Times New Roman" panose="02020603050405020304" pitchFamily="18" charset="0"/>
              </a:rPr>
              <a:t>            -  </a:t>
            </a:r>
            <a:r>
              <a:rPr lang="en-US" sz="1200" dirty="0">
                <a:latin typeface="Times New Roman" panose="02020603050405020304" pitchFamily="18" charset="0"/>
                <a:cs typeface="Times New Roman" panose="02020603050405020304" pitchFamily="18" charset="0"/>
              </a:rPr>
              <a:t>at least one yellow coin outcome, at least one red X outcome; </a:t>
            </a:r>
          </a:p>
          <a:p>
            <a:pPr marL="285750" indent="-285750">
              <a:buFontTx/>
              <a:buChar char="-"/>
            </a:pPr>
            <a:endParaRPr lang="en-US" sz="1200" dirty="0">
              <a:latin typeface="Times New Roman" panose="02020603050405020304" pitchFamily="18" charset="0"/>
              <a:cs typeface="Times New Roman" panose="02020603050405020304" pitchFamily="18" charset="0"/>
            </a:endParaRPr>
          </a:p>
          <a:p>
            <a:pPr marL="285750" indent="-285750">
              <a:buFontTx/>
              <a:buChar char="-"/>
            </a:pPr>
            <a:r>
              <a:rPr lang="en-US" sz="1200" b="1" dirty="0">
                <a:latin typeface="Times New Roman" panose="02020603050405020304" pitchFamily="18" charset="0"/>
                <a:cs typeface="Times New Roman" panose="02020603050405020304" pitchFamily="18" charset="0"/>
              </a:rPr>
              <a:t>After 4 trials: </a:t>
            </a:r>
            <a:r>
              <a:rPr lang="en-US" sz="1200" dirty="0">
                <a:latin typeface="Times New Roman" panose="02020603050405020304" pitchFamily="18" charset="0"/>
                <a:cs typeface="Times New Roman" panose="02020603050405020304" pitchFamily="18" charset="0"/>
              </a:rPr>
              <a:t>Extra trials might be needed according to their performance</a:t>
            </a:r>
          </a:p>
          <a:p>
            <a:pPr marL="742950" lvl="1" indent="-285750">
              <a:buFontTx/>
              <a:buChar char="-"/>
            </a:pPr>
            <a:r>
              <a:rPr lang="en-US" sz="1200" dirty="0">
                <a:latin typeface="Times New Roman" panose="02020603050405020304" pitchFamily="18" charset="0"/>
                <a:cs typeface="Times New Roman" panose="02020603050405020304" pitchFamily="18" charset="0"/>
              </a:rPr>
              <a:t>if correct trials == 0, then show another two easy trials with coherence = 0.512</a:t>
            </a:r>
          </a:p>
          <a:p>
            <a:pPr marL="742950" lvl="1" indent="-285750">
              <a:buFontTx/>
              <a:buChar char="-"/>
            </a:pPr>
            <a:r>
              <a:rPr lang="en-US" sz="1200" dirty="0">
                <a:latin typeface="Times New Roman" panose="02020603050405020304" pitchFamily="18" charset="0"/>
                <a:cs typeface="Times New Roman" panose="02020603050405020304" pitchFamily="18" charset="0"/>
              </a:rPr>
              <a:t>if incorrect trials == 0, then show another two tough trials with coherence = </a:t>
            </a:r>
            <a:r>
              <a:rPr lang="en-US" sz="1200" dirty="0">
                <a:solidFill>
                  <a:schemeClr val="bg1"/>
                </a:solidFill>
                <a:latin typeface="Times New Roman" panose="02020603050405020304" pitchFamily="18" charset="0"/>
                <a:cs typeface="Times New Roman" panose="02020603050405020304" pitchFamily="18" charset="0"/>
              </a:rPr>
              <a:t>0.032</a:t>
            </a:r>
            <a:endParaRPr lang="en-US" sz="1200" dirty="0">
              <a:latin typeface="Times New Roman" panose="02020603050405020304" pitchFamily="18" charset="0"/>
              <a:cs typeface="Times New Roman" panose="02020603050405020304" pitchFamily="18" charset="0"/>
            </a:endParaRPr>
          </a:p>
          <a:p>
            <a:pPr marL="742950" lvl="1" indent="-285750">
              <a:buFontTx/>
              <a:buChar char="-"/>
            </a:pPr>
            <a:r>
              <a:rPr lang="en-US" sz="1200" dirty="0">
                <a:latin typeface="Times New Roman" panose="02020603050405020304" pitchFamily="18" charset="0"/>
                <a:cs typeface="Times New Roman" panose="02020603050405020304" pitchFamily="18" charset="0"/>
              </a:rPr>
              <a:t>otherwise: </a:t>
            </a:r>
            <a:r>
              <a:rPr lang="en-US" sz="1200" b="1" dirty="0">
                <a:latin typeface="Times New Roman" panose="02020603050405020304" pitchFamily="18" charset="0"/>
                <a:cs typeface="Times New Roman" panose="02020603050405020304" pitchFamily="18" charset="0"/>
              </a:rPr>
              <a:t>stop == next scree</a:t>
            </a:r>
            <a:r>
              <a:rPr lang="en-US" altLang="zh-CN" sz="1200" b="1" dirty="0">
                <a:latin typeface="Times New Roman" panose="02020603050405020304" pitchFamily="18" charset="0"/>
                <a:cs typeface="Times New Roman" panose="02020603050405020304" pitchFamily="18" charset="0"/>
              </a:rPr>
              <a:t>n</a:t>
            </a:r>
            <a:endParaRPr lang="en-US" sz="1200" b="1" dirty="0">
              <a:latin typeface="Times New Roman" panose="02020603050405020304" pitchFamily="18" charset="0"/>
              <a:cs typeface="Times New Roman" panose="02020603050405020304" pitchFamily="18" charset="0"/>
            </a:endParaRPr>
          </a:p>
        </p:txBody>
      </p:sp>
      <p:sp>
        <p:nvSpPr>
          <p:cNvPr id="66" name="矩形 65">
            <a:extLst>
              <a:ext uri="{FF2B5EF4-FFF2-40B4-BE49-F238E27FC236}">
                <a16:creationId xmlns:a16="http://schemas.microsoft.com/office/drawing/2014/main" id="{05D09FC2-873B-4C62-80F2-67F503F1A8C0}"/>
              </a:ext>
            </a:extLst>
          </p:cNvPr>
          <p:cNvSpPr/>
          <p:nvPr/>
        </p:nvSpPr>
        <p:spPr>
          <a:xfrm>
            <a:off x="230941" y="4968942"/>
            <a:ext cx="5119195" cy="1200329"/>
          </a:xfrm>
          <a:prstGeom prst="rect">
            <a:avLst/>
          </a:prstGeom>
          <a:solidFill>
            <a:schemeClr val="accent6">
              <a:lumMod val="60000"/>
              <a:lumOff val="40000"/>
            </a:schemeClr>
          </a:solidFill>
        </p:spPr>
        <p:txBody>
          <a:bodyPr wrap="square">
            <a:spAutoFit/>
          </a:bodyPr>
          <a:lstStyle/>
          <a:p>
            <a:r>
              <a:rPr lang="en-US" altLang="zh-CN" sz="1200" b="1" dirty="0">
                <a:latin typeface="Times New Roman" panose="02020603050405020304" pitchFamily="18" charset="0"/>
                <a:cs typeface="Times New Roman" panose="02020603050405020304" pitchFamily="18" charset="0"/>
              </a:rPr>
              <a:t>-     Screen position/spacing details:</a:t>
            </a:r>
          </a:p>
          <a:p>
            <a:r>
              <a:rPr lang="en-US" altLang="zh-CN" sz="1200" dirty="0">
                <a:latin typeface="Times New Roman" panose="02020603050405020304" pitchFamily="18" charset="0"/>
                <a:cs typeface="Times New Roman" panose="02020603050405020304" pitchFamily="18" charset="0"/>
              </a:rPr>
              <a:t>         -    default colors: [127 201 127 ; 190 174 212; 253 192 134; 255 255 153];</a:t>
            </a:r>
          </a:p>
          <a:p>
            <a:r>
              <a:rPr lang="en-US" altLang="zh-CN" sz="1200" dirty="0">
                <a:latin typeface="Times New Roman" panose="02020603050405020304" pitchFamily="18" charset="0"/>
                <a:cs typeface="Times New Roman" panose="02020603050405020304" pitchFamily="18" charset="0"/>
              </a:rPr>
              <a:t>              </a:t>
            </a:r>
            <a:r>
              <a:rPr lang="en-US" altLang="zh-CN" sz="1200" dirty="0">
                <a:solidFill>
                  <a:srgbClr val="0070C0"/>
                </a:solidFill>
                <a:latin typeface="Times New Roman" panose="02020603050405020304" pitchFamily="18" charset="0"/>
                <a:cs typeface="Times New Roman" panose="02020603050405020304" pitchFamily="18" charset="0"/>
              </a:rPr>
              <a:t>% the colors assigned should be counterbalanced across individuals       </a:t>
            </a:r>
          </a:p>
          <a:p>
            <a:r>
              <a:rPr lang="en-US" altLang="zh-CN" sz="1200" dirty="0">
                <a:latin typeface="Times New Roman" panose="02020603050405020304" pitchFamily="18" charset="0"/>
                <a:cs typeface="Times New Roman" panose="02020603050405020304" pitchFamily="18" charset="0"/>
              </a:rPr>
              <a:t>         -    position of agent: [-1/3 2/3; -1/3 4/3; 1/3 2/3; 1/3 4/3];     </a:t>
            </a:r>
          </a:p>
          <a:p>
            <a:pPr marL="4667250" indent="-4667250"/>
            <a:r>
              <a:rPr lang="en-US" altLang="zh-CN" sz="1200" dirty="0">
                <a:solidFill>
                  <a:srgbClr val="0070C0"/>
                </a:solidFill>
                <a:latin typeface="Times New Roman" panose="02020603050405020304" pitchFamily="18" charset="0"/>
                <a:cs typeface="Times New Roman" panose="02020603050405020304" pitchFamily="18" charset="0"/>
              </a:rPr>
              <a:t>               % relative to center</a:t>
            </a:r>
          </a:p>
          <a:p>
            <a:pPr marL="4667250" indent="-4667250"/>
            <a:r>
              <a:rPr lang="en-US" altLang="zh-CN" sz="1200" dirty="0">
                <a:latin typeface="Times New Roman" panose="02020603050405020304" pitchFamily="18" charset="0"/>
                <a:cs typeface="Times New Roman" panose="02020603050405020304" pitchFamily="18" charset="0"/>
              </a:rPr>
              <a:t>         -    performance feedback: always in the middle</a:t>
            </a:r>
          </a:p>
        </p:txBody>
      </p:sp>
      <p:sp>
        <p:nvSpPr>
          <p:cNvPr id="16" name="文本框 15">
            <a:extLst>
              <a:ext uri="{FF2B5EF4-FFF2-40B4-BE49-F238E27FC236}">
                <a16:creationId xmlns:a16="http://schemas.microsoft.com/office/drawing/2014/main" id="{249F2D72-E4EB-4A9E-BB3D-B25F0CC347F6}"/>
              </a:ext>
            </a:extLst>
          </p:cNvPr>
          <p:cNvSpPr txBox="1"/>
          <p:nvPr/>
        </p:nvSpPr>
        <p:spPr>
          <a:xfrm>
            <a:off x="0" y="97164"/>
            <a:ext cx="4007206"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RDM training (@ Cormac)</a:t>
            </a:r>
            <a:endParaRPr lang="zh-CN" altLang="en-US" sz="2400" b="1" dirty="0">
              <a:latin typeface="Times New Roman" panose="02020603050405020304" pitchFamily="18" charset="0"/>
              <a:cs typeface="Times New Roman" panose="02020603050405020304" pitchFamily="18" charset="0"/>
            </a:endParaRPr>
          </a:p>
        </p:txBody>
      </p:sp>
      <p:grpSp>
        <p:nvGrpSpPr>
          <p:cNvPr id="3" name="组合 2">
            <a:extLst>
              <a:ext uri="{FF2B5EF4-FFF2-40B4-BE49-F238E27FC236}">
                <a16:creationId xmlns:a16="http://schemas.microsoft.com/office/drawing/2014/main" id="{21BF8779-49E1-4DE5-A4CA-A4BC2E9868C4}"/>
              </a:ext>
            </a:extLst>
          </p:cNvPr>
          <p:cNvGrpSpPr/>
          <p:nvPr/>
        </p:nvGrpSpPr>
        <p:grpSpPr>
          <a:xfrm>
            <a:off x="3258561" y="1538058"/>
            <a:ext cx="1938206" cy="1320746"/>
            <a:chOff x="3205294" y="1804758"/>
            <a:chExt cx="1938206" cy="1320746"/>
          </a:xfrm>
        </p:grpSpPr>
        <p:grpSp>
          <p:nvGrpSpPr>
            <p:cNvPr id="4" name="Group 11">
              <a:extLst>
                <a:ext uri="{FF2B5EF4-FFF2-40B4-BE49-F238E27FC236}">
                  <a16:creationId xmlns:a16="http://schemas.microsoft.com/office/drawing/2014/main" id="{6E48CD0B-8E47-45D9-AC7E-59E94088801B}"/>
                </a:ext>
              </a:extLst>
            </p:cNvPr>
            <p:cNvGrpSpPr/>
            <p:nvPr/>
          </p:nvGrpSpPr>
          <p:grpSpPr>
            <a:xfrm>
              <a:off x="3205294" y="1804758"/>
              <a:ext cx="1938206" cy="1320746"/>
              <a:chOff x="6952455" y="3287791"/>
              <a:chExt cx="1500887" cy="1140839"/>
            </a:xfrm>
          </p:grpSpPr>
          <p:grpSp>
            <p:nvGrpSpPr>
              <p:cNvPr id="5" name="Group 12">
                <a:extLst>
                  <a:ext uri="{FF2B5EF4-FFF2-40B4-BE49-F238E27FC236}">
                    <a16:creationId xmlns:a16="http://schemas.microsoft.com/office/drawing/2014/main" id="{589BE69B-8493-4DB6-A9A2-0E36991ADB87}"/>
                  </a:ext>
                </a:extLst>
              </p:cNvPr>
              <p:cNvGrpSpPr/>
              <p:nvPr/>
            </p:nvGrpSpPr>
            <p:grpSpPr>
              <a:xfrm>
                <a:off x="6952455" y="3287791"/>
                <a:ext cx="1500887" cy="1024932"/>
                <a:chOff x="6498892" y="514750"/>
                <a:chExt cx="1500887" cy="1024932"/>
              </a:xfrm>
            </p:grpSpPr>
            <p:pic>
              <p:nvPicPr>
                <p:cNvPr id="9" name="Picture 17">
                  <a:extLst>
                    <a:ext uri="{FF2B5EF4-FFF2-40B4-BE49-F238E27FC236}">
                      <a16:creationId xmlns:a16="http://schemas.microsoft.com/office/drawing/2014/main" id="{41EB9F07-4A94-4CF6-9AF9-960C0071F291}"/>
                    </a:ext>
                  </a:extLst>
                </p:cNvPr>
                <p:cNvPicPr>
                  <a:picLocks noChangeAspect="1"/>
                </p:cNvPicPr>
                <p:nvPr/>
              </p:nvPicPr>
              <p:blipFill>
                <a:blip r:embed="rId2"/>
                <a:stretch>
                  <a:fillRect/>
                </a:stretch>
              </p:blipFill>
              <p:spPr>
                <a:xfrm>
                  <a:off x="6498892" y="514750"/>
                  <a:ext cx="1500887" cy="1024932"/>
                </a:xfrm>
                <a:prstGeom prst="rect">
                  <a:avLst/>
                </a:prstGeom>
              </p:spPr>
            </p:pic>
            <p:sp>
              <p:nvSpPr>
                <p:cNvPr id="10" name="Oval 18">
                  <a:extLst>
                    <a:ext uri="{FF2B5EF4-FFF2-40B4-BE49-F238E27FC236}">
                      <a16:creationId xmlns:a16="http://schemas.microsoft.com/office/drawing/2014/main" id="{CC9E80E7-0D15-4751-8751-80BB65745A1F}"/>
                    </a:ext>
                  </a:extLst>
                </p:cNvPr>
                <p:cNvSpPr/>
                <p:nvPr/>
              </p:nvSpPr>
              <p:spPr>
                <a:xfrm>
                  <a:off x="6771230" y="1121806"/>
                  <a:ext cx="281384" cy="291402"/>
                </a:xfrm>
                <a:prstGeom prst="ellipse">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20">
                  <a:extLst>
                    <a:ext uri="{FF2B5EF4-FFF2-40B4-BE49-F238E27FC236}">
                      <a16:creationId xmlns:a16="http://schemas.microsoft.com/office/drawing/2014/main" id="{2F48EFDC-CDB5-436A-AD16-7B975C374378}"/>
                    </a:ext>
                  </a:extLst>
                </p:cNvPr>
                <p:cNvSpPr/>
                <p:nvPr/>
              </p:nvSpPr>
              <p:spPr>
                <a:xfrm>
                  <a:off x="7502386" y="634484"/>
                  <a:ext cx="281384" cy="291402"/>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Oval 21">
                  <a:extLst>
                    <a:ext uri="{FF2B5EF4-FFF2-40B4-BE49-F238E27FC236}">
                      <a16:creationId xmlns:a16="http://schemas.microsoft.com/office/drawing/2014/main" id="{EF352AAE-3AF2-465F-90B6-4E916513323A}"/>
                    </a:ext>
                  </a:extLst>
                </p:cNvPr>
                <p:cNvSpPr/>
                <p:nvPr/>
              </p:nvSpPr>
              <p:spPr>
                <a:xfrm>
                  <a:off x="7502807" y="1137829"/>
                  <a:ext cx="281384" cy="29140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 name="TextBox 14">
                <a:extLst>
                  <a:ext uri="{FF2B5EF4-FFF2-40B4-BE49-F238E27FC236}">
                    <a16:creationId xmlns:a16="http://schemas.microsoft.com/office/drawing/2014/main" id="{A3454C62-7CDF-418E-9A42-269178179F36}"/>
                  </a:ext>
                </a:extLst>
              </p:cNvPr>
              <p:cNvSpPr txBox="1"/>
              <p:nvPr/>
            </p:nvSpPr>
            <p:spPr>
              <a:xfrm>
                <a:off x="7206577" y="3870340"/>
                <a:ext cx="321749" cy="558290"/>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Pa</a:t>
                </a:r>
              </a:p>
              <a:p>
                <a:endParaRPr lang="en-US" dirty="0">
                  <a:latin typeface="Times New Roman" panose="02020603050405020304" pitchFamily="18" charset="0"/>
                  <a:cs typeface="Times New Roman" panose="02020603050405020304" pitchFamily="18" charset="0"/>
                </a:endParaRPr>
              </a:p>
            </p:txBody>
          </p:sp>
          <p:sp>
            <p:nvSpPr>
              <p:cNvPr id="7" name="TextBox 15">
                <a:extLst>
                  <a:ext uri="{FF2B5EF4-FFF2-40B4-BE49-F238E27FC236}">
                    <a16:creationId xmlns:a16="http://schemas.microsoft.com/office/drawing/2014/main" id="{B88970E2-5D5F-448A-AA82-1ABED6776333}"/>
                  </a:ext>
                </a:extLst>
              </p:cNvPr>
              <p:cNvSpPr txBox="1"/>
              <p:nvPr/>
            </p:nvSpPr>
            <p:spPr>
              <a:xfrm>
                <a:off x="7921681" y="3394216"/>
                <a:ext cx="372643" cy="319023"/>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O1</a:t>
                </a:r>
              </a:p>
            </p:txBody>
          </p:sp>
          <p:sp>
            <p:nvSpPr>
              <p:cNvPr id="8" name="TextBox 16">
                <a:extLst>
                  <a:ext uri="{FF2B5EF4-FFF2-40B4-BE49-F238E27FC236}">
                    <a16:creationId xmlns:a16="http://schemas.microsoft.com/office/drawing/2014/main" id="{AF38ACB6-CF68-4033-B4EC-658AF27B8502}"/>
                  </a:ext>
                </a:extLst>
              </p:cNvPr>
              <p:cNvSpPr txBox="1"/>
              <p:nvPr/>
            </p:nvSpPr>
            <p:spPr>
              <a:xfrm>
                <a:off x="7914310" y="3905313"/>
                <a:ext cx="372643" cy="319023"/>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O2</a:t>
                </a:r>
              </a:p>
            </p:txBody>
          </p:sp>
        </p:grpSp>
        <p:grpSp>
          <p:nvGrpSpPr>
            <p:cNvPr id="13" name="组合 12">
              <a:extLst>
                <a:ext uri="{FF2B5EF4-FFF2-40B4-BE49-F238E27FC236}">
                  <a16:creationId xmlns:a16="http://schemas.microsoft.com/office/drawing/2014/main" id="{B687DB06-7A22-4BDD-BBCF-EA9D9458AF60}"/>
                </a:ext>
              </a:extLst>
            </p:cNvPr>
            <p:cNvGrpSpPr/>
            <p:nvPr/>
          </p:nvGrpSpPr>
          <p:grpSpPr>
            <a:xfrm>
              <a:off x="3380831" y="1823120"/>
              <a:ext cx="742473" cy="664032"/>
              <a:chOff x="7752748" y="3891341"/>
              <a:chExt cx="2462535" cy="2402310"/>
            </a:xfrm>
          </p:grpSpPr>
          <p:pic>
            <p:nvPicPr>
              <p:cNvPr id="14" name="图片 13">
                <a:extLst>
                  <a:ext uri="{FF2B5EF4-FFF2-40B4-BE49-F238E27FC236}">
                    <a16:creationId xmlns:a16="http://schemas.microsoft.com/office/drawing/2014/main" id="{8E13A614-0507-4D60-A8D6-41AF83BEB1F4}"/>
                  </a:ext>
                </a:extLst>
              </p:cNvPr>
              <p:cNvPicPr>
                <a:picLocks noChangeAspect="1"/>
              </p:cNvPicPr>
              <p:nvPr/>
            </p:nvPicPr>
            <p:blipFill>
              <a:blip r:embed="rId3"/>
              <a:stretch>
                <a:fillRect/>
              </a:stretch>
            </p:blipFill>
            <p:spPr>
              <a:xfrm>
                <a:off x="7752748" y="3891341"/>
                <a:ext cx="2462535" cy="2402310"/>
              </a:xfrm>
              <a:prstGeom prst="rect">
                <a:avLst/>
              </a:prstGeom>
            </p:spPr>
          </p:pic>
          <p:sp>
            <p:nvSpPr>
              <p:cNvPr id="15" name="矩形: 圆角 14">
                <a:extLst>
                  <a:ext uri="{FF2B5EF4-FFF2-40B4-BE49-F238E27FC236}">
                    <a16:creationId xmlns:a16="http://schemas.microsoft.com/office/drawing/2014/main" id="{47FFF0A7-4997-45BB-AA6E-F7534996A89D}"/>
                  </a:ext>
                </a:extLst>
              </p:cNvPr>
              <p:cNvSpPr/>
              <p:nvPr/>
            </p:nvSpPr>
            <p:spPr>
              <a:xfrm>
                <a:off x="9390403" y="5745067"/>
                <a:ext cx="790891" cy="511687"/>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cxnSp>
        <p:nvCxnSpPr>
          <p:cNvPr id="17" name="直接箭头连接符 16">
            <a:extLst>
              <a:ext uri="{FF2B5EF4-FFF2-40B4-BE49-F238E27FC236}">
                <a16:creationId xmlns:a16="http://schemas.microsoft.com/office/drawing/2014/main" id="{BA8D01A2-2AB0-4770-B097-2642559963F1}"/>
              </a:ext>
            </a:extLst>
          </p:cNvPr>
          <p:cNvCxnSpPr>
            <a:cxnSpLocks/>
          </p:cNvCxnSpPr>
          <p:nvPr/>
        </p:nvCxnSpPr>
        <p:spPr>
          <a:xfrm flipV="1">
            <a:off x="5220291" y="1556420"/>
            <a:ext cx="900303" cy="5123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A29A6A2B-751E-4DC6-85D0-21DBD2C499C7}"/>
              </a:ext>
            </a:extLst>
          </p:cNvPr>
          <p:cNvCxnSpPr>
            <a:cxnSpLocks/>
          </p:cNvCxnSpPr>
          <p:nvPr/>
        </p:nvCxnSpPr>
        <p:spPr>
          <a:xfrm>
            <a:off x="5220291" y="2068816"/>
            <a:ext cx="900303" cy="575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矩形 22">
            <a:extLst>
              <a:ext uri="{FF2B5EF4-FFF2-40B4-BE49-F238E27FC236}">
                <a16:creationId xmlns:a16="http://schemas.microsoft.com/office/drawing/2014/main" id="{8E653134-E9FF-40F4-89A9-D7C87B2F2A51}"/>
              </a:ext>
            </a:extLst>
          </p:cNvPr>
          <p:cNvSpPr/>
          <p:nvPr/>
        </p:nvSpPr>
        <p:spPr>
          <a:xfrm>
            <a:off x="3137445" y="2786656"/>
            <a:ext cx="2350643" cy="276999"/>
          </a:xfrm>
          <a:prstGeom prst="rect">
            <a:avLst/>
          </a:prstGeom>
        </p:spPr>
        <p:txBody>
          <a:bodyPr wrap="none">
            <a:spAutoFit/>
          </a:bodyPr>
          <a:lstStyle/>
          <a:p>
            <a:r>
              <a:rPr lang="en-US" altLang="zh-CN" sz="1200" dirty="0">
                <a:latin typeface="Calibri" panose="020F0502020204030204" pitchFamily="34" charset="0"/>
                <a:cs typeface="Calibri" panose="020F0502020204030204" pitchFamily="34" charset="0"/>
              </a:rPr>
              <a:t>1 sec or until press left/right arrow</a:t>
            </a:r>
            <a:endParaRPr lang="zh-CN" altLang="en-US" sz="1200" dirty="0">
              <a:latin typeface="Calibri" panose="020F0502020204030204" pitchFamily="34" charset="0"/>
              <a:cs typeface="Calibri" panose="020F0502020204030204" pitchFamily="34" charset="0"/>
            </a:endParaRPr>
          </a:p>
        </p:txBody>
      </p:sp>
      <p:grpSp>
        <p:nvGrpSpPr>
          <p:cNvPr id="24" name="组合 23">
            <a:extLst>
              <a:ext uri="{FF2B5EF4-FFF2-40B4-BE49-F238E27FC236}">
                <a16:creationId xmlns:a16="http://schemas.microsoft.com/office/drawing/2014/main" id="{F6ADC042-D549-42D8-8006-8C4DE569FF4C}"/>
              </a:ext>
            </a:extLst>
          </p:cNvPr>
          <p:cNvGrpSpPr/>
          <p:nvPr/>
        </p:nvGrpSpPr>
        <p:grpSpPr>
          <a:xfrm>
            <a:off x="6120594" y="1042130"/>
            <a:ext cx="1674672" cy="1227791"/>
            <a:chOff x="7398945" y="1552100"/>
            <a:chExt cx="1674672" cy="1227791"/>
          </a:xfrm>
        </p:grpSpPr>
        <p:grpSp>
          <p:nvGrpSpPr>
            <p:cNvPr id="25" name="Group 11">
              <a:extLst>
                <a:ext uri="{FF2B5EF4-FFF2-40B4-BE49-F238E27FC236}">
                  <a16:creationId xmlns:a16="http://schemas.microsoft.com/office/drawing/2014/main" id="{E261114B-1AE0-4EA1-86F1-D78DA0CB69E1}"/>
                </a:ext>
              </a:extLst>
            </p:cNvPr>
            <p:cNvGrpSpPr/>
            <p:nvPr/>
          </p:nvGrpSpPr>
          <p:grpSpPr>
            <a:xfrm>
              <a:off x="7398945" y="1552100"/>
              <a:ext cx="1674672" cy="1227791"/>
              <a:chOff x="6952455" y="3287791"/>
              <a:chExt cx="1500887" cy="1227791"/>
            </a:xfrm>
          </p:grpSpPr>
          <p:grpSp>
            <p:nvGrpSpPr>
              <p:cNvPr id="30" name="Group 12">
                <a:extLst>
                  <a:ext uri="{FF2B5EF4-FFF2-40B4-BE49-F238E27FC236}">
                    <a16:creationId xmlns:a16="http://schemas.microsoft.com/office/drawing/2014/main" id="{A7E00497-DEA5-48E0-A81F-92756D943AF4}"/>
                  </a:ext>
                </a:extLst>
              </p:cNvPr>
              <p:cNvGrpSpPr/>
              <p:nvPr/>
            </p:nvGrpSpPr>
            <p:grpSpPr>
              <a:xfrm>
                <a:off x="6952455" y="3287791"/>
                <a:ext cx="1500887" cy="1024932"/>
                <a:chOff x="6498892" y="514750"/>
                <a:chExt cx="1500887" cy="1024932"/>
              </a:xfrm>
            </p:grpSpPr>
            <p:pic>
              <p:nvPicPr>
                <p:cNvPr id="34" name="Picture 17">
                  <a:extLst>
                    <a:ext uri="{FF2B5EF4-FFF2-40B4-BE49-F238E27FC236}">
                      <a16:creationId xmlns:a16="http://schemas.microsoft.com/office/drawing/2014/main" id="{91F4B01D-95F5-4C0D-A9D5-69B9FAA41D36}"/>
                    </a:ext>
                  </a:extLst>
                </p:cNvPr>
                <p:cNvPicPr>
                  <a:picLocks noChangeAspect="1"/>
                </p:cNvPicPr>
                <p:nvPr/>
              </p:nvPicPr>
              <p:blipFill>
                <a:blip r:embed="rId2"/>
                <a:stretch>
                  <a:fillRect/>
                </a:stretch>
              </p:blipFill>
              <p:spPr>
                <a:xfrm>
                  <a:off x="6498892" y="514750"/>
                  <a:ext cx="1500887" cy="1024932"/>
                </a:xfrm>
                <a:prstGeom prst="rect">
                  <a:avLst/>
                </a:prstGeom>
              </p:spPr>
            </p:pic>
            <p:sp>
              <p:nvSpPr>
                <p:cNvPr id="35" name="Oval 18">
                  <a:extLst>
                    <a:ext uri="{FF2B5EF4-FFF2-40B4-BE49-F238E27FC236}">
                      <a16:creationId xmlns:a16="http://schemas.microsoft.com/office/drawing/2014/main" id="{57113E71-BA02-4298-8791-486D1A6E481E}"/>
                    </a:ext>
                  </a:extLst>
                </p:cNvPr>
                <p:cNvSpPr/>
                <p:nvPr/>
              </p:nvSpPr>
              <p:spPr>
                <a:xfrm>
                  <a:off x="6771230" y="1121806"/>
                  <a:ext cx="281384" cy="291402"/>
                </a:xfrm>
                <a:prstGeom prst="ellipse">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20">
                  <a:extLst>
                    <a:ext uri="{FF2B5EF4-FFF2-40B4-BE49-F238E27FC236}">
                      <a16:creationId xmlns:a16="http://schemas.microsoft.com/office/drawing/2014/main" id="{4A0828E9-86AC-4F95-A5F7-40D00FA22040}"/>
                    </a:ext>
                  </a:extLst>
                </p:cNvPr>
                <p:cNvSpPr/>
                <p:nvPr/>
              </p:nvSpPr>
              <p:spPr>
                <a:xfrm>
                  <a:off x="7502386" y="634484"/>
                  <a:ext cx="281384" cy="291402"/>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 name="Oval 21">
                  <a:extLst>
                    <a:ext uri="{FF2B5EF4-FFF2-40B4-BE49-F238E27FC236}">
                      <a16:creationId xmlns:a16="http://schemas.microsoft.com/office/drawing/2014/main" id="{1928219E-4BB9-4296-945F-7DB962C796B5}"/>
                    </a:ext>
                  </a:extLst>
                </p:cNvPr>
                <p:cNvSpPr/>
                <p:nvPr/>
              </p:nvSpPr>
              <p:spPr>
                <a:xfrm>
                  <a:off x="7502807" y="1137829"/>
                  <a:ext cx="281384" cy="29140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1" name="TextBox 14">
                <a:extLst>
                  <a:ext uri="{FF2B5EF4-FFF2-40B4-BE49-F238E27FC236}">
                    <a16:creationId xmlns:a16="http://schemas.microsoft.com/office/drawing/2014/main" id="{FECB8022-C117-42AD-8F53-FDB6D9FFC0FF}"/>
                  </a:ext>
                </a:extLst>
              </p:cNvPr>
              <p:cNvSpPr txBox="1"/>
              <p:nvPr/>
            </p:nvSpPr>
            <p:spPr>
              <a:xfrm>
                <a:off x="7197666" y="3845401"/>
                <a:ext cx="372381"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Pa</a:t>
                </a:r>
              </a:p>
              <a:p>
                <a:endParaRPr lang="en-US" dirty="0">
                  <a:latin typeface="Times New Roman" panose="02020603050405020304" pitchFamily="18" charset="0"/>
                  <a:cs typeface="Times New Roman" panose="02020603050405020304" pitchFamily="18" charset="0"/>
                </a:endParaRPr>
              </a:p>
            </p:txBody>
          </p:sp>
          <p:sp>
            <p:nvSpPr>
              <p:cNvPr id="32" name="TextBox 15">
                <a:extLst>
                  <a:ext uri="{FF2B5EF4-FFF2-40B4-BE49-F238E27FC236}">
                    <a16:creationId xmlns:a16="http://schemas.microsoft.com/office/drawing/2014/main" id="{83C4B4B6-142F-4D5F-9B46-88C0695A2E3A}"/>
                  </a:ext>
                </a:extLst>
              </p:cNvPr>
              <p:cNvSpPr txBox="1"/>
              <p:nvPr/>
            </p:nvSpPr>
            <p:spPr>
              <a:xfrm>
                <a:off x="7909684" y="3367134"/>
                <a:ext cx="418354"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O1</a:t>
                </a:r>
              </a:p>
              <a:p>
                <a:endParaRPr lang="en-US" dirty="0">
                  <a:latin typeface="Times New Roman" panose="02020603050405020304" pitchFamily="18" charset="0"/>
                  <a:cs typeface="Times New Roman" panose="02020603050405020304" pitchFamily="18" charset="0"/>
                </a:endParaRPr>
              </a:p>
            </p:txBody>
          </p:sp>
          <p:sp>
            <p:nvSpPr>
              <p:cNvPr id="33" name="TextBox 16">
                <a:extLst>
                  <a:ext uri="{FF2B5EF4-FFF2-40B4-BE49-F238E27FC236}">
                    <a16:creationId xmlns:a16="http://schemas.microsoft.com/office/drawing/2014/main" id="{9FB7A128-5C90-41EC-AC13-28DBA3C7DDDB}"/>
                  </a:ext>
                </a:extLst>
              </p:cNvPr>
              <p:cNvSpPr txBox="1"/>
              <p:nvPr/>
            </p:nvSpPr>
            <p:spPr>
              <a:xfrm>
                <a:off x="7903173" y="3869251"/>
                <a:ext cx="418354"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O2</a:t>
                </a:r>
              </a:p>
              <a:p>
                <a:endParaRPr lang="en-US" dirty="0">
                  <a:latin typeface="Times New Roman" panose="02020603050405020304" pitchFamily="18" charset="0"/>
                  <a:cs typeface="Times New Roman" panose="02020603050405020304" pitchFamily="18" charset="0"/>
                </a:endParaRPr>
              </a:p>
            </p:txBody>
          </p:sp>
        </p:grpSp>
        <p:grpSp>
          <p:nvGrpSpPr>
            <p:cNvPr id="26" name="组合 25">
              <a:extLst>
                <a:ext uri="{FF2B5EF4-FFF2-40B4-BE49-F238E27FC236}">
                  <a16:creationId xmlns:a16="http://schemas.microsoft.com/office/drawing/2014/main" id="{B6AAF540-27E7-44D3-95EE-377488391B6A}"/>
                </a:ext>
              </a:extLst>
            </p:cNvPr>
            <p:cNvGrpSpPr/>
            <p:nvPr/>
          </p:nvGrpSpPr>
          <p:grpSpPr>
            <a:xfrm>
              <a:off x="7496547" y="1622388"/>
              <a:ext cx="680236" cy="485030"/>
              <a:chOff x="7752748" y="3891341"/>
              <a:chExt cx="2462535" cy="2402310"/>
            </a:xfrm>
          </p:grpSpPr>
          <p:pic>
            <p:nvPicPr>
              <p:cNvPr id="28" name="图片 27">
                <a:extLst>
                  <a:ext uri="{FF2B5EF4-FFF2-40B4-BE49-F238E27FC236}">
                    <a16:creationId xmlns:a16="http://schemas.microsoft.com/office/drawing/2014/main" id="{F397E82D-9092-48D1-9673-E55B85E235BB}"/>
                  </a:ext>
                </a:extLst>
              </p:cNvPr>
              <p:cNvPicPr>
                <a:picLocks noChangeAspect="1"/>
              </p:cNvPicPr>
              <p:nvPr/>
            </p:nvPicPr>
            <p:blipFill>
              <a:blip r:embed="rId3"/>
              <a:stretch>
                <a:fillRect/>
              </a:stretch>
            </p:blipFill>
            <p:spPr>
              <a:xfrm>
                <a:off x="7752748" y="3891341"/>
                <a:ext cx="2462535" cy="2402310"/>
              </a:xfrm>
              <a:prstGeom prst="rect">
                <a:avLst/>
              </a:prstGeom>
            </p:spPr>
          </p:pic>
          <p:sp>
            <p:nvSpPr>
              <p:cNvPr id="29" name="矩形: 圆角 28">
                <a:extLst>
                  <a:ext uri="{FF2B5EF4-FFF2-40B4-BE49-F238E27FC236}">
                    <a16:creationId xmlns:a16="http://schemas.microsoft.com/office/drawing/2014/main" id="{94C90597-F64A-4ECF-B99E-C5E60BABEAB6}"/>
                  </a:ext>
                </a:extLst>
              </p:cNvPr>
              <p:cNvSpPr/>
              <p:nvPr/>
            </p:nvSpPr>
            <p:spPr>
              <a:xfrm>
                <a:off x="9390403" y="5745067"/>
                <a:ext cx="790891" cy="511687"/>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a:extLst>
                <a:ext uri="{FF2B5EF4-FFF2-40B4-BE49-F238E27FC236}">
                  <a16:creationId xmlns:a16="http://schemas.microsoft.com/office/drawing/2014/main" id="{72C1D6DC-2B5F-4765-B43C-257202E1DA4A}"/>
                </a:ext>
              </a:extLst>
            </p:cNvPr>
            <p:cNvSpPr txBox="1"/>
            <p:nvPr/>
          </p:nvSpPr>
          <p:spPr>
            <a:xfrm>
              <a:off x="8122117" y="1963236"/>
              <a:ext cx="360599" cy="261610"/>
            </a:xfrm>
            <a:prstGeom prst="rect">
              <a:avLst/>
            </a:prstGeom>
            <a:noFill/>
          </p:spPr>
          <p:txBody>
            <a:bodyPr wrap="square" rtlCol="0">
              <a:spAutoFit/>
            </a:bodyPr>
            <a:lstStyle/>
            <a:p>
              <a:r>
                <a:rPr lang="en-US" altLang="zh-CN" sz="1100" dirty="0">
                  <a:solidFill>
                    <a:schemeClr val="bg1"/>
                  </a:solidFill>
                  <a:latin typeface="Calibri" panose="020F0502020204030204" pitchFamily="34" charset="0"/>
                  <a:cs typeface="Calibri" panose="020F0502020204030204" pitchFamily="34" charset="0"/>
                </a:rPr>
                <a:t>Fb</a:t>
              </a:r>
              <a:endParaRPr lang="zh-CN" altLang="en-US" sz="1100" dirty="0">
                <a:solidFill>
                  <a:schemeClr val="bg1"/>
                </a:solidFill>
                <a:latin typeface="Calibri" panose="020F0502020204030204" pitchFamily="34" charset="0"/>
                <a:cs typeface="Calibri" panose="020F0502020204030204" pitchFamily="34" charset="0"/>
              </a:endParaRPr>
            </a:p>
          </p:txBody>
        </p:sp>
      </p:grpSp>
      <p:sp>
        <p:nvSpPr>
          <p:cNvPr id="38" name="标注: 弯曲线形 37">
            <a:extLst>
              <a:ext uri="{FF2B5EF4-FFF2-40B4-BE49-F238E27FC236}">
                <a16:creationId xmlns:a16="http://schemas.microsoft.com/office/drawing/2014/main" id="{852223F2-0F09-46A9-BF95-40540A878DC9}"/>
              </a:ext>
            </a:extLst>
          </p:cNvPr>
          <p:cNvSpPr/>
          <p:nvPr/>
        </p:nvSpPr>
        <p:spPr>
          <a:xfrm>
            <a:off x="7483599" y="15543"/>
            <a:ext cx="1238890" cy="461665"/>
          </a:xfrm>
          <a:prstGeom prst="borderCallout2">
            <a:avLst>
              <a:gd name="adj1" fmla="val 18750"/>
              <a:gd name="adj2" fmla="val -8333"/>
              <a:gd name="adj3" fmla="val 18750"/>
              <a:gd name="adj4" fmla="val -16667"/>
              <a:gd name="adj5" fmla="val 313716"/>
              <a:gd name="adj6" fmla="val -37165"/>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Oval 8">
            <a:extLst>
              <a:ext uri="{FF2B5EF4-FFF2-40B4-BE49-F238E27FC236}">
                <a16:creationId xmlns:a16="http://schemas.microsoft.com/office/drawing/2014/main" id="{928DC0E0-71B5-4D78-A82A-216B40567479}"/>
              </a:ext>
            </a:extLst>
          </p:cNvPr>
          <p:cNvSpPr/>
          <p:nvPr/>
        </p:nvSpPr>
        <p:spPr>
          <a:xfrm>
            <a:off x="7710207" y="138527"/>
            <a:ext cx="255148" cy="195359"/>
          </a:xfrm>
          <a:prstGeom prst="ellipse">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highlight>
                <a:srgbClr val="FFFF00"/>
              </a:highlight>
            </a:endParaRPr>
          </a:p>
        </p:txBody>
      </p:sp>
      <p:sp>
        <p:nvSpPr>
          <p:cNvPr id="40" name="文本框 39">
            <a:extLst>
              <a:ext uri="{FF2B5EF4-FFF2-40B4-BE49-F238E27FC236}">
                <a16:creationId xmlns:a16="http://schemas.microsoft.com/office/drawing/2014/main" id="{7545A5C5-4157-4C87-A09E-653AF8EAD0B4}"/>
              </a:ext>
            </a:extLst>
          </p:cNvPr>
          <p:cNvSpPr txBox="1"/>
          <p:nvPr/>
        </p:nvSpPr>
        <p:spPr>
          <a:xfrm>
            <a:off x="8100734" y="22334"/>
            <a:ext cx="419472" cy="348072"/>
          </a:xfrm>
          <a:prstGeom prst="rect">
            <a:avLst/>
          </a:prstGeom>
          <a:solidFill>
            <a:schemeClr val="tx1"/>
          </a:solidFill>
        </p:spPr>
        <p:txBody>
          <a:bodyPr wrap="square" rtlCol="0">
            <a:spAutoFit/>
          </a:bodyPr>
          <a:lstStyle/>
          <a:p>
            <a:r>
              <a:rPr lang="en-US" altLang="zh-CN" sz="2400" b="1" dirty="0">
                <a:solidFill>
                  <a:srgbClr val="FF0000"/>
                </a:solidFill>
              </a:rPr>
              <a:t>×</a:t>
            </a:r>
            <a:endParaRPr lang="zh-CN" altLang="en-US" sz="2400" b="1" dirty="0"/>
          </a:p>
        </p:txBody>
      </p:sp>
      <p:sp>
        <p:nvSpPr>
          <p:cNvPr id="41" name="文本框 40">
            <a:extLst>
              <a:ext uri="{FF2B5EF4-FFF2-40B4-BE49-F238E27FC236}">
                <a16:creationId xmlns:a16="http://schemas.microsoft.com/office/drawing/2014/main" id="{B010222D-2C24-4E7A-BA37-F91CD84AD803}"/>
              </a:ext>
            </a:extLst>
          </p:cNvPr>
          <p:cNvSpPr txBox="1"/>
          <p:nvPr/>
        </p:nvSpPr>
        <p:spPr>
          <a:xfrm rot="19723545">
            <a:off x="5380843" y="1486828"/>
            <a:ext cx="676938"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press</a:t>
            </a:r>
            <a:endParaRPr lang="zh-CN" altLang="en-US" sz="1400" dirty="0">
              <a:latin typeface="Times New Roman" panose="02020603050405020304" pitchFamily="18" charset="0"/>
              <a:cs typeface="Times New Roman" panose="02020603050405020304" pitchFamily="18" charset="0"/>
            </a:endParaRPr>
          </a:p>
        </p:txBody>
      </p:sp>
      <p:sp>
        <p:nvSpPr>
          <p:cNvPr id="42" name="文本框 41">
            <a:extLst>
              <a:ext uri="{FF2B5EF4-FFF2-40B4-BE49-F238E27FC236}">
                <a16:creationId xmlns:a16="http://schemas.microsoft.com/office/drawing/2014/main" id="{3494FB10-7FA2-4D8B-97C8-B5C4A1958948}"/>
              </a:ext>
            </a:extLst>
          </p:cNvPr>
          <p:cNvSpPr txBox="1"/>
          <p:nvPr/>
        </p:nvSpPr>
        <p:spPr>
          <a:xfrm rot="1956977">
            <a:off x="5209470" y="2327992"/>
            <a:ext cx="917619"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No press</a:t>
            </a:r>
            <a:endParaRPr lang="zh-CN" altLang="en-US" sz="1400" dirty="0">
              <a:latin typeface="Times New Roman" panose="02020603050405020304" pitchFamily="18" charset="0"/>
              <a:cs typeface="Times New Roman" panose="02020603050405020304" pitchFamily="18" charset="0"/>
            </a:endParaRPr>
          </a:p>
        </p:txBody>
      </p:sp>
      <p:grpSp>
        <p:nvGrpSpPr>
          <p:cNvPr id="44" name="组合 43">
            <a:extLst>
              <a:ext uri="{FF2B5EF4-FFF2-40B4-BE49-F238E27FC236}">
                <a16:creationId xmlns:a16="http://schemas.microsoft.com/office/drawing/2014/main" id="{872B3552-F994-4030-80A3-A65A83D620D8}"/>
              </a:ext>
            </a:extLst>
          </p:cNvPr>
          <p:cNvGrpSpPr/>
          <p:nvPr/>
        </p:nvGrpSpPr>
        <p:grpSpPr>
          <a:xfrm>
            <a:off x="6115014" y="2397429"/>
            <a:ext cx="1674672" cy="1227791"/>
            <a:chOff x="7398945" y="1552100"/>
            <a:chExt cx="1674672" cy="1227791"/>
          </a:xfrm>
        </p:grpSpPr>
        <p:grpSp>
          <p:nvGrpSpPr>
            <p:cNvPr id="45" name="Group 11">
              <a:extLst>
                <a:ext uri="{FF2B5EF4-FFF2-40B4-BE49-F238E27FC236}">
                  <a16:creationId xmlns:a16="http://schemas.microsoft.com/office/drawing/2014/main" id="{223D352C-8EDF-4896-BBB2-C7DB9A444634}"/>
                </a:ext>
              </a:extLst>
            </p:cNvPr>
            <p:cNvGrpSpPr/>
            <p:nvPr/>
          </p:nvGrpSpPr>
          <p:grpSpPr>
            <a:xfrm>
              <a:off x="7398945" y="1552100"/>
              <a:ext cx="1674672" cy="1227791"/>
              <a:chOff x="6952455" y="3287791"/>
              <a:chExt cx="1500887" cy="1227791"/>
            </a:xfrm>
          </p:grpSpPr>
          <p:grpSp>
            <p:nvGrpSpPr>
              <p:cNvPr id="50" name="Group 12">
                <a:extLst>
                  <a:ext uri="{FF2B5EF4-FFF2-40B4-BE49-F238E27FC236}">
                    <a16:creationId xmlns:a16="http://schemas.microsoft.com/office/drawing/2014/main" id="{03C3F952-6C5F-48C2-946A-A800F796E18B}"/>
                  </a:ext>
                </a:extLst>
              </p:cNvPr>
              <p:cNvGrpSpPr/>
              <p:nvPr/>
            </p:nvGrpSpPr>
            <p:grpSpPr>
              <a:xfrm>
                <a:off x="6952455" y="3287791"/>
                <a:ext cx="1500887" cy="1024932"/>
                <a:chOff x="6498892" y="514750"/>
                <a:chExt cx="1500887" cy="1024932"/>
              </a:xfrm>
            </p:grpSpPr>
            <p:pic>
              <p:nvPicPr>
                <p:cNvPr id="54" name="Picture 17">
                  <a:extLst>
                    <a:ext uri="{FF2B5EF4-FFF2-40B4-BE49-F238E27FC236}">
                      <a16:creationId xmlns:a16="http://schemas.microsoft.com/office/drawing/2014/main" id="{CA9619E5-AD41-49B6-8320-E52AC47E43C8}"/>
                    </a:ext>
                  </a:extLst>
                </p:cNvPr>
                <p:cNvPicPr>
                  <a:picLocks noChangeAspect="1"/>
                </p:cNvPicPr>
                <p:nvPr/>
              </p:nvPicPr>
              <p:blipFill>
                <a:blip r:embed="rId2"/>
                <a:stretch>
                  <a:fillRect/>
                </a:stretch>
              </p:blipFill>
              <p:spPr>
                <a:xfrm>
                  <a:off x="6498892" y="514750"/>
                  <a:ext cx="1500887" cy="1024932"/>
                </a:xfrm>
                <a:prstGeom prst="rect">
                  <a:avLst/>
                </a:prstGeom>
              </p:spPr>
            </p:pic>
            <p:sp>
              <p:nvSpPr>
                <p:cNvPr id="55" name="Oval 18">
                  <a:extLst>
                    <a:ext uri="{FF2B5EF4-FFF2-40B4-BE49-F238E27FC236}">
                      <a16:creationId xmlns:a16="http://schemas.microsoft.com/office/drawing/2014/main" id="{9B4EC635-79F3-44CC-B713-478EE9E05B7F}"/>
                    </a:ext>
                  </a:extLst>
                </p:cNvPr>
                <p:cNvSpPr/>
                <p:nvPr/>
              </p:nvSpPr>
              <p:spPr>
                <a:xfrm>
                  <a:off x="6771230" y="1121806"/>
                  <a:ext cx="281384" cy="291402"/>
                </a:xfrm>
                <a:prstGeom prst="ellipse">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20">
                  <a:extLst>
                    <a:ext uri="{FF2B5EF4-FFF2-40B4-BE49-F238E27FC236}">
                      <a16:creationId xmlns:a16="http://schemas.microsoft.com/office/drawing/2014/main" id="{FD04960F-BF1A-4174-9378-61F4E82B8421}"/>
                    </a:ext>
                  </a:extLst>
                </p:cNvPr>
                <p:cNvSpPr/>
                <p:nvPr/>
              </p:nvSpPr>
              <p:spPr>
                <a:xfrm>
                  <a:off x="7502386" y="634484"/>
                  <a:ext cx="281384" cy="291402"/>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 name="Oval 21">
                  <a:extLst>
                    <a:ext uri="{FF2B5EF4-FFF2-40B4-BE49-F238E27FC236}">
                      <a16:creationId xmlns:a16="http://schemas.microsoft.com/office/drawing/2014/main" id="{241873FA-5DDE-479F-9A1A-BEF16910760B}"/>
                    </a:ext>
                  </a:extLst>
                </p:cNvPr>
                <p:cNvSpPr/>
                <p:nvPr/>
              </p:nvSpPr>
              <p:spPr>
                <a:xfrm>
                  <a:off x="7502807" y="1137829"/>
                  <a:ext cx="281384" cy="29140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1" name="TextBox 14">
                <a:extLst>
                  <a:ext uri="{FF2B5EF4-FFF2-40B4-BE49-F238E27FC236}">
                    <a16:creationId xmlns:a16="http://schemas.microsoft.com/office/drawing/2014/main" id="{C9BAD7FB-1730-4CA1-959E-4993F323C141}"/>
                  </a:ext>
                </a:extLst>
              </p:cNvPr>
              <p:cNvSpPr txBox="1"/>
              <p:nvPr/>
            </p:nvSpPr>
            <p:spPr>
              <a:xfrm>
                <a:off x="7197666" y="3845401"/>
                <a:ext cx="372381"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Pa</a:t>
                </a:r>
              </a:p>
              <a:p>
                <a:endParaRPr lang="en-US" dirty="0">
                  <a:latin typeface="Times New Roman" panose="02020603050405020304" pitchFamily="18" charset="0"/>
                  <a:cs typeface="Times New Roman" panose="02020603050405020304" pitchFamily="18" charset="0"/>
                </a:endParaRPr>
              </a:p>
            </p:txBody>
          </p:sp>
          <p:sp>
            <p:nvSpPr>
              <p:cNvPr id="52" name="TextBox 15">
                <a:extLst>
                  <a:ext uri="{FF2B5EF4-FFF2-40B4-BE49-F238E27FC236}">
                    <a16:creationId xmlns:a16="http://schemas.microsoft.com/office/drawing/2014/main" id="{443A8C27-786B-4332-B627-94A2A46469AE}"/>
                  </a:ext>
                </a:extLst>
              </p:cNvPr>
              <p:cNvSpPr txBox="1"/>
              <p:nvPr/>
            </p:nvSpPr>
            <p:spPr>
              <a:xfrm>
                <a:off x="7909684" y="3367134"/>
                <a:ext cx="418354"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O1</a:t>
                </a:r>
              </a:p>
              <a:p>
                <a:endParaRPr lang="en-US" dirty="0">
                  <a:latin typeface="Times New Roman" panose="02020603050405020304" pitchFamily="18" charset="0"/>
                  <a:cs typeface="Times New Roman" panose="02020603050405020304" pitchFamily="18" charset="0"/>
                </a:endParaRPr>
              </a:p>
            </p:txBody>
          </p:sp>
          <p:sp>
            <p:nvSpPr>
              <p:cNvPr id="53" name="TextBox 16">
                <a:extLst>
                  <a:ext uri="{FF2B5EF4-FFF2-40B4-BE49-F238E27FC236}">
                    <a16:creationId xmlns:a16="http://schemas.microsoft.com/office/drawing/2014/main" id="{F7388E61-699A-4410-9904-1864BE1B342E}"/>
                  </a:ext>
                </a:extLst>
              </p:cNvPr>
              <p:cNvSpPr txBox="1"/>
              <p:nvPr/>
            </p:nvSpPr>
            <p:spPr>
              <a:xfrm>
                <a:off x="7903173" y="3869251"/>
                <a:ext cx="418354"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O2</a:t>
                </a:r>
              </a:p>
              <a:p>
                <a:endParaRPr lang="en-US" dirty="0">
                  <a:latin typeface="Times New Roman" panose="02020603050405020304" pitchFamily="18" charset="0"/>
                  <a:cs typeface="Times New Roman" panose="02020603050405020304" pitchFamily="18" charset="0"/>
                </a:endParaRPr>
              </a:p>
            </p:txBody>
          </p:sp>
        </p:grpSp>
        <p:grpSp>
          <p:nvGrpSpPr>
            <p:cNvPr id="46" name="组合 45">
              <a:extLst>
                <a:ext uri="{FF2B5EF4-FFF2-40B4-BE49-F238E27FC236}">
                  <a16:creationId xmlns:a16="http://schemas.microsoft.com/office/drawing/2014/main" id="{FBFA38E9-4386-43E9-92F6-D02D38E6991B}"/>
                </a:ext>
              </a:extLst>
            </p:cNvPr>
            <p:cNvGrpSpPr/>
            <p:nvPr/>
          </p:nvGrpSpPr>
          <p:grpSpPr>
            <a:xfrm>
              <a:off x="7496547" y="1622388"/>
              <a:ext cx="680236" cy="485030"/>
              <a:chOff x="7752748" y="3891341"/>
              <a:chExt cx="2462535" cy="2402310"/>
            </a:xfrm>
          </p:grpSpPr>
          <p:pic>
            <p:nvPicPr>
              <p:cNvPr id="48" name="图片 47">
                <a:extLst>
                  <a:ext uri="{FF2B5EF4-FFF2-40B4-BE49-F238E27FC236}">
                    <a16:creationId xmlns:a16="http://schemas.microsoft.com/office/drawing/2014/main" id="{CC9E6C92-7758-4521-88B3-D29AC808133F}"/>
                  </a:ext>
                </a:extLst>
              </p:cNvPr>
              <p:cNvPicPr>
                <a:picLocks noChangeAspect="1"/>
              </p:cNvPicPr>
              <p:nvPr/>
            </p:nvPicPr>
            <p:blipFill>
              <a:blip r:embed="rId3"/>
              <a:stretch>
                <a:fillRect/>
              </a:stretch>
            </p:blipFill>
            <p:spPr>
              <a:xfrm>
                <a:off x="7752748" y="3891341"/>
                <a:ext cx="2462535" cy="2402310"/>
              </a:xfrm>
              <a:prstGeom prst="rect">
                <a:avLst/>
              </a:prstGeom>
            </p:spPr>
          </p:pic>
          <p:sp>
            <p:nvSpPr>
              <p:cNvPr id="49" name="矩形: 圆角 48">
                <a:extLst>
                  <a:ext uri="{FF2B5EF4-FFF2-40B4-BE49-F238E27FC236}">
                    <a16:creationId xmlns:a16="http://schemas.microsoft.com/office/drawing/2014/main" id="{1186EFD1-BDA7-428D-B973-4526F41BC39C}"/>
                  </a:ext>
                </a:extLst>
              </p:cNvPr>
              <p:cNvSpPr/>
              <p:nvPr/>
            </p:nvSpPr>
            <p:spPr>
              <a:xfrm>
                <a:off x="9390403" y="5745067"/>
                <a:ext cx="790891" cy="511687"/>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文本框 46">
              <a:extLst>
                <a:ext uri="{FF2B5EF4-FFF2-40B4-BE49-F238E27FC236}">
                  <a16:creationId xmlns:a16="http://schemas.microsoft.com/office/drawing/2014/main" id="{F7D897C7-9C42-417B-9A72-5D1C3E790032}"/>
                </a:ext>
              </a:extLst>
            </p:cNvPr>
            <p:cNvSpPr txBox="1"/>
            <p:nvPr/>
          </p:nvSpPr>
          <p:spPr>
            <a:xfrm>
              <a:off x="8078335" y="1778930"/>
              <a:ext cx="550824" cy="430887"/>
            </a:xfrm>
            <a:prstGeom prst="rect">
              <a:avLst/>
            </a:prstGeom>
            <a:noFill/>
          </p:spPr>
          <p:txBody>
            <a:bodyPr wrap="square" rtlCol="0">
              <a:spAutoFit/>
            </a:bodyPr>
            <a:lstStyle/>
            <a:p>
              <a:r>
                <a:rPr lang="en-US" altLang="zh-CN" sz="1100" dirty="0">
                  <a:solidFill>
                    <a:schemeClr val="bg1"/>
                  </a:solidFill>
                  <a:latin typeface="Calibri" panose="020F0502020204030204" pitchFamily="34" charset="0"/>
                  <a:cs typeface="Calibri" panose="020F0502020204030204" pitchFamily="34" charset="0"/>
                </a:rPr>
                <a:t>    Miss</a:t>
              </a:r>
              <a:endParaRPr lang="zh-CN" altLang="en-US" sz="1100" dirty="0">
                <a:solidFill>
                  <a:schemeClr val="bg1"/>
                </a:solidFill>
                <a:latin typeface="Calibri" panose="020F0502020204030204" pitchFamily="34" charset="0"/>
                <a:cs typeface="Calibri" panose="020F0502020204030204" pitchFamily="34" charset="0"/>
              </a:endParaRPr>
            </a:p>
          </p:txBody>
        </p:sp>
      </p:grpSp>
      <p:sp>
        <p:nvSpPr>
          <p:cNvPr id="58" name="文本框 57">
            <a:extLst>
              <a:ext uri="{FF2B5EF4-FFF2-40B4-BE49-F238E27FC236}">
                <a16:creationId xmlns:a16="http://schemas.microsoft.com/office/drawing/2014/main" id="{C564930C-0098-43A8-86EE-F7D6C8EC2999}"/>
              </a:ext>
            </a:extLst>
          </p:cNvPr>
          <p:cNvSpPr txBox="1"/>
          <p:nvPr/>
        </p:nvSpPr>
        <p:spPr>
          <a:xfrm>
            <a:off x="6040536" y="3422361"/>
            <a:ext cx="2246278" cy="276999"/>
          </a:xfrm>
          <a:prstGeom prst="rect">
            <a:avLst/>
          </a:prstGeom>
          <a:noFill/>
        </p:spPr>
        <p:txBody>
          <a:bodyPr wrap="square" rtlCol="0">
            <a:spAutoFit/>
          </a:bodyPr>
          <a:lstStyle/>
          <a:p>
            <a:r>
              <a:rPr lang="en-US" altLang="zh-CN" sz="1200" dirty="0">
                <a:latin typeface="Calibri" panose="020F0502020204030204" pitchFamily="34" charset="0"/>
                <a:cs typeface="Calibri" panose="020F0502020204030204" pitchFamily="34" charset="0"/>
              </a:rPr>
              <a:t>Show Feedback (fb, 0.5 sec)</a:t>
            </a:r>
            <a:endParaRPr lang="zh-CN" altLang="en-US" sz="1200" dirty="0">
              <a:latin typeface="Calibri" panose="020F0502020204030204" pitchFamily="34" charset="0"/>
              <a:cs typeface="Calibri" panose="020F0502020204030204" pitchFamily="34" charset="0"/>
            </a:endParaRPr>
          </a:p>
        </p:txBody>
      </p:sp>
      <p:cxnSp>
        <p:nvCxnSpPr>
          <p:cNvPr id="60" name="直接箭头连接符 59">
            <a:extLst>
              <a:ext uri="{FF2B5EF4-FFF2-40B4-BE49-F238E27FC236}">
                <a16:creationId xmlns:a16="http://schemas.microsoft.com/office/drawing/2014/main" id="{C705FA6E-4E49-4E4E-B40B-13877B5C9223}"/>
              </a:ext>
            </a:extLst>
          </p:cNvPr>
          <p:cNvCxnSpPr>
            <a:cxnSpLocks/>
          </p:cNvCxnSpPr>
          <p:nvPr/>
        </p:nvCxnSpPr>
        <p:spPr>
          <a:xfrm flipV="1">
            <a:off x="668535" y="3745354"/>
            <a:ext cx="7121151"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3" name="连接符: 肘形 62">
            <a:extLst>
              <a:ext uri="{FF2B5EF4-FFF2-40B4-BE49-F238E27FC236}">
                <a16:creationId xmlns:a16="http://schemas.microsoft.com/office/drawing/2014/main" id="{F434EBAE-09A3-40B2-AF3C-9E79C21AF987}"/>
              </a:ext>
            </a:extLst>
          </p:cNvPr>
          <p:cNvCxnSpPr>
            <a:stCxn id="34" idx="0"/>
            <a:endCxn id="9" idx="0"/>
          </p:cNvCxnSpPr>
          <p:nvPr/>
        </p:nvCxnSpPr>
        <p:spPr>
          <a:xfrm rot="16200000" flipH="1" flipV="1">
            <a:off x="5344833" y="-75039"/>
            <a:ext cx="495928" cy="2730266"/>
          </a:xfrm>
          <a:prstGeom prst="bentConnector3">
            <a:avLst>
              <a:gd name="adj1" fmla="val -89814"/>
            </a:avLst>
          </a:prstGeom>
          <a:ln>
            <a:prstDash val="sysDash"/>
            <a:tailEnd type="triangle"/>
          </a:ln>
        </p:spPr>
        <p:style>
          <a:lnRef idx="1">
            <a:schemeClr val="dk1"/>
          </a:lnRef>
          <a:fillRef idx="0">
            <a:schemeClr val="dk1"/>
          </a:fillRef>
          <a:effectRef idx="0">
            <a:schemeClr val="dk1"/>
          </a:effectRef>
          <a:fontRef idx="minor">
            <a:schemeClr val="tx1"/>
          </a:fontRef>
        </p:style>
      </p:cxnSp>
      <p:sp>
        <p:nvSpPr>
          <p:cNvPr id="65" name="文本框 64">
            <a:extLst>
              <a:ext uri="{FF2B5EF4-FFF2-40B4-BE49-F238E27FC236}">
                <a16:creationId xmlns:a16="http://schemas.microsoft.com/office/drawing/2014/main" id="{085F6D84-750D-4EDF-8532-6E41F7361B35}"/>
              </a:ext>
            </a:extLst>
          </p:cNvPr>
          <p:cNvSpPr txBox="1"/>
          <p:nvPr/>
        </p:nvSpPr>
        <p:spPr>
          <a:xfrm>
            <a:off x="5220291" y="242626"/>
            <a:ext cx="102366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(4 trials)</a:t>
            </a:r>
            <a:endParaRPr lang="zh-CN" altLang="en-US" dirty="0">
              <a:latin typeface="Times New Roman" panose="02020603050405020304" pitchFamily="18" charset="0"/>
              <a:cs typeface="Times New Roman" panose="02020603050405020304" pitchFamily="18" charset="0"/>
            </a:endParaRPr>
          </a:p>
        </p:txBody>
      </p:sp>
      <p:grpSp>
        <p:nvGrpSpPr>
          <p:cNvPr id="88" name="组合 87">
            <a:extLst>
              <a:ext uri="{FF2B5EF4-FFF2-40B4-BE49-F238E27FC236}">
                <a16:creationId xmlns:a16="http://schemas.microsoft.com/office/drawing/2014/main" id="{636BAFCC-804E-4135-BD2F-93A16C9D3749}"/>
              </a:ext>
            </a:extLst>
          </p:cNvPr>
          <p:cNvGrpSpPr/>
          <p:nvPr/>
        </p:nvGrpSpPr>
        <p:grpSpPr>
          <a:xfrm>
            <a:off x="606661" y="1521561"/>
            <a:ext cx="1999791" cy="1219554"/>
            <a:chOff x="4114799" y="3505200"/>
            <a:chExt cx="3076575" cy="2970606"/>
          </a:xfrm>
        </p:grpSpPr>
        <p:sp>
          <p:nvSpPr>
            <p:cNvPr id="90" name="矩形 89">
              <a:extLst>
                <a:ext uri="{FF2B5EF4-FFF2-40B4-BE49-F238E27FC236}">
                  <a16:creationId xmlns:a16="http://schemas.microsoft.com/office/drawing/2014/main" id="{11104E5E-C4D9-46AF-B04F-B29F5D2F4CE6}"/>
                </a:ext>
              </a:extLst>
            </p:cNvPr>
            <p:cNvSpPr/>
            <p:nvPr/>
          </p:nvSpPr>
          <p:spPr>
            <a:xfrm>
              <a:off x="4114799" y="3505200"/>
              <a:ext cx="3076575" cy="297060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1" name="图片 90">
              <a:extLst>
                <a:ext uri="{FF2B5EF4-FFF2-40B4-BE49-F238E27FC236}">
                  <a16:creationId xmlns:a16="http://schemas.microsoft.com/office/drawing/2014/main" id="{8177F4AD-2448-47D4-B8F6-543EB6FE4F74}"/>
                </a:ext>
              </a:extLst>
            </p:cNvPr>
            <p:cNvPicPr>
              <a:picLocks noChangeAspect="1"/>
            </p:cNvPicPr>
            <p:nvPr/>
          </p:nvPicPr>
          <p:blipFill>
            <a:blip r:embed="rId4"/>
            <a:stretch>
              <a:fillRect/>
            </a:stretch>
          </p:blipFill>
          <p:spPr>
            <a:xfrm>
              <a:off x="4257162" y="3546506"/>
              <a:ext cx="1267157" cy="1416304"/>
            </a:xfrm>
            <a:prstGeom prst="rect">
              <a:avLst/>
            </a:prstGeom>
          </p:spPr>
        </p:pic>
        <p:pic>
          <p:nvPicPr>
            <p:cNvPr id="92" name="图片 91">
              <a:extLst>
                <a:ext uri="{FF2B5EF4-FFF2-40B4-BE49-F238E27FC236}">
                  <a16:creationId xmlns:a16="http://schemas.microsoft.com/office/drawing/2014/main" id="{AA65E078-9B61-492F-8B03-45EF16028EA4}"/>
                </a:ext>
              </a:extLst>
            </p:cNvPr>
            <p:cNvPicPr>
              <a:picLocks noChangeAspect="1"/>
            </p:cNvPicPr>
            <p:nvPr/>
          </p:nvPicPr>
          <p:blipFill>
            <a:blip r:embed="rId5"/>
            <a:stretch>
              <a:fillRect/>
            </a:stretch>
          </p:blipFill>
          <p:spPr>
            <a:xfrm>
              <a:off x="5691763" y="3636909"/>
              <a:ext cx="1275548" cy="1325899"/>
            </a:xfrm>
            <a:prstGeom prst="rect">
              <a:avLst/>
            </a:prstGeom>
          </p:spPr>
        </p:pic>
        <p:sp>
          <p:nvSpPr>
            <p:cNvPr id="93" name="TextBox 15">
              <a:extLst>
                <a:ext uri="{FF2B5EF4-FFF2-40B4-BE49-F238E27FC236}">
                  <a16:creationId xmlns:a16="http://schemas.microsoft.com/office/drawing/2014/main" id="{22206F7F-5FAB-43E4-9484-730ECF5740DF}"/>
                </a:ext>
              </a:extLst>
            </p:cNvPr>
            <p:cNvSpPr txBox="1"/>
            <p:nvPr/>
          </p:nvSpPr>
          <p:spPr>
            <a:xfrm>
              <a:off x="6099851" y="4069125"/>
              <a:ext cx="627848" cy="674718"/>
            </a:xfrm>
            <a:prstGeom prst="rect">
              <a:avLst/>
            </a:prstGeom>
            <a:noFill/>
          </p:spPr>
          <p:txBody>
            <a:bodyPr wrap="square" rtlCol="0">
              <a:spAutoFit/>
            </a:bodyPr>
            <a:lstStyle/>
            <a:p>
              <a:pPr algn="ctr"/>
              <a:r>
                <a:rPr lang="en-US" sz="1200" dirty="0">
                  <a:solidFill>
                    <a:srgbClr val="FF0000"/>
                  </a:solidFill>
                  <a:latin typeface="Times New Roman" panose="02020603050405020304" pitchFamily="18" charset="0"/>
                  <a:cs typeface="Times New Roman" panose="02020603050405020304" pitchFamily="18" charset="0"/>
                </a:rPr>
                <a:t>O1</a:t>
              </a:r>
              <a:endParaRPr lang="en-US" sz="1600" dirty="0">
                <a:solidFill>
                  <a:srgbClr val="FF0000"/>
                </a:solidFill>
                <a:latin typeface="Times New Roman" panose="02020603050405020304" pitchFamily="18" charset="0"/>
                <a:cs typeface="Times New Roman" panose="02020603050405020304" pitchFamily="18" charset="0"/>
              </a:endParaRPr>
            </a:p>
          </p:txBody>
        </p:sp>
        <p:pic>
          <p:nvPicPr>
            <p:cNvPr id="94" name="图片 93">
              <a:extLst>
                <a:ext uri="{FF2B5EF4-FFF2-40B4-BE49-F238E27FC236}">
                  <a16:creationId xmlns:a16="http://schemas.microsoft.com/office/drawing/2014/main" id="{E821B60B-3C33-4E52-8B45-432E835BEB8B}"/>
                </a:ext>
              </a:extLst>
            </p:cNvPr>
            <p:cNvPicPr>
              <a:picLocks noChangeAspect="1"/>
            </p:cNvPicPr>
            <p:nvPr/>
          </p:nvPicPr>
          <p:blipFill>
            <a:blip r:embed="rId6"/>
            <a:stretch>
              <a:fillRect/>
            </a:stretch>
          </p:blipFill>
          <p:spPr>
            <a:xfrm>
              <a:off x="4211900" y="4924047"/>
              <a:ext cx="2835922" cy="1373011"/>
            </a:xfrm>
            <a:prstGeom prst="rect">
              <a:avLst/>
            </a:prstGeom>
          </p:spPr>
        </p:pic>
        <p:sp>
          <p:nvSpPr>
            <p:cNvPr id="95" name="TextBox 14">
              <a:extLst>
                <a:ext uri="{FF2B5EF4-FFF2-40B4-BE49-F238E27FC236}">
                  <a16:creationId xmlns:a16="http://schemas.microsoft.com/office/drawing/2014/main" id="{F62CF595-B589-4362-9AEB-407639BB1E10}"/>
                </a:ext>
              </a:extLst>
            </p:cNvPr>
            <p:cNvSpPr txBox="1"/>
            <p:nvPr/>
          </p:nvSpPr>
          <p:spPr>
            <a:xfrm>
              <a:off x="4563089" y="5315830"/>
              <a:ext cx="572294" cy="674718"/>
            </a:xfrm>
            <a:prstGeom prst="rect">
              <a:avLst/>
            </a:prstGeom>
            <a:noFill/>
          </p:spPr>
          <p:txBody>
            <a:bodyPr wrap="square" rtlCol="0">
              <a:spAutoFit/>
            </a:bodyPr>
            <a:lstStyle/>
            <a:p>
              <a:pPr algn="ctr"/>
              <a:r>
                <a:rPr lang="en-US" sz="1200" dirty="0">
                  <a:solidFill>
                    <a:schemeClr val="accent6">
                      <a:lumMod val="75000"/>
                    </a:schemeClr>
                  </a:solidFill>
                  <a:latin typeface="Times New Roman" panose="02020603050405020304" pitchFamily="18" charset="0"/>
                  <a:cs typeface="Times New Roman" panose="02020603050405020304" pitchFamily="18" charset="0"/>
                </a:rPr>
                <a:t>Pa</a:t>
              </a:r>
            </a:p>
          </p:txBody>
        </p:sp>
        <p:sp>
          <p:nvSpPr>
            <p:cNvPr id="96" name="TextBox 16">
              <a:extLst>
                <a:ext uri="{FF2B5EF4-FFF2-40B4-BE49-F238E27FC236}">
                  <a16:creationId xmlns:a16="http://schemas.microsoft.com/office/drawing/2014/main" id="{2FA08539-516D-4F16-83C7-2113B5A96608}"/>
                </a:ext>
              </a:extLst>
            </p:cNvPr>
            <p:cNvSpPr txBox="1"/>
            <p:nvPr/>
          </p:nvSpPr>
          <p:spPr>
            <a:xfrm>
              <a:off x="6086685" y="5315830"/>
              <a:ext cx="593455" cy="674718"/>
            </a:xfrm>
            <a:prstGeom prst="rect">
              <a:avLst/>
            </a:prstGeom>
            <a:noFill/>
          </p:spPr>
          <p:txBody>
            <a:bodyPr wrap="square" rtlCol="0">
              <a:spAutoFit/>
            </a:bodyPr>
            <a:lstStyle/>
            <a:p>
              <a:pPr algn="ctr"/>
              <a:r>
                <a:rPr lang="en-US" sz="1200" dirty="0">
                  <a:solidFill>
                    <a:srgbClr val="0070C0"/>
                  </a:solidFill>
                  <a:latin typeface="Times New Roman" panose="02020603050405020304" pitchFamily="18" charset="0"/>
                  <a:cs typeface="Times New Roman" panose="02020603050405020304" pitchFamily="18" charset="0"/>
                </a:rPr>
                <a:t>O2</a:t>
              </a:r>
            </a:p>
          </p:txBody>
        </p:sp>
      </p:grpSp>
      <p:sp>
        <p:nvSpPr>
          <p:cNvPr id="97" name="文本框 96">
            <a:extLst>
              <a:ext uri="{FF2B5EF4-FFF2-40B4-BE49-F238E27FC236}">
                <a16:creationId xmlns:a16="http://schemas.microsoft.com/office/drawing/2014/main" id="{CCD4249B-E3A7-4F10-A8CB-DFE35206A433}"/>
              </a:ext>
            </a:extLst>
          </p:cNvPr>
          <p:cNvSpPr txBox="1"/>
          <p:nvPr/>
        </p:nvSpPr>
        <p:spPr>
          <a:xfrm>
            <a:off x="1319728" y="2742888"/>
            <a:ext cx="623175" cy="276999"/>
          </a:xfrm>
          <a:prstGeom prst="rect">
            <a:avLst/>
          </a:prstGeom>
          <a:noFill/>
        </p:spPr>
        <p:txBody>
          <a:bodyPr wrap="square" rtlCol="0">
            <a:spAutoFit/>
          </a:bodyPr>
          <a:lstStyle/>
          <a:p>
            <a:r>
              <a:rPr lang="en-US" altLang="zh-CN" sz="1200" dirty="0">
                <a:latin typeface="Calibri" panose="020F0502020204030204" pitchFamily="34" charset="0"/>
                <a:cs typeface="Calibri" panose="020F0502020204030204" pitchFamily="34" charset="0"/>
              </a:rPr>
              <a:t>4 sec</a:t>
            </a:r>
            <a:endParaRPr lang="zh-CN" altLang="en-US" sz="1200" dirty="0">
              <a:latin typeface="Calibri" panose="020F0502020204030204" pitchFamily="34" charset="0"/>
              <a:cs typeface="Calibri" panose="020F0502020204030204" pitchFamily="34" charset="0"/>
            </a:endParaRPr>
          </a:p>
        </p:txBody>
      </p:sp>
      <p:sp>
        <p:nvSpPr>
          <p:cNvPr id="67" name="TextBox 13">
            <a:extLst>
              <a:ext uri="{FF2B5EF4-FFF2-40B4-BE49-F238E27FC236}">
                <a16:creationId xmlns:a16="http://schemas.microsoft.com/office/drawing/2014/main" id="{289ADB18-42DD-4D29-9E20-DC68876F4AF0}"/>
              </a:ext>
            </a:extLst>
          </p:cNvPr>
          <p:cNvSpPr txBox="1"/>
          <p:nvPr/>
        </p:nvSpPr>
        <p:spPr>
          <a:xfrm>
            <a:off x="951219" y="1735329"/>
            <a:ext cx="322524" cy="276999"/>
          </a:xfrm>
          <a:prstGeom prst="rect">
            <a:avLst/>
          </a:prstGeom>
          <a:noFill/>
        </p:spPr>
        <p:txBody>
          <a:bodyPr wrap="none" rtlCol="0">
            <a:spAutoFit/>
          </a:bodyPr>
          <a:lstStyle/>
          <a:p>
            <a:pPr algn="ctr"/>
            <a:r>
              <a:rPr lang="en-US" sz="1200"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48778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 name="箭头: 右 21">
            <a:extLst>
              <a:ext uri="{FF2B5EF4-FFF2-40B4-BE49-F238E27FC236}">
                <a16:creationId xmlns:a16="http://schemas.microsoft.com/office/drawing/2014/main" id="{F1625D95-F344-4776-A40A-152FB356DD24}"/>
              </a:ext>
            </a:extLst>
          </p:cNvPr>
          <p:cNvSpPr/>
          <p:nvPr/>
        </p:nvSpPr>
        <p:spPr>
          <a:xfrm>
            <a:off x="11011900" y="6221629"/>
            <a:ext cx="688156" cy="365125"/>
          </a:xfrm>
          <a:prstGeom prst="rightArrow">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8FFDBF13-A04E-4AF0-A381-B183C19F2ACE}"/>
              </a:ext>
            </a:extLst>
          </p:cNvPr>
          <p:cNvSpPr/>
          <p:nvPr/>
        </p:nvSpPr>
        <p:spPr>
          <a:xfrm>
            <a:off x="175858" y="1420315"/>
            <a:ext cx="11180120" cy="4801314"/>
          </a:xfrm>
          <a:prstGeom prst="rect">
            <a:avLst/>
          </a:prstGeom>
        </p:spPr>
        <p:txBody>
          <a:bodyPr wrap="square">
            <a:spAutoFit/>
          </a:bodyPr>
          <a:lstStyle/>
          <a:p>
            <a:pPr marL="285750" indent="-285750">
              <a:buFont typeface="Arial" panose="020B0604020202020204" pitchFamily="34" charset="0"/>
              <a:buChar char="•"/>
            </a:pPr>
            <a:r>
              <a:rPr lang="en-US" altLang="zh-CN" dirty="0">
                <a:solidFill>
                  <a:schemeClr val="bg1"/>
                </a:solidFill>
                <a:latin typeface="Times New Roman" panose="02020603050405020304" pitchFamily="18" charset="0"/>
                <a:cs typeface="Times New Roman" panose="02020603050405020304" pitchFamily="18" charset="0"/>
              </a:rPr>
              <a:t>Well done! We ask you to do this task for approximately 2 minutes now. Try to pay your full attention and be as quick and accurate as possible.</a:t>
            </a:r>
          </a:p>
          <a:p>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dirty="0">
                <a:solidFill>
                  <a:schemeClr val="bg1"/>
                </a:solidFill>
                <a:latin typeface="Times New Roman" panose="02020603050405020304" pitchFamily="18" charset="0"/>
                <a:cs typeface="Times New Roman" panose="02020603050405020304" pitchFamily="18" charset="0"/>
              </a:rPr>
              <a:t>Note that you </a:t>
            </a:r>
            <a:r>
              <a:rPr lang="en-US" altLang="zh-CN" u="sng" dirty="0">
                <a:solidFill>
                  <a:schemeClr val="bg1"/>
                </a:solidFill>
                <a:latin typeface="Times New Roman" panose="02020603050405020304" pitchFamily="18" charset="0"/>
                <a:cs typeface="Times New Roman" panose="02020603050405020304" pitchFamily="18" charset="0"/>
              </a:rPr>
              <a:t>won’t </a:t>
            </a:r>
            <a:r>
              <a:rPr lang="en-US" altLang="zh-CN" dirty="0">
                <a:solidFill>
                  <a:schemeClr val="bg1"/>
                </a:solidFill>
                <a:latin typeface="Times New Roman" panose="02020603050405020304" pitchFamily="18" charset="0"/>
                <a:cs typeface="Times New Roman" panose="02020603050405020304" pitchFamily="18" charset="0"/>
              </a:rPr>
              <a:t>see performance feedback anymore. But we will still record your performance.</a:t>
            </a:r>
          </a:p>
          <a:p>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dirty="0">
                <a:solidFill>
                  <a:schemeClr val="bg1"/>
                </a:solidFill>
                <a:latin typeface="Times New Roman" panose="02020603050405020304" pitchFamily="18" charset="0"/>
                <a:cs typeface="Times New Roman" panose="02020603050405020304" pitchFamily="18" charset="0"/>
              </a:rPr>
              <a:t>The better your performance, the better your starting conditions for part 2, the group competition task, so it is important for you to perform well. </a:t>
            </a:r>
          </a:p>
          <a:p>
            <a:pPr marL="285750" indent="-285750">
              <a:buFont typeface="Arial" panose="020B0604020202020204" pitchFamily="34" charset="0"/>
              <a:buChar char="•"/>
            </a:pP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dirty="0">
                <a:solidFill>
                  <a:schemeClr val="bg1"/>
                </a:solidFill>
                <a:latin typeface="Times New Roman" panose="02020603050405020304" pitchFamily="18" charset="0"/>
                <a:cs typeface="Times New Roman" panose="02020603050405020304" pitchFamily="18" charset="0"/>
              </a:rPr>
              <a:t>All four players (your team and the other team) will do the performance assessment before part 2. You will see the performance of each of the players including your own performance in part 2.</a:t>
            </a:r>
          </a:p>
          <a:p>
            <a:pPr marL="285750" indent="-285750">
              <a:buFont typeface="Arial" panose="020B0604020202020204" pitchFamily="34" charset="0"/>
              <a:buChar char="•"/>
            </a:pP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dirty="0">
                <a:solidFill>
                  <a:schemeClr val="bg1"/>
                </a:solidFill>
                <a:latin typeface="Times New Roman" panose="02020603050405020304" pitchFamily="18" charset="0"/>
                <a:cs typeface="Times New Roman" panose="02020603050405020304" pitchFamily="18" charset="0"/>
              </a:rPr>
              <a:t>Please try as hard as you can to get as many correct performances as possible! Press right arrow key to start when you are ready.</a:t>
            </a:r>
          </a:p>
        </p:txBody>
      </p:sp>
      <p:sp>
        <p:nvSpPr>
          <p:cNvPr id="14" name="矩形 13">
            <a:extLst>
              <a:ext uri="{FF2B5EF4-FFF2-40B4-BE49-F238E27FC236}">
                <a16:creationId xmlns:a16="http://schemas.microsoft.com/office/drawing/2014/main" id="{FF4D4773-4D73-4F3E-A240-42A93278189A}"/>
              </a:ext>
            </a:extLst>
          </p:cNvPr>
          <p:cNvSpPr/>
          <p:nvPr/>
        </p:nvSpPr>
        <p:spPr>
          <a:xfrm>
            <a:off x="1751508" y="508076"/>
            <a:ext cx="8341824" cy="400110"/>
          </a:xfrm>
          <a:prstGeom prst="rect">
            <a:avLst/>
          </a:prstGeom>
        </p:spPr>
        <p:txBody>
          <a:bodyPr wrap="square">
            <a:spAutoFit/>
          </a:bodyPr>
          <a:lstStyle/>
          <a:p>
            <a:r>
              <a:rPr lang="en-GB" altLang="zh-CN" sz="2000" b="1" dirty="0">
                <a:solidFill>
                  <a:schemeClr val="bg1"/>
                </a:solidFill>
                <a:latin typeface="Times New Roman" panose="02020603050405020304" pitchFamily="18" charset="0"/>
                <a:cs typeface="Times New Roman" panose="02020603050405020304" pitchFamily="18" charset="0"/>
              </a:rPr>
              <a:t>Part 1 – Individual performance assessment: Random dot motion task</a:t>
            </a:r>
            <a:endParaRPr lang="zh-CN" altLang="zh-C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9770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C325FECD-C905-4145-AE6F-083E50E101AF}"/>
              </a:ext>
            </a:extLst>
          </p:cNvPr>
          <p:cNvSpPr txBox="1"/>
          <p:nvPr/>
        </p:nvSpPr>
        <p:spPr>
          <a:xfrm>
            <a:off x="20647" y="69665"/>
            <a:ext cx="4691291"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Formal RDM task (@ Cormac)</a:t>
            </a:r>
            <a:endParaRPr lang="zh-CN" altLang="en-US" sz="2400" b="1" dirty="0">
              <a:latin typeface="Times New Roman" panose="02020603050405020304" pitchFamily="18" charset="0"/>
              <a:cs typeface="Times New Roman" panose="02020603050405020304" pitchFamily="18" charset="0"/>
            </a:endParaRPr>
          </a:p>
        </p:txBody>
      </p:sp>
      <p:cxnSp>
        <p:nvCxnSpPr>
          <p:cNvPr id="6" name="连接符: 曲线 5">
            <a:extLst>
              <a:ext uri="{FF2B5EF4-FFF2-40B4-BE49-F238E27FC236}">
                <a16:creationId xmlns:a16="http://schemas.microsoft.com/office/drawing/2014/main" id="{47B8C8E9-F08C-4397-95AD-BC43AA4A4734}"/>
              </a:ext>
            </a:extLst>
          </p:cNvPr>
          <p:cNvCxnSpPr>
            <a:cxnSpLocks/>
          </p:cNvCxnSpPr>
          <p:nvPr/>
        </p:nvCxnSpPr>
        <p:spPr>
          <a:xfrm flipH="1" flipV="1">
            <a:off x="5044900" y="1014635"/>
            <a:ext cx="837336" cy="512466"/>
          </a:xfrm>
          <a:prstGeom prst="curvedConnector4">
            <a:avLst>
              <a:gd name="adj1" fmla="val -43847"/>
              <a:gd name="adj2" fmla="val 195073"/>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8" name="矩形 17">
            <a:extLst>
              <a:ext uri="{FF2B5EF4-FFF2-40B4-BE49-F238E27FC236}">
                <a16:creationId xmlns:a16="http://schemas.microsoft.com/office/drawing/2014/main" id="{B856C789-847A-4EED-AA29-432710D7EE7B}"/>
              </a:ext>
            </a:extLst>
          </p:cNvPr>
          <p:cNvSpPr/>
          <p:nvPr/>
        </p:nvSpPr>
        <p:spPr>
          <a:xfrm>
            <a:off x="5546506" y="531330"/>
            <a:ext cx="570221" cy="307777"/>
          </a:xfrm>
          <a:prstGeom prst="rect">
            <a:avLst/>
          </a:prstGeom>
        </p:spPr>
        <p:txBody>
          <a:bodyPr wrap="none">
            <a:spAutoFit/>
          </a:bodyPr>
          <a:lstStyle/>
          <a:p>
            <a:r>
              <a:rPr lang="en-US" altLang="zh-CN" sz="1400" dirty="0">
                <a:latin typeface="Times New Roman" panose="02020603050405020304" pitchFamily="18" charset="0"/>
                <a:cs typeface="Times New Roman" panose="02020603050405020304" pitchFamily="18" charset="0"/>
              </a:rPr>
              <a:t>press</a:t>
            </a:r>
            <a:endParaRPr lang="zh-CN" altLang="en-US" sz="1400" dirty="0">
              <a:latin typeface="Times New Roman" panose="02020603050405020304" pitchFamily="18" charset="0"/>
              <a:cs typeface="Times New Roman" panose="02020603050405020304" pitchFamily="18" charset="0"/>
            </a:endParaRPr>
          </a:p>
        </p:txBody>
      </p:sp>
      <p:grpSp>
        <p:nvGrpSpPr>
          <p:cNvPr id="74" name="Group 11">
            <a:extLst>
              <a:ext uri="{FF2B5EF4-FFF2-40B4-BE49-F238E27FC236}">
                <a16:creationId xmlns:a16="http://schemas.microsoft.com/office/drawing/2014/main" id="{AB3A3F06-4604-4167-B49D-C58E9BD5EFA8}"/>
              </a:ext>
            </a:extLst>
          </p:cNvPr>
          <p:cNvGrpSpPr/>
          <p:nvPr/>
        </p:nvGrpSpPr>
        <p:grpSpPr>
          <a:xfrm>
            <a:off x="3943990" y="999349"/>
            <a:ext cx="1938206" cy="1320746"/>
            <a:chOff x="6952455" y="3287791"/>
            <a:chExt cx="1500887" cy="1140839"/>
          </a:xfrm>
        </p:grpSpPr>
        <p:grpSp>
          <p:nvGrpSpPr>
            <p:cNvPr id="115" name="Group 12">
              <a:extLst>
                <a:ext uri="{FF2B5EF4-FFF2-40B4-BE49-F238E27FC236}">
                  <a16:creationId xmlns:a16="http://schemas.microsoft.com/office/drawing/2014/main" id="{ED94C4B8-8F4B-4630-86F2-127855C9854B}"/>
                </a:ext>
              </a:extLst>
            </p:cNvPr>
            <p:cNvGrpSpPr/>
            <p:nvPr/>
          </p:nvGrpSpPr>
          <p:grpSpPr>
            <a:xfrm>
              <a:off x="6952455" y="3287791"/>
              <a:ext cx="1500887" cy="1024932"/>
              <a:chOff x="6498892" y="514750"/>
              <a:chExt cx="1500887" cy="1024932"/>
            </a:xfrm>
          </p:grpSpPr>
          <p:pic>
            <p:nvPicPr>
              <p:cNvPr id="119" name="Picture 17">
                <a:extLst>
                  <a:ext uri="{FF2B5EF4-FFF2-40B4-BE49-F238E27FC236}">
                    <a16:creationId xmlns:a16="http://schemas.microsoft.com/office/drawing/2014/main" id="{E356EB50-8D7A-43E0-89F7-872AD1055E87}"/>
                  </a:ext>
                </a:extLst>
              </p:cNvPr>
              <p:cNvPicPr>
                <a:picLocks noChangeAspect="1"/>
              </p:cNvPicPr>
              <p:nvPr/>
            </p:nvPicPr>
            <p:blipFill>
              <a:blip r:embed="rId2"/>
              <a:stretch>
                <a:fillRect/>
              </a:stretch>
            </p:blipFill>
            <p:spPr>
              <a:xfrm>
                <a:off x="6498892" y="514750"/>
                <a:ext cx="1500887" cy="1024932"/>
              </a:xfrm>
              <a:prstGeom prst="rect">
                <a:avLst/>
              </a:prstGeom>
            </p:spPr>
          </p:pic>
          <p:sp>
            <p:nvSpPr>
              <p:cNvPr id="120" name="Oval 18">
                <a:extLst>
                  <a:ext uri="{FF2B5EF4-FFF2-40B4-BE49-F238E27FC236}">
                    <a16:creationId xmlns:a16="http://schemas.microsoft.com/office/drawing/2014/main" id="{2071D868-A816-408A-9BE7-49D92FA7F018}"/>
                  </a:ext>
                </a:extLst>
              </p:cNvPr>
              <p:cNvSpPr/>
              <p:nvPr/>
            </p:nvSpPr>
            <p:spPr>
              <a:xfrm>
                <a:off x="6771230" y="1121806"/>
                <a:ext cx="281384" cy="291402"/>
              </a:xfrm>
              <a:prstGeom prst="ellipse">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Oval 20">
                <a:extLst>
                  <a:ext uri="{FF2B5EF4-FFF2-40B4-BE49-F238E27FC236}">
                    <a16:creationId xmlns:a16="http://schemas.microsoft.com/office/drawing/2014/main" id="{70BAD2B9-FC39-43B7-A0A3-3CC192BC2C14}"/>
                  </a:ext>
                </a:extLst>
              </p:cNvPr>
              <p:cNvSpPr/>
              <p:nvPr/>
            </p:nvSpPr>
            <p:spPr>
              <a:xfrm>
                <a:off x="7502386" y="634484"/>
                <a:ext cx="281384" cy="291402"/>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2" name="Oval 21">
                <a:extLst>
                  <a:ext uri="{FF2B5EF4-FFF2-40B4-BE49-F238E27FC236}">
                    <a16:creationId xmlns:a16="http://schemas.microsoft.com/office/drawing/2014/main" id="{FB0A7B0B-25C5-403B-9081-3AA5D9B459A2}"/>
                  </a:ext>
                </a:extLst>
              </p:cNvPr>
              <p:cNvSpPr/>
              <p:nvPr/>
            </p:nvSpPr>
            <p:spPr>
              <a:xfrm>
                <a:off x="7502807" y="1137829"/>
                <a:ext cx="281384" cy="29140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6" name="TextBox 14">
              <a:extLst>
                <a:ext uri="{FF2B5EF4-FFF2-40B4-BE49-F238E27FC236}">
                  <a16:creationId xmlns:a16="http://schemas.microsoft.com/office/drawing/2014/main" id="{11B5A319-BCD1-4DD4-93D2-9831A8B76E11}"/>
                </a:ext>
              </a:extLst>
            </p:cNvPr>
            <p:cNvSpPr txBox="1"/>
            <p:nvPr/>
          </p:nvSpPr>
          <p:spPr>
            <a:xfrm>
              <a:off x="7206577" y="3870340"/>
              <a:ext cx="321749" cy="558290"/>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Pa</a:t>
              </a:r>
            </a:p>
            <a:p>
              <a:endParaRPr lang="en-US" dirty="0">
                <a:latin typeface="Times New Roman" panose="02020603050405020304" pitchFamily="18" charset="0"/>
                <a:cs typeface="Times New Roman" panose="02020603050405020304" pitchFamily="18" charset="0"/>
              </a:endParaRPr>
            </a:p>
          </p:txBody>
        </p:sp>
        <p:sp>
          <p:nvSpPr>
            <p:cNvPr id="117" name="TextBox 15">
              <a:extLst>
                <a:ext uri="{FF2B5EF4-FFF2-40B4-BE49-F238E27FC236}">
                  <a16:creationId xmlns:a16="http://schemas.microsoft.com/office/drawing/2014/main" id="{673A03B1-65FB-45BD-B231-FD8273D97ADC}"/>
                </a:ext>
              </a:extLst>
            </p:cNvPr>
            <p:cNvSpPr txBox="1"/>
            <p:nvPr/>
          </p:nvSpPr>
          <p:spPr>
            <a:xfrm>
              <a:off x="7921681" y="3394216"/>
              <a:ext cx="372643" cy="319023"/>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O1</a:t>
              </a:r>
            </a:p>
          </p:txBody>
        </p:sp>
        <p:sp>
          <p:nvSpPr>
            <p:cNvPr id="118" name="TextBox 16">
              <a:extLst>
                <a:ext uri="{FF2B5EF4-FFF2-40B4-BE49-F238E27FC236}">
                  <a16:creationId xmlns:a16="http://schemas.microsoft.com/office/drawing/2014/main" id="{2D1D0166-83B0-4917-A73E-7BFC42F7FE2A}"/>
                </a:ext>
              </a:extLst>
            </p:cNvPr>
            <p:cNvSpPr txBox="1"/>
            <p:nvPr/>
          </p:nvSpPr>
          <p:spPr>
            <a:xfrm>
              <a:off x="7914310" y="3905313"/>
              <a:ext cx="372643" cy="319023"/>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O2</a:t>
              </a:r>
            </a:p>
          </p:txBody>
        </p:sp>
      </p:grpSp>
      <p:grpSp>
        <p:nvGrpSpPr>
          <p:cNvPr id="75" name="组合 74">
            <a:extLst>
              <a:ext uri="{FF2B5EF4-FFF2-40B4-BE49-F238E27FC236}">
                <a16:creationId xmlns:a16="http://schemas.microsoft.com/office/drawing/2014/main" id="{2F02BBBF-A7EE-4216-A0A0-A4A2390A014F}"/>
              </a:ext>
            </a:extLst>
          </p:cNvPr>
          <p:cNvGrpSpPr/>
          <p:nvPr/>
        </p:nvGrpSpPr>
        <p:grpSpPr>
          <a:xfrm>
            <a:off x="4122022" y="1016159"/>
            <a:ext cx="742473" cy="664032"/>
            <a:chOff x="7752748" y="3891341"/>
            <a:chExt cx="2462535" cy="2402310"/>
          </a:xfrm>
        </p:grpSpPr>
        <p:pic>
          <p:nvPicPr>
            <p:cNvPr id="113" name="图片 112">
              <a:extLst>
                <a:ext uri="{FF2B5EF4-FFF2-40B4-BE49-F238E27FC236}">
                  <a16:creationId xmlns:a16="http://schemas.microsoft.com/office/drawing/2014/main" id="{FA62E533-CDBA-4DBB-AC92-AA8E566A94CB}"/>
                </a:ext>
              </a:extLst>
            </p:cNvPr>
            <p:cNvPicPr>
              <a:picLocks noChangeAspect="1"/>
            </p:cNvPicPr>
            <p:nvPr/>
          </p:nvPicPr>
          <p:blipFill>
            <a:blip r:embed="rId3"/>
            <a:stretch>
              <a:fillRect/>
            </a:stretch>
          </p:blipFill>
          <p:spPr>
            <a:xfrm>
              <a:off x="7752748" y="3891341"/>
              <a:ext cx="2462535" cy="2402310"/>
            </a:xfrm>
            <a:prstGeom prst="rect">
              <a:avLst/>
            </a:prstGeom>
          </p:spPr>
        </p:pic>
        <p:sp>
          <p:nvSpPr>
            <p:cNvPr id="114" name="矩形: 圆角 113">
              <a:extLst>
                <a:ext uri="{FF2B5EF4-FFF2-40B4-BE49-F238E27FC236}">
                  <a16:creationId xmlns:a16="http://schemas.microsoft.com/office/drawing/2014/main" id="{15B286B6-8066-4F9D-A8DC-A625335568CE}"/>
                </a:ext>
              </a:extLst>
            </p:cNvPr>
            <p:cNvSpPr/>
            <p:nvPr/>
          </p:nvSpPr>
          <p:spPr>
            <a:xfrm>
              <a:off x="9390403" y="5745067"/>
              <a:ext cx="790891" cy="511687"/>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7" name="直接箭头连接符 76">
            <a:extLst>
              <a:ext uri="{FF2B5EF4-FFF2-40B4-BE49-F238E27FC236}">
                <a16:creationId xmlns:a16="http://schemas.microsoft.com/office/drawing/2014/main" id="{341DA187-E88C-4BD3-AB11-196360AB9A36}"/>
              </a:ext>
            </a:extLst>
          </p:cNvPr>
          <p:cNvCxnSpPr>
            <a:cxnSpLocks/>
          </p:cNvCxnSpPr>
          <p:nvPr/>
        </p:nvCxnSpPr>
        <p:spPr>
          <a:xfrm>
            <a:off x="5905720" y="1530107"/>
            <a:ext cx="900303" cy="575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8" name="矩形 77">
            <a:extLst>
              <a:ext uri="{FF2B5EF4-FFF2-40B4-BE49-F238E27FC236}">
                <a16:creationId xmlns:a16="http://schemas.microsoft.com/office/drawing/2014/main" id="{098EE6B5-04AB-42E0-9F9F-E449055CDDA8}"/>
              </a:ext>
            </a:extLst>
          </p:cNvPr>
          <p:cNvSpPr/>
          <p:nvPr/>
        </p:nvSpPr>
        <p:spPr>
          <a:xfrm>
            <a:off x="3822874" y="2247947"/>
            <a:ext cx="2318263" cy="276999"/>
          </a:xfrm>
          <a:prstGeom prst="rect">
            <a:avLst/>
          </a:prstGeom>
        </p:spPr>
        <p:txBody>
          <a:bodyPr wrap="none">
            <a:spAutoFit/>
          </a:bodyPr>
          <a:lstStyle/>
          <a:p>
            <a:r>
              <a:rPr lang="en-US" altLang="zh-CN" sz="1200" dirty="0">
                <a:latin typeface="Times New Roman" panose="02020603050405020304" pitchFamily="18" charset="0"/>
                <a:cs typeface="Times New Roman" panose="02020603050405020304" pitchFamily="18" charset="0"/>
              </a:rPr>
              <a:t>1 sec or until press left/right arrow</a:t>
            </a:r>
            <a:endParaRPr lang="zh-CN" altLang="en-US" sz="1200" dirty="0">
              <a:latin typeface="Times New Roman" panose="02020603050405020304" pitchFamily="18" charset="0"/>
              <a:cs typeface="Times New Roman" panose="02020603050405020304" pitchFamily="18" charset="0"/>
            </a:endParaRPr>
          </a:p>
        </p:txBody>
      </p:sp>
      <p:sp>
        <p:nvSpPr>
          <p:cNvPr id="84" name="文本框 83">
            <a:extLst>
              <a:ext uri="{FF2B5EF4-FFF2-40B4-BE49-F238E27FC236}">
                <a16:creationId xmlns:a16="http://schemas.microsoft.com/office/drawing/2014/main" id="{2FA6E549-3E40-4F14-8004-665615D0D750}"/>
              </a:ext>
            </a:extLst>
          </p:cNvPr>
          <p:cNvSpPr txBox="1"/>
          <p:nvPr/>
        </p:nvSpPr>
        <p:spPr>
          <a:xfrm rot="1956977">
            <a:off x="5894899" y="1789283"/>
            <a:ext cx="917619"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no press</a:t>
            </a:r>
            <a:endParaRPr lang="zh-CN" altLang="en-US" sz="1400" dirty="0">
              <a:latin typeface="Times New Roman" panose="02020603050405020304" pitchFamily="18" charset="0"/>
              <a:cs typeface="Times New Roman" panose="02020603050405020304" pitchFamily="18" charset="0"/>
            </a:endParaRPr>
          </a:p>
        </p:txBody>
      </p:sp>
      <p:grpSp>
        <p:nvGrpSpPr>
          <p:cNvPr id="85" name="组合 84">
            <a:extLst>
              <a:ext uri="{FF2B5EF4-FFF2-40B4-BE49-F238E27FC236}">
                <a16:creationId xmlns:a16="http://schemas.microsoft.com/office/drawing/2014/main" id="{6CF11961-85EA-4FA7-81A5-C71363EC9DAA}"/>
              </a:ext>
            </a:extLst>
          </p:cNvPr>
          <p:cNvGrpSpPr/>
          <p:nvPr/>
        </p:nvGrpSpPr>
        <p:grpSpPr>
          <a:xfrm>
            <a:off x="6800443" y="1858720"/>
            <a:ext cx="1674672" cy="1227791"/>
            <a:chOff x="7398945" y="1552100"/>
            <a:chExt cx="1674672" cy="1227791"/>
          </a:xfrm>
        </p:grpSpPr>
        <p:grpSp>
          <p:nvGrpSpPr>
            <p:cNvPr id="87" name="Group 11">
              <a:extLst>
                <a:ext uri="{FF2B5EF4-FFF2-40B4-BE49-F238E27FC236}">
                  <a16:creationId xmlns:a16="http://schemas.microsoft.com/office/drawing/2014/main" id="{393726D0-FAA5-44DA-BD5A-DAC1E13C0C33}"/>
                </a:ext>
              </a:extLst>
            </p:cNvPr>
            <p:cNvGrpSpPr/>
            <p:nvPr/>
          </p:nvGrpSpPr>
          <p:grpSpPr>
            <a:xfrm>
              <a:off x="7398945" y="1552100"/>
              <a:ext cx="1674672" cy="1227791"/>
              <a:chOff x="6952455" y="3287791"/>
              <a:chExt cx="1500887" cy="1227791"/>
            </a:xfrm>
          </p:grpSpPr>
          <p:grpSp>
            <p:nvGrpSpPr>
              <p:cNvPr id="92" name="Group 12">
                <a:extLst>
                  <a:ext uri="{FF2B5EF4-FFF2-40B4-BE49-F238E27FC236}">
                    <a16:creationId xmlns:a16="http://schemas.microsoft.com/office/drawing/2014/main" id="{2219C638-35DA-490E-9AC9-DA2BD9FB5F80}"/>
                  </a:ext>
                </a:extLst>
              </p:cNvPr>
              <p:cNvGrpSpPr/>
              <p:nvPr/>
            </p:nvGrpSpPr>
            <p:grpSpPr>
              <a:xfrm>
                <a:off x="6952455" y="3287791"/>
                <a:ext cx="1500887" cy="1024932"/>
                <a:chOff x="6498892" y="514750"/>
                <a:chExt cx="1500887" cy="1024932"/>
              </a:xfrm>
            </p:grpSpPr>
            <p:pic>
              <p:nvPicPr>
                <p:cNvPr id="96" name="Picture 17">
                  <a:extLst>
                    <a:ext uri="{FF2B5EF4-FFF2-40B4-BE49-F238E27FC236}">
                      <a16:creationId xmlns:a16="http://schemas.microsoft.com/office/drawing/2014/main" id="{BB9415ED-FC11-47CD-A3BA-DB0445F6E637}"/>
                    </a:ext>
                  </a:extLst>
                </p:cNvPr>
                <p:cNvPicPr>
                  <a:picLocks noChangeAspect="1"/>
                </p:cNvPicPr>
                <p:nvPr/>
              </p:nvPicPr>
              <p:blipFill>
                <a:blip r:embed="rId2"/>
                <a:stretch>
                  <a:fillRect/>
                </a:stretch>
              </p:blipFill>
              <p:spPr>
                <a:xfrm>
                  <a:off x="6498892" y="514750"/>
                  <a:ext cx="1500887" cy="1024932"/>
                </a:xfrm>
                <a:prstGeom prst="rect">
                  <a:avLst/>
                </a:prstGeom>
              </p:spPr>
            </p:pic>
            <p:sp>
              <p:nvSpPr>
                <p:cNvPr id="97" name="Oval 18">
                  <a:extLst>
                    <a:ext uri="{FF2B5EF4-FFF2-40B4-BE49-F238E27FC236}">
                      <a16:creationId xmlns:a16="http://schemas.microsoft.com/office/drawing/2014/main" id="{A630EDB6-36D5-43A1-AF90-205C352F3E99}"/>
                    </a:ext>
                  </a:extLst>
                </p:cNvPr>
                <p:cNvSpPr/>
                <p:nvPr/>
              </p:nvSpPr>
              <p:spPr>
                <a:xfrm>
                  <a:off x="6771230" y="1121806"/>
                  <a:ext cx="281384" cy="291402"/>
                </a:xfrm>
                <a:prstGeom prst="ellipse">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20">
                  <a:extLst>
                    <a:ext uri="{FF2B5EF4-FFF2-40B4-BE49-F238E27FC236}">
                      <a16:creationId xmlns:a16="http://schemas.microsoft.com/office/drawing/2014/main" id="{7D9B6638-60BC-4D6A-986F-7A293B0B6E3B}"/>
                    </a:ext>
                  </a:extLst>
                </p:cNvPr>
                <p:cNvSpPr/>
                <p:nvPr/>
              </p:nvSpPr>
              <p:spPr>
                <a:xfrm>
                  <a:off x="7502386" y="634484"/>
                  <a:ext cx="281384" cy="291402"/>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9" name="Oval 21">
                  <a:extLst>
                    <a:ext uri="{FF2B5EF4-FFF2-40B4-BE49-F238E27FC236}">
                      <a16:creationId xmlns:a16="http://schemas.microsoft.com/office/drawing/2014/main" id="{9F052B9B-40D2-4757-B57E-0BBD11EBBA48}"/>
                    </a:ext>
                  </a:extLst>
                </p:cNvPr>
                <p:cNvSpPr/>
                <p:nvPr/>
              </p:nvSpPr>
              <p:spPr>
                <a:xfrm>
                  <a:off x="7502807" y="1137829"/>
                  <a:ext cx="281384" cy="29140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3" name="TextBox 14">
                <a:extLst>
                  <a:ext uri="{FF2B5EF4-FFF2-40B4-BE49-F238E27FC236}">
                    <a16:creationId xmlns:a16="http://schemas.microsoft.com/office/drawing/2014/main" id="{30300A82-663E-4D50-A001-413D429BCC5E}"/>
                  </a:ext>
                </a:extLst>
              </p:cNvPr>
              <p:cNvSpPr txBox="1"/>
              <p:nvPr/>
            </p:nvSpPr>
            <p:spPr>
              <a:xfrm>
                <a:off x="7197666" y="3845401"/>
                <a:ext cx="372381"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Pa</a:t>
                </a:r>
              </a:p>
              <a:p>
                <a:endParaRPr lang="en-US" dirty="0">
                  <a:latin typeface="Times New Roman" panose="02020603050405020304" pitchFamily="18" charset="0"/>
                  <a:cs typeface="Times New Roman" panose="02020603050405020304" pitchFamily="18" charset="0"/>
                </a:endParaRPr>
              </a:p>
            </p:txBody>
          </p:sp>
          <p:sp>
            <p:nvSpPr>
              <p:cNvPr id="94" name="TextBox 15">
                <a:extLst>
                  <a:ext uri="{FF2B5EF4-FFF2-40B4-BE49-F238E27FC236}">
                    <a16:creationId xmlns:a16="http://schemas.microsoft.com/office/drawing/2014/main" id="{C1ED8C01-91CE-47BD-BA79-089721F2DA77}"/>
                  </a:ext>
                </a:extLst>
              </p:cNvPr>
              <p:cNvSpPr txBox="1"/>
              <p:nvPr/>
            </p:nvSpPr>
            <p:spPr>
              <a:xfrm>
                <a:off x="7909684" y="3367134"/>
                <a:ext cx="418354"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O1</a:t>
                </a:r>
              </a:p>
              <a:p>
                <a:endParaRPr lang="en-US" dirty="0">
                  <a:latin typeface="Times New Roman" panose="02020603050405020304" pitchFamily="18" charset="0"/>
                  <a:cs typeface="Times New Roman" panose="02020603050405020304" pitchFamily="18" charset="0"/>
                </a:endParaRPr>
              </a:p>
            </p:txBody>
          </p:sp>
          <p:sp>
            <p:nvSpPr>
              <p:cNvPr id="95" name="TextBox 16">
                <a:extLst>
                  <a:ext uri="{FF2B5EF4-FFF2-40B4-BE49-F238E27FC236}">
                    <a16:creationId xmlns:a16="http://schemas.microsoft.com/office/drawing/2014/main" id="{DC1A5966-3DCB-4680-9EB6-988BAEDED0B1}"/>
                  </a:ext>
                </a:extLst>
              </p:cNvPr>
              <p:cNvSpPr txBox="1"/>
              <p:nvPr/>
            </p:nvSpPr>
            <p:spPr>
              <a:xfrm>
                <a:off x="7903173" y="3869251"/>
                <a:ext cx="418354"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O2</a:t>
                </a:r>
              </a:p>
              <a:p>
                <a:endParaRPr lang="en-US" dirty="0">
                  <a:latin typeface="Times New Roman" panose="02020603050405020304" pitchFamily="18" charset="0"/>
                  <a:cs typeface="Times New Roman" panose="02020603050405020304" pitchFamily="18" charset="0"/>
                </a:endParaRPr>
              </a:p>
            </p:txBody>
          </p:sp>
        </p:grpSp>
        <p:grpSp>
          <p:nvGrpSpPr>
            <p:cNvPr id="88" name="组合 87">
              <a:extLst>
                <a:ext uri="{FF2B5EF4-FFF2-40B4-BE49-F238E27FC236}">
                  <a16:creationId xmlns:a16="http://schemas.microsoft.com/office/drawing/2014/main" id="{CC5EEFA3-170D-42E4-8E6A-BDDDE3909DA8}"/>
                </a:ext>
              </a:extLst>
            </p:cNvPr>
            <p:cNvGrpSpPr/>
            <p:nvPr/>
          </p:nvGrpSpPr>
          <p:grpSpPr>
            <a:xfrm>
              <a:off x="7496547" y="1622388"/>
              <a:ext cx="680236" cy="485030"/>
              <a:chOff x="7752748" y="3891341"/>
              <a:chExt cx="2462535" cy="2402310"/>
            </a:xfrm>
          </p:grpSpPr>
          <p:pic>
            <p:nvPicPr>
              <p:cNvPr id="90" name="图片 89">
                <a:extLst>
                  <a:ext uri="{FF2B5EF4-FFF2-40B4-BE49-F238E27FC236}">
                    <a16:creationId xmlns:a16="http://schemas.microsoft.com/office/drawing/2014/main" id="{BF7B8EAE-08C8-49B6-9D58-748B5A7CF0B5}"/>
                  </a:ext>
                </a:extLst>
              </p:cNvPr>
              <p:cNvPicPr>
                <a:picLocks noChangeAspect="1"/>
              </p:cNvPicPr>
              <p:nvPr/>
            </p:nvPicPr>
            <p:blipFill>
              <a:blip r:embed="rId3"/>
              <a:stretch>
                <a:fillRect/>
              </a:stretch>
            </p:blipFill>
            <p:spPr>
              <a:xfrm>
                <a:off x="7752748" y="3891341"/>
                <a:ext cx="2462535" cy="2402310"/>
              </a:xfrm>
              <a:prstGeom prst="rect">
                <a:avLst/>
              </a:prstGeom>
            </p:spPr>
          </p:pic>
          <p:sp>
            <p:nvSpPr>
              <p:cNvPr id="91" name="矩形: 圆角 90">
                <a:extLst>
                  <a:ext uri="{FF2B5EF4-FFF2-40B4-BE49-F238E27FC236}">
                    <a16:creationId xmlns:a16="http://schemas.microsoft.com/office/drawing/2014/main" id="{C3A0FD22-C4E0-47AD-B0D6-14C1433DA1F5}"/>
                  </a:ext>
                </a:extLst>
              </p:cNvPr>
              <p:cNvSpPr/>
              <p:nvPr/>
            </p:nvSpPr>
            <p:spPr>
              <a:xfrm>
                <a:off x="9390403" y="5745067"/>
                <a:ext cx="790891" cy="511687"/>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9" name="文本框 88">
              <a:extLst>
                <a:ext uri="{FF2B5EF4-FFF2-40B4-BE49-F238E27FC236}">
                  <a16:creationId xmlns:a16="http://schemas.microsoft.com/office/drawing/2014/main" id="{F6403795-A53A-47F1-96C5-BA9C08070712}"/>
                </a:ext>
              </a:extLst>
            </p:cNvPr>
            <p:cNvSpPr txBox="1"/>
            <p:nvPr/>
          </p:nvSpPr>
          <p:spPr>
            <a:xfrm>
              <a:off x="8078335" y="1778930"/>
              <a:ext cx="550824" cy="430887"/>
            </a:xfrm>
            <a:prstGeom prst="rect">
              <a:avLst/>
            </a:prstGeom>
            <a:noFill/>
          </p:spPr>
          <p:txBody>
            <a:bodyPr wrap="square" rtlCol="0">
              <a:spAutoFit/>
            </a:bodyPr>
            <a:lstStyle/>
            <a:p>
              <a:r>
                <a:rPr lang="en-US" altLang="zh-CN" sz="1100" dirty="0">
                  <a:solidFill>
                    <a:schemeClr val="bg1"/>
                  </a:solidFill>
                  <a:latin typeface="Calibri" panose="020F0502020204030204" pitchFamily="34" charset="0"/>
                  <a:cs typeface="Calibri" panose="020F0502020204030204" pitchFamily="34" charset="0"/>
                </a:rPr>
                <a:t>    Miss</a:t>
              </a:r>
              <a:endParaRPr lang="zh-CN" altLang="en-US" sz="1100" dirty="0">
                <a:solidFill>
                  <a:schemeClr val="bg1"/>
                </a:solidFill>
                <a:latin typeface="Calibri" panose="020F0502020204030204" pitchFamily="34" charset="0"/>
                <a:cs typeface="Calibri" panose="020F0502020204030204" pitchFamily="34" charset="0"/>
              </a:endParaRPr>
            </a:p>
          </p:txBody>
        </p:sp>
      </p:grpSp>
      <p:sp>
        <p:nvSpPr>
          <p:cNvPr id="86" name="文本框 85">
            <a:extLst>
              <a:ext uri="{FF2B5EF4-FFF2-40B4-BE49-F238E27FC236}">
                <a16:creationId xmlns:a16="http://schemas.microsoft.com/office/drawing/2014/main" id="{E31A5017-60A6-49DB-9E82-4B130DF886B6}"/>
              </a:ext>
            </a:extLst>
          </p:cNvPr>
          <p:cNvSpPr txBox="1"/>
          <p:nvPr/>
        </p:nvSpPr>
        <p:spPr>
          <a:xfrm>
            <a:off x="6845909" y="2901694"/>
            <a:ext cx="166882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Show feedback (0.5 sec)</a:t>
            </a:r>
            <a:endParaRPr lang="zh-CN" altLang="en-US" sz="1200" dirty="0">
              <a:latin typeface="Times New Roman" panose="02020603050405020304" pitchFamily="18" charset="0"/>
              <a:cs typeface="Times New Roman" panose="02020603050405020304" pitchFamily="18" charset="0"/>
            </a:endParaRPr>
          </a:p>
        </p:txBody>
      </p:sp>
      <p:cxnSp>
        <p:nvCxnSpPr>
          <p:cNvPr id="123" name="直接箭头连接符 122">
            <a:extLst>
              <a:ext uri="{FF2B5EF4-FFF2-40B4-BE49-F238E27FC236}">
                <a16:creationId xmlns:a16="http://schemas.microsoft.com/office/drawing/2014/main" id="{F4ED1769-6EFC-4073-B07F-AAD1AD207679}"/>
              </a:ext>
            </a:extLst>
          </p:cNvPr>
          <p:cNvCxnSpPr>
            <a:cxnSpLocks/>
          </p:cNvCxnSpPr>
          <p:nvPr/>
        </p:nvCxnSpPr>
        <p:spPr>
          <a:xfrm>
            <a:off x="1181020" y="3176124"/>
            <a:ext cx="6849637" cy="2083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27" name="Rectangle 17">
            <a:extLst>
              <a:ext uri="{FF2B5EF4-FFF2-40B4-BE49-F238E27FC236}">
                <a16:creationId xmlns:a16="http://schemas.microsoft.com/office/drawing/2014/main" id="{F8B70BE8-A5DB-4056-BBA7-0C8010A7EA18}"/>
              </a:ext>
            </a:extLst>
          </p:cNvPr>
          <p:cNvSpPr/>
          <p:nvPr/>
        </p:nvSpPr>
        <p:spPr>
          <a:xfrm>
            <a:off x="5985033" y="3504467"/>
            <a:ext cx="5963477" cy="3153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altLang="zh-CN" sz="1200" b="1" dirty="0">
                <a:latin typeface="Times New Roman" panose="02020603050405020304" pitchFamily="18" charset="0"/>
                <a:cs typeface="Times New Roman" panose="02020603050405020304" pitchFamily="18" charset="0"/>
              </a:rPr>
              <a:t>100 trials in total</a:t>
            </a:r>
          </a:p>
          <a:p>
            <a:pPr marL="614363" indent="-171450">
              <a:buFontTx/>
              <a:buChar char="-"/>
            </a:pPr>
            <a:r>
              <a:rPr lang="en-US" sz="1200" dirty="0">
                <a:latin typeface="Times New Roman" panose="02020603050405020304" pitchFamily="18" charset="0"/>
                <a:cs typeface="Times New Roman" panose="02020603050405020304" pitchFamily="18" charset="0"/>
              </a:rPr>
              <a:t>coherences value</a:t>
            </a:r>
          </a:p>
          <a:p>
            <a:pPr marL="442913"/>
            <a:r>
              <a:rPr 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 -  0.032 for 80 trials;</a:t>
            </a:r>
          </a:p>
          <a:p>
            <a:pPr marL="442913"/>
            <a:r>
              <a:rPr lang="en-US" altLang="zh-CN" sz="1200" dirty="0">
                <a:latin typeface="Times New Roman" panose="02020603050405020304" pitchFamily="18" charset="0"/>
                <a:cs typeface="Times New Roman" panose="02020603050405020304" pitchFamily="18" charset="0"/>
              </a:rPr>
              <a:t>      -  0.512 for 20 trials;</a:t>
            </a:r>
            <a:endParaRPr lang="en-US" sz="1200" dirty="0">
              <a:latin typeface="Times New Roman" panose="02020603050405020304" pitchFamily="18" charset="0"/>
              <a:cs typeface="Times New Roman" panose="02020603050405020304" pitchFamily="18" charset="0"/>
            </a:endParaRPr>
          </a:p>
          <a:p>
            <a:pPr marL="614363" indent="-171450">
              <a:buFontTx/>
              <a:buChar char="-"/>
            </a:pPr>
            <a:r>
              <a:rPr lang="en-US" sz="1200" dirty="0">
                <a:latin typeface="Times New Roman" panose="02020603050405020304" pitchFamily="18" charset="0"/>
                <a:cs typeface="Times New Roman" panose="02020603050405020304" pitchFamily="18" charset="0"/>
              </a:rPr>
              <a:t>take coherence value, put a minus randomly in 50% of cases, indicating moving either leftwards or rightwards</a:t>
            </a:r>
          </a:p>
          <a:p>
            <a:pPr marL="614363" indent="-171450">
              <a:buFontTx/>
              <a:buChar char="-"/>
            </a:pPr>
            <a:r>
              <a:rPr lang="en-US" sz="1200" dirty="0">
                <a:latin typeface="Times New Roman" panose="02020603050405020304" pitchFamily="18" charset="0"/>
                <a:cs typeface="Times New Roman" panose="02020603050405020304" pitchFamily="18" charset="0"/>
              </a:rPr>
              <a:t>it is important that the order of the trials and the sign of the coherences are fully </a:t>
            </a:r>
            <a:r>
              <a:rPr lang="en-US" sz="1200" dirty="0" err="1">
                <a:latin typeface="Times New Roman" panose="02020603050405020304" pitchFamily="18" charset="0"/>
                <a:cs typeface="Times New Roman" panose="02020603050405020304" pitchFamily="18" charset="0"/>
              </a:rPr>
              <a:t>randomised</a:t>
            </a:r>
            <a:r>
              <a:rPr lang="en-US" sz="1200" dirty="0">
                <a:latin typeface="Times New Roman" panose="02020603050405020304" pitchFamily="18" charset="0"/>
                <a:cs typeface="Times New Roman" panose="02020603050405020304" pitchFamily="18" charset="0"/>
              </a:rPr>
              <a:t>.</a:t>
            </a:r>
          </a:p>
          <a:p>
            <a:pPr marL="285750" indent="-285750">
              <a:buFontTx/>
              <a:buChar char="-"/>
            </a:pPr>
            <a:endParaRPr lang="en-US" sz="1200" dirty="0">
              <a:latin typeface="Times New Roman" panose="02020603050405020304" pitchFamily="18" charset="0"/>
              <a:cs typeface="Times New Roman" panose="02020603050405020304" pitchFamily="18" charset="0"/>
            </a:endParaRPr>
          </a:p>
          <a:p>
            <a:pPr marL="285750" indent="-285750">
              <a:buFontTx/>
              <a:buChar char="-"/>
            </a:pPr>
            <a:r>
              <a:rPr lang="en-US" sz="1200" b="1" dirty="0">
                <a:latin typeface="Times New Roman" panose="02020603050405020304" pitchFamily="18" charset="0"/>
                <a:cs typeface="Times New Roman" panose="02020603050405020304" pitchFamily="18" charset="0"/>
              </a:rPr>
              <a:t>After 100 trials: </a:t>
            </a:r>
          </a:p>
          <a:p>
            <a:pPr marL="742950" lvl="1" indent="-285750">
              <a:buFontTx/>
              <a:buChar char="-"/>
            </a:pPr>
            <a:r>
              <a:rPr lang="en-US" altLang="zh-CN" sz="1200" dirty="0">
                <a:latin typeface="Times New Roman" panose="02020603050405020304" pitchFamily="18" charset="0"/>
                <a:cs typeface="Times New Roman" panose="02020603050405020304" pitchFamily="18" charset="0"/>
              </a:rPr>
              <a:t>If %miss trials &gt; 20%, then add 5 more trials (repeat this rule if % miss still&gt;20%) </a:t>
            </a:r>
          </a:p>
          <a:p>
            <a:pPr lvl="1"/>
            <a:r>
              <a:rPr lang="en-US" altLang="zh-CN" sz="1200" dirty="0">
                <a:latin typeface="Times New Roman" panose="02020603050405020304" pitchFamily="18" charset="0"/>
                <a:cs typeface="Times New Roman" panose="02020603050405020304" pitchFamily="18" charset="0"/>
              </a:rPr>
              <a:t>       [during this process, please take same coherences as above]</a:t>
            </a:r>
          </a:p>
          <a:p>
            <a:pPr lvl="1"/>
            <a:endParaRPr lang="en-US" sz="1200" b="1" dirty="0">
              <a:latin typeface="Times New Roman" panose="02020603050405020304" pitchFamily="18" charset="0"/>
              <a:cs typeface="Times New Roman" panose="02020603050405020304" pitchFamily="18" charset="0"/>
            </a:endParaRPr>
          </a:p>
          <a:p>
            <a:pPr marL="285750" indent="-285750">
              <a:buFontTx/>
              <a:buChar char="-"/>
            </a:pPr>
            <a:r>
              <a:rPr lang="en-US" sz="1200" b="1" dirty="0">
                <a:latin typeface="Times New Roman" panose="02020603050405020304" pitchFamily="18" charset="0"/>
                <a:cs typeface="Times New Roman" panose="02020603050405020304" pitchFamily="18" charset="0"/>
              </a:rPr>
              <a:t>Logfiles:</a:t>
            </a:r>
          </a:p>
          <a:p>
            <a:pPr marL="742950" lvl="1" indent="-285750">
              <a:buFontTx/>
              <a:buChar char="-"/>
            </a:pPr>
            <a:r>
              <a:rPr lang="en-US" altLang="zh-CN" sz="1200" dirty="0">
                <a:latin typeface="Times New Roman" panose="02020603050405020304" pitchFamily="18" charset="0"/>
                <a:cs typeface="Times New Roman" panose="02020603050405020304" pitchFamily="18" charset="0"/>
              </a:rPr>
              <a:t>coherence (including sign -/+);</a:t>
            </a:r>
          </a:p>
          <a:p>
            <a:pPr marL="742950" lvl="1" indent="-285750">
              <a:buFontTx/>
              <a:buChar char="-"/>
            </a:pPr>
            <a:r>
              <a:rPr lang="en-US" altLang="zh-CN" sz="1200" dirty="0">
                <a:latin typeface="Times New Roman" panose="02020603050405020304" pitchFamily="18" charset="0"/>
                <a:cs typeface="Times New Roman" panose="02020603050405020304" pitchFamily="18" charset="0"/>
              </a:rPr>
              <a:t>Performance: correct =1; incorrect=-1; miss =0;</a:t>
            </a:r>
          </a:p>
        </p:txBody>
      </p:sp>
      <p:grpSp>
        <p:nvGrpSpPr>
          <p:cNvPr id="38" name="组合 37">
            <a:extLst>
              <a:ext uri="{FF2B5EF4-FFF2-40B4-BE49-F238E27FC236}">
                <a16:creationId xmlns:a16="http://schemas.microsoft.com/office/drawing/2014/main" id="{49DB3D9D-C4BD-4563-B60C-5CAFBDE634F5}"/>
              </a:ext>
            </a:extLst>
          </p:cNvPr>
          <p:cNvGrpSpPr/>
          <p:nvPr/>
        </p:nvGrpSpPr>
        <p:grpSpPr>
          <a:xfrm>
            <a:off x="1322712" y="1025844"/>
            <a:ext cx="1999791" cy="1219554"/>
            <a:chOff x="4114799" y="3505200"/>
            <a:chExt cx="3076575" cy="2970606"/>
          </a:xfrm>
        </p:grpSpPr>
        <p:sp>
          <p:nvSpPr>
            <p:cNvPr id="39" name="矩形 38">
              <a:extLst>
                <a:ext uri="{FF2B5EF4-FFF2-40B4-BE49-F238E27FC236}">
                  <a16:creationId xmlns:a16="http://schemas.microsoft.com/office/drawing/2014/main" id="{2FA5D26D-F138-476B-B5F0-A833248A66AD}"/>
                </a:ext>
              </a:extLst>
            </p:cNvPr>
            <p:cNvSpPr/>
            <p:nvPr/>
          </p:nvSpPr>
          <p:spPr>
            <a:xfrm>
              <a:off x="4114799" y="3505200"/>
              <a:ext cx="3076575" cy="297060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图片 39">
              <a:extLst>
                <a:ext uri="{FF2B5EF4-FFF2-40B4-BE49-F238E27FC236}">
                  <a16:creationId xmlns:a16="http://schemas.microsoft.com/office/drawing/2014/main" id="{1BFF707F-2153-4B8C-8692-CDFD8FE3C12A}"/>
                </a:ext>
              </a:extLst>
            </p:cNvPr>
            <p:cNvPicPr>
              <a:picLocks noChangeAspect="1"/>
            </p:cNvPicPr>
            <p:nvPr/>
          </p:nvPicPr>
          <p:blipFill>
            <a:blip r:embed="rId4"/>
            <a:stretch>
              <a:fillRect/>
            </a:stretch>
          </p:blipFill>
          <p:spPr>
            <a:xfrm>
              <a:off x="4257162" y="3546506"/>
              <a:ext cx="1267157" cy="1416304"/>
            </a:xfrm>
            <a:prstGeom prst="rect">
              <a:avLst/>
            </a:prstGeom>
          </p:spPr>
        </p:pic>
        <p:pic>
          <p:nvPicPr>
            <p:cNvPr id="41" name="图片 40">
              <a:extLst>
                <a:ext uri="{FF2B5EF4-FFF2-40B4-BE49-F238E27FC236}">
                  <a16:creationId xmlns:a16="http://schemas.microsoft.com/office/drawing/2014/main" id="{B1909BC2-1B3D-4FCB-B8CB-146659146FD0}"/>
                </a:ext>
              </a:extLst>
            </p:cNvPr>
            <p:cNvPicPr>
              <a:picLocks noChangeAspect="1"/>
            </p:cNvPicPr>
            <p:nvPr/>
          </p:nvPicPr>
          <p:blipFill>
            <a:blip r:embed="rId5"/>
            <a:stretch>
              <a:fillRect/>
            </a:stretch>
          </p:blipFill>
          <p:spPr>
            <a:xfrm>
              <a:off x="5691763" y="3636909"/>
              <a:ext cx="1275548" cy="1325899"/>
            </a:xfrm>
            <a:prstGeom prst="rect">
              <a:avLst/>
            </a:prstGeom>
          </p:spPr>
        </p:pic>
        <p:sp>
          <p:nvSpPr>
            <p:cNvPr id="42" name="TextBox 15">
              <a:extLst>
                <a:ext uri="{FF2B5EF4-FFF2-40B4-BE49-F238E27FC236}">
                  <a16:creationId xmlns:a16="http://schemas.microsoft.com/office/drawing/2014/main" id="{B5F49B4A-9D16-413B-A5AF-FE4A869DD4F6}"/>
                </a:ext>
              </a:extLst>
            </p:cNvPr>
            <p:cNvSpPr txBox="1"/>
            <p:nvPr/>
          </p:nvSpPr>
          <p:spPr>
            <a:xfrm>
              <a:off x="6099851" y="4069125"/>
              <a:ext cx="627848" cy="674718"/>
            </a:xfrm>
            <a:prstGeom prst="rect">
              <a:avLst/>
            </a:prstGeom>
            <a:noFill/>
          </p:spPr>
          <p:txBody>
            <a:bodyPr wrap="square" rtlCol="0">
              <a:spAutoFit/>
            </a:bodyPr>
            <a:lstStyle/>
            <a:p>
              <a:pPr algn="ctr"/>
              <a:r>
                <a:rPr lang="en-US" sz="1200" dirty="0">
                  <a:solidFill>
                    <a:srgbClr val="FF0000"/>
                  </a:solidFill>
                  <a:latin typeface="Times New Roman" panose="02020603050405020304" pitchFamily="18" charset="0"/>
                  <a:cs typeface="Times New Roman" panose="02020603050405020304" pitchFamily="18" charset="0"/>
                </a:rPr>
                <a:t>O1</a:t>
              </a:r>
              <a:endParaRPr lang="en-US" sz="1600" dirty="0">
                <a:solidFill>
                  <a:srgbClr val="FF0000"/>
                </a:solidFill>
                <a:latin typeface="Times New Roman" panose="02020603050405020304" pitchFamily="18" charset="0"/>
                <a:cs typeface="Times New Roman" panose="02020603050405020304" pitchFamily="18" charset="0"/>
              </a:endParaRPr>
            </a:p>
          </p:txBody>
        </p:sp>
        <p:pic>
          <p:nvPicPr>
            <p:cNvPr id="43" name="图片 42">
              <a:extLst>
                <a:ext uri="{FF2B5EF4-FFF2-40B4-BE49-F238E27FC236}">
                  <a16:creationId xmlns:a16="http://schemas.microsoft.com/office/drawing/2014/main" id="{7407DD48-303D-4351-8F6B-F866FD9DA304}"/>
                </a:ext>
              </a:extLst>
            </p:cNvPr>
            <p:cNvPicPr>
              <a:picLocks noChangeAspect="1"/>
            </p:cNvPicPr>
            <p:nvPr/>
          </p:nvPicPr>
          <p:blipFill>
            <a:blip r:embed="rId6"/>
            <a:stretch>
              <a:fillRect/>
            </a:stretch>
          </p:blipFill>
          <p:spPr>
            <a:xfrm>
              <a:off x="4211900" y="4924047"/>
              <a:ext cx="2835922" cy="1373011"/>
            </a:xfrm>
            <a:prstGeom prst="rect">
              <a:avLst/>
            </a:prstGeom>
          </p:spPr>
        </p:pic>
        <p:sp>
          <p:nvSpPr>
            <p:cNvPr id="44" name="TextBox 14">
              <a:extLst>
                <a:ext uri="{FF2B5EF4-FFF2-40B4-BE49-F238E27FC236}">
                  <a16:creationId xmlns:a16="http://schemas.microsoft.com/office/drawing/2014/main" id="{D22F75F6-7AB6-42B2-8587-B03C6E5941C8}"/>
                </a:ext>
              </a:extLst>
            </p:cNvPr>
            <p:cNvSpPr txBox="1"/>
            <p:nvPr/>
          </p:nvSpPr>
          <p:spPr>
            <a:xfrm>
              <a:off x="4563089" y="5315830"/>
              <a:ext cx="572294" cy="674718"/>
            </a:xfrm>
            <a:prstGeom prst="rect">
              <a:avLst/>
            </a:prstGeom>
            <a:noFill/>
          </p:spPr>
          <p:txBody>
            <a:bodyPr wrap="square" rtlCol="0">
              <a:spAutoFit/>
            </a:bodyPr>
            <a:lstStyle/>
            <a:p>
              <a:pPr algn="ctr"/>
              <a:r>
                <a:rPr lang="en-US" sz="1200" dirty="0">
                  <a:solidFill>
                    <a:srgbClr val="00B050"/>
                  </a:solidFill>
                  <a:latin typeface="Times New Roman" panose="02020603050405020304" pitchFamily="18" charset="0"/>
                  <a:cs typeface="Times New Roman" panose="02020603050405020304" pitchFamily="18" charset="0"/>
                </a:rPr>
                <a:t>Pa</a:t>
              </a:r>
            </a:p>
          </p:txBody>
        </p:sp>
        <p:sp>
          <p:nvSpPr>
            <p:cNvPr id="45" name="TextBox 16">
              <a:extLst>
                <a:ext uri="{FF2B5EF4-FFF2-40B4-BE49-F238E27FC236}">
                  <a16:creationId xmlns:a16="http://schemas.microsoft.com/office/drawing/2014/main" id="{6CC6D8A8-8EDC-4D16-BC41-B90BFE64682E}"/>
                </a:ext>
              </a:extLst>
            </p:cNvPr>
            <p:cNvSpPr txBox="1"/>
            <p:nvPr/>
          </p:nvSpPr>
          <p:spPr>
            <a:xfrm>
              <a:off x="6086685" y="5315830"/>
              <a:ext cx="593455" cy="674718"/>
            </a:xfrm>
            <a:prstGeom prst="rect">
              <a:avLst/>
            </a:prstGeom>
            <a:noFill/>
          </p:spPr>
          <p:txBody>
            <a:bodyPr wrap="square" rtlCol="0">
              <a:spAutoFit/>
            </a:bodyPr>
            <a:lstStyle/>
            <a:p>
              <a:pPr algn="ctr"/>
              <a:r>
                <a:rPr lang="en-US" sz="1200" dirty="0">
                  <a:solidFill>
                    <a:srgbClr val="0070C0"/>
                  </a:solidFill>
                  <a:latin typeface="Times New Roman" panose="02020603050405020304" pitchFamily="18" charset="0"/>
                  <a:cs typeface="Times New Roman" panose="02020603050405020304" pitchFamily="18" charset="0"/>
                </a:rPr>
                <a:t>O2</a:t>
              </a:r>
            </a:p>
          </p:txBody>
        </p:sp>
      </p:grpSp>
      <p:sp>
        <p:nvSpPr>
          <p:cNvPr id="46" name="文本框 45">
            <a:extLst>
              <a:ext uri="{FF2B5EF4-FFF2-40B4-BE49-F238E27FC236}">
                <a16:creationId xmlns:a16="http://schemas.microsoft.com/office/drawing/2014/main" id="{E58EABCB-8C8D-4E96-8C5F-D7F6A4500E6D}"/>
              </a:ext>
            </a:extLst>
          </p:cNvPr>
          <p:cNvSpPr txBox="1"/>
          <p:nvPr/>
        </p:nvSpPr>
        <p:spPr>
          <a:xfrm>
            <a:off x="2035779" y="2247171"/>
            <a:ext cx="623175" cy="276999"/>
          </a:xfrm>
          <a:prstGeom prst="rect">
            <a:avLst/>
          </a:prstGeom>
          <a:noFill/>
        </p:spPr>
        <p:txBody>
          <a:bodyPr wrap="square" rtlCol="0">
            <a:spAutoFit/>
          </a:bodyPr>
          <a:lstStyle/>
          <a:p>
            <a:r>
              <a:rPr lang="en-US" altLang="zh-CN" sz="1200" dirty="0">
                <a:latin typeface="Calibri" panose="020F0502020204030204" pitchFamily="34" charset="0"/>
                <a:cs typeface="Calibri" panose="020F0502020204030204" pitchFamily="34" charset="0"/>
              </a:rPr>
              <a:t>4 sec</a:t>
            </a:r>
            <a:endParaRPr lang="zh-CN" altLang="en-US" sz="1200" dirty="0">
              <a:latin typeface="Calibri" panose="020F0502020204030204" pitchFamily="34" charset="0"/>
              <a:cs typeface="Calibri" panose="020F0502020204030204" pitchFamily="34" charset="0"/>
            </a:endParaRPr>
          </a:p>
        </p:txBody>
      </p:sp>
      <p:sp>
        <p:nvSpPr>
          <p:cNvPr id="47" name="TextBox 13">
            <a:extLst>
              <a:ext uri="{FF2B5EF4-FFF2-40B4-BE49-F238E27FC236}">
                <a16:creationId xmlns:a16="http://schemas.microsoft.com/office/drawing/2014/main" id="{1F22BFCE-5C9D-460D-9DC6-27FB8D66C7A6}"/>
              </a:ext>
            </a:extLst>
          </p:cNvPr>
          <p:cNvSpPr txBox="1"/>
          <p:nvPr/>
        </p:nvSpPr>
        <p:spPr>
          <a:xfrm>
            <a:off x="1636030" y="1251139"/>
            <a:ext cx="322524" cy="276999"/>
          </a:xfrm>
          <a:prstGeom prst="rect">
            <a:avLst/>
          </a:prstGeom>
          <a:noFill/>
        </p:spPr>
        <p:txBody>
          <a:bodyPr wrap="none" rtlCol="0">
            <a:spAutoFit/>
          </a:bodyPr>
          <a:lstStyle/>
          <a:p>
            <a:pPr algn="ctr"/>
            <a:r>
              <a:rPr lang="en-US" sz="1200"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1036570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2295</TotalTime>
  <Words>900</Words>
  <Application>Microsoft Office PowerPoint</Application>
  <PresentationFormat>宽屏</PresentationFormat>
  <Paragraphs>137</Paragraphs>
  <Slides>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MS Mincho</vt:lpstr>
      <vt:lpstr>等线</vt:lpstr>
      <vt:lpstr>等线 Light</vt:lpstr>
      <vt:lpstr>Arial</vt:lpstr>
      <vt:lpstr>Calibri</vt:lpstr>
      <vt:lpstr>Cambria</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Yongling Lin</dc:creator>
  <cp:lastModifiedBy>Yongling Lin</cp:lastModifiedBy>
  <cp:revision>169</cp:revision>
  <dcterms:created xsi:type="dcterms:W3CDTF">2022-03-08T14:10:34Z</dcterms:created>
  <dcterms:modified xsi:type="dcterms:W3CDTF">2022-03-16T11:19:24Z</dcterms:modified>
</cp:coreProperties>
</file>