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24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4BDC-FAF1-4687-8483-EB4ACF1E1956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BD56-9A82-424C-BE20-9C1E0F04EB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25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4BDC-FAF1-4687-8483-EB4ACF1E1956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BD56-9A82-424C-BE20-9C1E0F04EB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8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4BDC-FAF1-4687-8483-EB4ACF1E1956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BD56-9A82-424C-BE20-9C1E0F04EB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01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4BDC-FAF1-4687-8483-EB4ACF1E1956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BD56-9A82-424C-BE20-9C1E0F04EB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83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4BDC-FAF1-4687-8483-EB4ACF1E1956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BD56-9A82-424C-BE20-9C1E0F04EB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20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4BDC-FAF1-4687-8483-EB4ACF1E1956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BD56-9A82-424C-BE20-9C1E0F04EB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85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4BDC-FAF1-4687-8483-EB4ACF1E1956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BD56-9A82-424C-BE20-9C1E0F04EB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16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4BDC-FAF1-4687-8483-EB4ACF1E1956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BD56-9A82-424C-BE20-9C1E0F04EB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37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4BDC-FAF1-4687-8483-EB4ACF1E1956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BD56-9A82-424C-BE20-9C1E0F04EB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5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4BDC-FAF1-4687-8483-EB4ACF1E1956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BD56-9A82-424C-BE20-9C1E0F04EB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934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4BDC-FAF1-4687-8483-EB4ACF1E1956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BD56-9A82-424C-BE20-9C1E0F04EB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91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A4BDC-FAF1-4687-8483-EB4ACF1E1956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8BD56-9A82-424C-BE20-9C1E0F04EB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18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8CFE0A-69DA-A567-CD91-18B9C6C47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1935"/>
            <a:ext cx="9144000" cy="1425441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Real-Time Photorealistic Stereoscopic Rendering of Fire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C277301-A11D-3E84-AFE1-15B0E0780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61075"/>
            <a:ext cx="9144000" cy="408148"/>
          </a:xfrm>
        </p:spPr>
        <p:txBody>
          <a:bodyPr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Benjamin M. Rose and David F. McAllister</a:t>
            </a:r>
            <a:endParaRPr lang="en-GB" b="0" dirty="0">
              <a:effectLst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D3515E-F011-C527-A285-EEDBC7EFA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11" y="5343450"/>
            <a:ext cx="307657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5500B5-7AD5-3550-BF17-434516B3AF3F}"/>
              </a:ext>
            </a:extLst>
          </p:cNvPr>
          <p:cNvSpPr txBox="1"/>
          <p:nvPr/>
        </p:nvSpPr>
        <p:spPr>
          <a:xfrm>
            <a:off x="1364316" y="5930291"/>
            <a:ext cx="94633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4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2007 Conference: Stereoscopic Displays and Virtual Reality Systems XIV</a:t>
            </a:r>
            <a:endParaRPr lang="en-GB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B1282B-940F-3E71-E799-1603C043E545}"/>
              </a:ext>
            </a:extLst>
          </p:cNvPr>
          <p:cNvSpPr txBox="1"/>
          <p:nvPr/>
        </p:nvSpPr>
        <p:spPr>
          <a:xfrm>
            <a:off x="1364316" y="6288249"/>
            <a:ext cx="94633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4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DOI : 10.1109/cad/graphics.2011.26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3F9DE7A-1A28-153C-753A-EF27FA6A9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470" y="261974"/>
            <a:ext cx="1343097" cy="16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2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5FFD-EE99-21AE-621D-8A916E95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E1A4B-9EA0-BF94-8E2B-F9CE87B86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48484" cy="4351338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Rendering of realistic fire using particle systems and complex Navier-Stokes equations is often too computationally expensive for real time and interactive VR applications.</a:t>
            </a:r>
            <a:br>
              <a:rPr lang="en-GB" sz="2000" dirty="0"/>
            </a:br>
            <a:endParaRPr lang="en-GB" sz="20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The solution this paper proposes can be applied to many other scenarios which improve the optimization of scene rendering.</a:t>
            </a:r>
            <a:br>
              <a:rPr lang="en-GB" sz="2000" dirty="0"/>
            </a:br>
            <a:endParaRPr lang="en-GB" sz="20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Learn to replicate the style of retro video games.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3074" name="Picture 2" descr="Best Budget VR Headset 2023 - IGN">
            <a:extLst>
              <a:ext uri="{FF2B5EF4-FFF2-40B4-BE49-F238E27FC236}">
                <a16:creationId xmlns:a16="http://schemas.microsoft.com/office/drawing/2014/main" id="{CDBD8B15-20FC-C959-6D73-3B3FD0A55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369" y="3011842"/>
            <a:ext cx="2107598" cy="92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96571A4-B143-5D22-FCCC-B31C5A3E7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963" y="1079237"/>
            <a:ext cx="2340410" cy="160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oom | electronic game | Britannica">
            <a:extLst>
              <a:ext uri="{FF2B5EF4-FFF2-40B4-BE49-F238E27FC236}">
                <a16:creationId xmlns:a16="http://schemas.microsoft.com/office/drawing/2014/main" id="{AD0FA02C-8AE6-46CF-3B79-E7F7EF4FE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684" y="4591550"/>
            <a:ext cx="2340411" cy="146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15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1B91-37E5-9CE2-4E14-AECC10604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37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b="1" dirty="0"/>
              <a:t>Billboarding</a:t>
            </a:r>
            <a:endParaRPr lang="en-GB" sz="2800" b="1" dirty="0"/>
          </a:p>
        </p:txBody>
      </p:sp>
      <p:pic>
        <p:nvPicPr>
          <p:cNvPr id="7" name="Content Placeholder 6" descr="A picture containing indoor, colorful&#10;&#10;Description automatically generated">
            <a:extLst>
              <a:ext uri="{FF2B5EF4-FFF2-40B4-BE49-F238E27FC236}">
                <a16:creationId xmlns:a16="http://schemas.microsoft.com/office/drawing/2014/main" id="{3B15F51F-955F-A74D-38C9-1F892397B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037" y="337871"/>
            <a:ext cx="2277768" cy="1518512"/>
          </a:xfrm>
        </p:spPr>
      </p:pic>
      <p:pic>
        <p:nvPicPr>
          <p:cNvPr id="2052" name="Picture 4" descr="Fire | Minecraft Wiki | Fandom">
            <a:extLst>
              <a:ext uri="{FF2B5EF4-FFF2-40B4-BE49-F238E27FC236}">
                <a16:creationId xmlns:a16="http://schemas.microsoft.com/office/drawing/2014/main" id="{86251356-FA92-2E1E-46DF-8E0B73BCA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213" y="2482337"/>
            <a:ext cx="1283416" cy="140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illboarding (Concept) - Giant Bomb">
            <a:extLst>
              <a:ext uri="{FF2B5EF4-FFF2-40B4-BE49-F238E27FC236}">
                <a16:creationId xmlns:a16="http://schemas.microsoft.com/office/drawing/2014/main" id="{7469ACEF-7533-8004-A07F-BB7CCB6B4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010" y="4397821"/>
            <a:ext cx="1587734" cy="206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E277F6-8370-3AF2-ABC6-245463D8F2ED}"/>
              </a:ext>
            </a:extLst>
          </p:cNvPr>
          <p:cNvSpPr txBox="1"/>
          <p:nvPr/>
        </p:nvSpPr>
        <p:spPr>
          <a:xfrm>
            <a:off x="782664" y="1856383"/>
            <a:ext cx="877979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 dirty="0"/>
              <a:t>Technique used to improve the performance of rendering objects in a scene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 dirty="0"/>
              <a:t>Uses 2D Images or sprites that always face the camera to create the illusion of a 3D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4997E6B-76DC-84B8-0572-0AB7103A1279}"/>
              </a:ext>
            </a:extLst>
          </p:cNvPr>
          <p:cNvSpPr txBox="1">
            <a:spLocks/>
          </p:cNvSpPr>
          <p:nvPr/>
        </p:nvSpPr>
        <p:spPr>
          <a:xfrm>
            <a:off x="657256" y="31839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Challenges worth Exploring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240BD91-9DF5-E3F3-5A02-4F2742862204}"/>
              </a:ext>
            </a:extLst>
          </p:cNvPr>
          <p:cNvSpPr txBox="1">
            <a:spLocks/>
          </p:cNvSpPr>
          <p:nvPr/>
        </p:nvSpPr>
        <p:spPr>
          <a:xfrm>
            <a:off x="782664" y="4049282"/>
            <a:ext cx="3975316" cy="2196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1700" dirty="0"/>
              <a:t>Viewpoint Restrictions</a:t>
            </a:r>
          </a:p>
          <a:p>
            <a:pPr>
              <a:lnSpc>
                <a:spcPct val="150000"/>
              </a:lnSpc>
            </a:pPr>
            <a:r>
              <a:rPr lang="en-GB" sz="1700" dirty="0"/>
              <a:t>Modification Restrictions</a:t>
            </a:r>
          </a:p>
          <a:p>
            <a:pPr>
              <a:lnSpc>
                <a:spcPct val="150000"/>
              </a:lnSpc>
            </a:pPr>
            <a:r>
              <a:rPr lang="en-GB" sz="1700" dirty="0"/>
              <a:t>Alpha Blending</a:t>
            </a:r>
          </a:p>
          <a:p>
            <a:pPr>
              <a:lnSpc>
                <a:spcPct val="150000"/>
              </a:lnSpc>
            </a:pPr>
            <a:r>
              <a:rPr lang="en-GB" sz="1700" dirty="0"/>
              <a:t>Lighting Restrictions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067B5F-0A9D-622C-6657-834103A30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8980" y="3203525"/>
            <a:ext cx="3128330" cy="12863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DB48EE-1646-DA9C-A040-956DFD19481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030" b="10180"/>
          <a:stretch/>
        </p:blipFill>
        <p:spPr>
          <a:xfrm>
            <a:off x="7297486" y="4828989"/>
            <a:ext cx="2016995" cy="16341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BD63D9-8358-6B01-E2EF-F21BCD171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3568" y="5206487"/>
            <a:ext cx="3128330" cy="128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23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</TotalTime>
  <Words>134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Office Theme</vt:lpstr>
      <vt:lpstr>Real-Time Photorealistic Stereoscopic Rendering of Fire</vt:lpstr>
      <vt:lpstr>Motivation</vt:lpstr>
      <vt:lpstr>Billboarding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Photorealistic Stereoscopic Rendering of Fire</dc:title>
  <dc:creator>Cormac Madden</dc:creator>
  <cp:lastModifiedBy>Cormac Madden</cp:lastModifiedBy>
  <cp:revision>4</cp:revision>
  <dcterms:created xsi:type="dcterms:W3CDTF">2023-02-27T22:48:22Z</dcterms:created>
  <dcterms:modified xsi:type="dcterms:W3CDTF">2023-04-10T20:15:04Z</dcterms:modified>
</cp:coreProperties>
</file>