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DF69E-7725-4F46-9ED5-F28111AFE529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7A6DCD-AAED-4C40-8ACA-0BEAC51D1D3D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CEB39601-7CCC-450F-A69C-41C7B0AD9D45}" type="parTrans" cxnId="{8F984DF0-FADF-4805-A516-CFB74FB2DB0D}">
      <dgm:prSet/>
      <dgm:spPr/>
      <dgm:t>
        <a:bodyPr/>
        <a:lstStyle/>
        <a:p>
          <a:endParaRPr lang="en-US"/>
        </a:p>
      </dgm:t>
    </dgm:pt>
    <dgm:pt modelId="{C8C5C24C-2C3F-47C9-8E53-B93C53B56503}" type="sibTrans" cxnId="{8F984DF0-FADF-4805-A516-CFB74FB2DB0D}">
      <dgm:prSet/>
      <dgm:spPr/>
      <dgm:t>
        <a:bodyPr/>
        <a:lstStyle/>
        <a:p>
          <a:endParaRPr lang="en-US"/>
        </a:p>
      </dgm:t>
    </dgm:pt>
    <dgm:pt modelId="{EC4FEFDD-ECA5-449A-A147-B129B91605EA}">
      <dgm:prSet/>
      <dgm:spPr/>
      <dgm:t>
        <a:bodyPr/>
        <a:lstStyle/>
        <a:p>
          <a:r>
            <a:rPr lang="en-US" dirty="0"/>
            <a:t>Choose an architecture (Ionic)</a:t>
          </a:r>
        </a:p>
      </dgm:t>
    </dgm:pt>
    <dgm:pt modelId="{B98D2A1C-0B46-4FF1-B106-5B605890431A}" type="parTrans" cxnId="{C23C6987-EE1D-4CB9-B340-90400D1A1388}">
      <dgm:prSet/>
      <dgm:spPr/>
      <dgm:t>
        <a:bodyPr/>
        <a:lstStyle/>
        <a:p>
          <a:endParaRPr lang="en-US"/>
        </a:p>
      </dgm:t>
    </dgm:pt>
    <dgm:pt modelId="{A9C84AFB-279B-4550-9279-AF4193F5D780}" type="sibTrans" cxnId="{C23C6987-EE1D-4CB9-B340-90400D1A1388}">
      <dgm:prSet/>
      <dgm:spPr/>
      <dgm:t>
        <a:bodyPr/>
        <a:lstStyle/>
        <a:p>
          <a:endParaRPr lang="en-US"/>
        </a:p>
      </dgm:t>
    </dgm:pt>
    <dgm:pt modelId="{9799361A-2466-45CC-AFDB-A63BEA5DCA72}">
      <dgm:prSet/>
      <dgm:spPr/>
      <dgm:t>
        <a:bodyPr/>
        <a:lstStyle/>
        <a:p>
          <a:r>
            <a:rPr lang="en-US" dirty="0"/>
            <a:t>Learn and research</a:t>
          </a:r>
        </a:p>
      </dgm:t>
    </dgm:pt>
    <dgm:pt modelId="{593AA3A7-5CD9-4D65-839D-63BD9446C6F3}" type="parTrans" cxnId="{F698E5CC-0995-4D34-AEB4-C623EC882753}">
      <dgm:prSet/>
      <dgm:spPr/>
      <dgm:t>
        <a:bodyPr/>
        <a:lstStyle/>
        <a:p>
          <a:endParaRPr lang="en-US"/>
        </a:p>
      </dgm:t>
    </dgm:pt>
    <dgm:pt modelId="{EC08BA52-9F8F-487F-AD30-344B578262AA}" type="sibTrans" cxnId="{F698E5CC-0995-4D34-AEB4-C623EC882753}">
      <dgm:prSet/>
      <dgm:spPr/>
      <dgm:t>
        <a:bodyPr/>
        <a:lstStyle/>
        <a:p>
          <a:endParaRPr lang="en-US"/>
        </a:p>
      </dgm:t>
    </dgm:pt>
    <dgm:pt modelId="{FFD5D7A6-E247-43DE-A3E5-293AE1A5436F}">
      <dgm:prSet/>
      <dgm:spPr/>
      <dgm:t>
        <a:bodyPr/>
        <a:lstStyle/>
        <a:p>
          <a:r>
            <a:rPr lang="en-US"/>
            <a:t>Learn the newest version of architecture (Ionic 4)</a:t>
          </a:r>
        </a:p>
      </dgm:t>
    </dgm:pt>
    <dgm:pt modelId="{529EB325-336E-41ED-8429-973590B8384E}" type="parTrans" cxnId="{31B3CD57-1237-4308-BA4B-D4F1D6950FBF}">
      <dgm:prSet/>
      <dgm:spPr/>
      <dgm:t>
        <a:bodyPr/>
        <a:lstStyle/>
        <a:p>
          <a:endParaRPr lang="en-US"/>
        </a:p>
      </dgm:t>
    </dgm:pt>
    <dgm:pt modelId="{564CD24A-AA64-4DA4-BD20-64AC840013B4}" type="sibTrans" cxnId="{31B3CD57-1237-4308-BA4B-D4F1D6950FBF}">
      <dgm:prSet/>
      <dgm:spPr/>
      <dgm:t>
        <a:bodyPr/>
        <a:lstStyle/>
        <a:p>
          <a:endParaRPr lang="en-US"/>
        </a:p>
      </dgm:t>
    </dgm:pt>
    <dgm:pt modelId="{5594821A-C442-48DA-B54E-4DF57828C8EA}">
      <dgm:prSet/>
      <dgm:spPr/>
      <dgm:t>
        <a:bodyPr/>
        <a:lstStyle/>
        <a:p>
          <a:r>
            <a:rPr lang="en-US" dirty="0"/>
            <a:t>Plugins</a:t>
          </a:r>
        </a:p>
      </dgm:t>
    </dgm:pt>
    <dgm:pt modelId="{EE2A40C4-DBD3-4D8A-884C-45504CCB5434}" type="parTrans" cxnId="{B865FF37-6EE0-46A9-A470-04D1133D40F1}">
      <dgm:prSet/>
      <dgm:spPr/>
      <dgm:t>
        <a:bodyPr/>
        <a:lstStyle/>
        <a:p>
          <a:endParaRPr lang="en-US"/>
        </a:p>
      </dgm:t>
    </dgm:pt>
    <dgm:pt modelId="{8597E3C9-1472-40D6-A594-9DD255DB242A}" type="sibTrans" cxnId="{B865FF37-6EE0-46A9-A470-04D1133D40F1}">
      <dgm:prSet/>
      <dgm:spPr/>
      <dgm:t>
        <a:bodyPr/>
        <a:lstStyle/>
        <a:p>
          <a:endParaRPr lang="en-US"/>
        </a:p>
      </dgm:t>
    </dgm:pt>
    <dgm:pt modelId="{B0B8F3DD-D18B-4BA4-A2B8-17F8804A3C32}">
      <dgm:prSet/>
      <dgm:spPr/>
      <dgm:t>
        <a:bodyPr/>
        <a:lstStyle/>
        <a:p>
          <a:r>
            <a:rPr lang="en-US"/>
            <a:t>Choose relevant plugins (Google Maps, Geolocation)</a:t>
          </a:r>
        </a:p>
      </dgm:t>
    </dgm:pt>
    <dgm:pt modelId="{1712B75B-1C5D-4887-85D3-536121D0B278}" type="parTrans" cxnId="{BB698E51-1A29-4307-8D97-AF946DB93285}">
      <dgm:prSet/>
      <dgm:spPr/>
      <dgm:t>
        <a:bodyPr/>
        <a:lstStyle/>
        <a:p>
          <a:endParaRPr lang="en-US"/>
        </a:p>
      </dgm:t>
    </dgm:pt>
    <dgm:pt modelId="{7C83124E-2A48-44B5-9638-2AFB59E4D217}" type="sibTrans" cxnId="{BB698E51-1A29-4307-8D97-AF946DB93285}">
      <dgm:prSet/>
      <dgm:spPr/>
      <dgm:t>
        <a:bodyPr/>
        <a:lstStyle/>
        <a:p>
          <a:endParaRPr lang="en-US"/>
        </a:p>
      </dgm:t>
    </dgm:pt>
    <dgm:pt modelId="{0401083F-0180-439F-BE65-B55211AD2259}">
      <dgm:prSet/>
      <dgm:spPr/>
      <dgm:t>
        <a:bodyPr/>
        <a:lstStyle/>
        <a:p>
          <a:r>
            <a:rPr lang="en-US" dirty="0"/>
            <a:t>Map Display</a:t>
          </a:r>
        </a:p>
      </dgm:t>
    </dgm:pt>
    <dgm:pt modelId="{153268BA-FF21-4B53-A104-02E3CA39D3AB}" type="parTrans" cxnId="{5086FFE5-B45A-455D-A489-51535738B76B}">
      <dgm:prSet/>
      <dgm:spPr/>
      <dgm:t>
        <a:bodyPr/>
        <a:lstStyle/>
        <a:p>
          <a:endParaRPr lang="en-US"/>
        </a:p>
      </dgm:t>
    </dgm:pt>
    <dgm:pt modelId="{33A5899C-42E0-4719-9E83-D5DEF977E031}" type="sibTrans" cxnId="{5086FFE5-B45A-455D-A489-51535738B76B}">
      <dgm:prSet/>
      <dgm:spPr/>
      <dgm:t>
        <a:bodyPr/>
        <a:lstStyle/>
        <a:p>
          <a:endParaRPr lang="en-US"/>
        </a:p>
      </dgm:t>
    </dgm:pt>
    <dgm:pt modelId="{DBCA56DB-845A-481C-B750-AFE2BF797522}">
      <dgm:prSet/>
      <dgm:spPr/>
      <dgm:t>
        <a:bodyPr/>
        <a:lstStyle/>
        <a:p>
          <a:r>
            <a:rPr lang="en-US"/>
            <a:t>Get the Map displaying for the User</a:t>
          </a:r>
        </a:p>
      </dgm:t>
    </dgm:pt>
    <dgm:pt modelId="{DCD08D17-95A2-453C-A0A2-106707AE5C32}" type="parTrans" cxnId="{B9F9F436-9984-440B-B4C0-5A8824F632CB}">
      <dgm:prSet/>
      <dgm:spPr/>
      <dgm:t>
        <a:bodyPr/>
        <a:lstStyle/>
        <a:p>
          <a:endParaRPr lang="en-US"/>
        </a:p>
      </dgm:t>
    </dgm:pt>
    <dgm:pt modelId="{D72552D9-2F8B-45FF-80A7-E75D94C8DD96}" type="sibTrans" cxnId="{B9F9F436-9984-440B-B4C0-5A8824F632CB}">
      <dgm:prSet/>
      <dgm:spPr/>
      <dgm:t>
        <a:bodyPr/>
        <a:lstStyle/>
        <a:p>
          <a:endParaRPr lang="en-US"/>
        </a:p>
      </dgm:t>
    </dgm:pt>
    <dgm:pt modelId="{05BF4F4A-C883-40B1-BF43-07C9DFB6E266}">
      <dgm:prSet/>
      <dgm:spPr/>
      <dgm:t>
        <a:bodyPr/>
        <a:lstStyle/>
        <a:p>
          <a:r>
            <a:rPr lang="en-US" dirty="0"/>
            <a:t>Implement API</a:t>
          </a:r>
        </a:p>
      </dgm:t>
    </dgm:pt>
    <dgm:pt modelId="{223C470B-417C-4117-9FDE-244B06CC3211}" type="parTrans" cxnId="{1BB624A0-2479-4D0A-9E5C-142EA3FCC64D}">
      <dgm:prSet/>
      <dgm:spPr/>
      <dgm:t>
        <a:bodyPr/>
        <a:lstStyle/>
        <a:p>
          <a:endParaRPr lang="en-US"/>
        </a:p>
      </dgm:t>
    </dgm:pt>
    <dgm:pt modelId="{D4AFF414-DAE2-4C76-B07D-034B5E2CFA0A}" type="sibTrans" cxnId="{1BB624A0-2479-4D0A-9E5C-142EA3FCC64D}">
      <dgm:prSet/>
      <dgm:spPr/>
      <dgm:t>
        <a:bodyPr/>
        <a:lstStyle/>
        <a:p>
          <a:endParaRPr lang="en-US"/>
        </a:p>
      </dgm:t>
    </dgm:pt>
    <dgm:pt modelId="{812B74ED-AFCE-4441-8340-C0F0A7E0BE4C}">
      <dgm:prSet/>
      <dgm:spPr/>
      <dgm:t>
        <a:bodyPr/>
        <a:lstStyle/>
        <a:p>
          <a:r>
            <a:rPr lang="en-US"/>
            <a:t>Learn the plugin API’s to implement and make full use of the available functionality</a:t>
          </a:r>
        </a:p>
      </dgm:t>
    </dgm:pt>
    <dgm:pt modelId="{16718129-8721-4E8E-95FC-78481DD7B2AD}" type="parTrans" cxnId="{8B14DE45-B812-4BD7-9D66-D0405F376143}">
      <dgm:prSet/>
      <dgm:spPr/>
      <dgm:t>
        <a:bodyPr/>
        <a:lstStyle/>
        <a:p>
          <a:endParaRPr lang="en-US"/>
        </a:p>
      </dgm:t>
    </dgm:pt>
    <dgm:pt modelId="{D8FD4F8D-E711-4599-93C8-B017A0A7DA59}" type="sibTrans" cxnId="{8B14DE45-B812-4BD7-9D66-D0405F376143}">
      <dgm:prSet/>
      <dgm:spPr/>
      <dgm:t>
        <a:bodyPr/>
        <a:lstStyle/>
        <a:p>
          <a:endParaRPr lang="en-US"/>
        </a:p>
      </dgm:t>
    </dgm:pt>
    <dgm:pt modelId="{619E0349-C3E1-42B8-A1E9-61FE02969858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07E67608-C6CD-4D1B-8270-0536A75129CB}" type="parTrans" cxnId="{148F5E52-E598-4945-996F-DB8CD640854C}">
      <dgm:prSet/>
      <dgm:spPr/>
      <dgm:t>
        <a:bodyPr/>
        <a:lstStyle/>
        <a:p>
          <a:endParaRPr lang="en-US"/>
        </a:p>
      </dgm:t>
    </dgm:pt>
    <dgm:pt modelId="{3625CE82-8574-4B66-8B41-611AEF06FE6F}" type="sibTrans" cxnId="{148F5E52-E598-4945-996F-DB8CD640854C}">
      <dgm:prSet/>
      <dgm:spPr/>
      <dgm:t>
        <a:bodyPr/>
        <a:lstStyle/>
        <a:p>
          <a:endParaRPr lang="en-US"/>
        </a:p>
      </dgm:t>
    </dgm:pt>
    <dgm:pt modelId="{6B7A5210-4888-4862-9C48-3A004614B665}">
      <dgm:prSet/>
      <dgm:spPr/>
      <dgm:t>
        <a:bodyPr/>
        <a:lstStyle/>
        <a:p>
          <a:r>
            <a:rPr lang="en-US"/>
            <a:t>Choose a database (firebase)</a:t>
          </a:r>
        </a:p>
      </dgm:t>
    </dgm:pt>
    <dgm:pt modelId="{8D96BC10-7306-4560-AFEE-F055BDF50D47}" type="parTrans" cxnId="{96181FA6-7D7C-4719-B670-83341FAA800B}">
      <dgm:prSet/>
      <dgm:spPr/>
      <dgm:t>
        <a:bodyPr/>
        <a:lstStyle/>
        <a:p>
          <a:endParaRPr lang="en-US"/>
        </a:p>
      </dgm:t>
    </dgm:pt>
    <dgm:pt modelId="{FB286AD4-AA9D-4B85-8941-670620EAC4F7}" type="sibTrans" cxnId="{96181FA6-7D7C-4719-B670-83341FAA800B}">
      <dgm:prSet/>
      <dgm:spPr/>
      <dgm:t>
        <a:bodyPr/>
        <a:lstStyle/>
        <a:p>
          <a:endParaRPr lang="en-US"/>
        </a:p>
      </dgm:t>
    </dgm:pt>
    <dgm:pt modelId="{2B49C475-43A6-49E9-BC0C-EBDAF3CE703E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A4E9A534-80C4-42CA-B212-246A88727C46}" type="parTrans" cxnId="{FB6F229A-C010-4F37-8CFC-045A48FAC69F}">
      <dgm:prSet/>
      <dgm:spPr/>
      <dgm:t>
        <a:bodyPr/>
        <a:lstStyle/>
        <a:p>
          <a:endParaRPr lang="en-US"/>
        </a:p>
      </dgm:t>
    </dgm:pt>
    <dgm:pt modelId="{FFB2A0F6-9A85-499A-B770-686A2D8404CF}" type="sibTrans" cxnId="{FB6F229A-C010-4F37-8CFC-045A48FAC69F}">
      <dgm:prSet/>
      <dgm:spPr/>
      <dgm:t>
        <a:bodyPr/>
        <a:lstStyle/>
        <a:p>
          <a:endParaRPr lang="en-US"/>
        </a:p>
      </dgm:t>
    </dgm:pt>
    <dgm:pt modelId="{DE8832E6-4430-4241-B110-ED2473F2A6B3}">
      <dgm:prSet/>
      <dgm:spPr/>
      <dgm:t>
        <a:bodyPr/>
        <a:lstStyle/>
        <a:p>
          <a:r>
            <a:rPr lang="en-US"/>
            <a:t>Decide what form of data will be sent to and from the database</a:t>
          </a:r>
        </a:p>
      </dgm:t>
    </dgm:pt>
    <dgm:pt modelId="{12A2410A-AA68-479B-845F-061785C49E6D}" type="parTrans" cxnId="{900C63D7-389D-4D32-BCA9-D9BFC3AEF632}">
      <dgm:prSet/>
      <dgm:spPr/>
      <dgm:t>
        <a:bodyPr/>
        <a:lstStyle/>
        <a:p>
          <a:endParaRPr lang="en-US"/>
        </a:p>
      </dgm:t>
    </dgm:pt>
    <dgm:pt modelId="{57436007-A040-486A-B22C-8F87EF66DA21}" type="sibTrans" cxnId="{900C63D7-389D-4D32-BCA9-D9BFC3AEF632}">
      <dgm:prSet/>
      <dgm:spPr/>
      <dgm:t>
        <a:bodyPr/>
        <a:lstStyle/>
        <a:p>
          <a:endParaRPr lang="en-US"/>
        </a:p>
      </dgm:t>
    </dgm:pt>
    <dgm:pt modelId="{B40B1EEE-981B-4DCB-B960-15103D371742}">
      <dgm:prSet/>
      <dgm:spPr/>
      <dgm:t>
        <a:bodyPr/>
        <a:lstStyle/>
        <a:p>
          <a:r>
            <a:rPr lang="en-US" dirty="0"/>
            <a:t>CRUD functionality</a:t>
          </a:r>
        </a:p>
      </dgm:t>
    </dgm:pt>
    <dgm:pt modelId="{18728E40-7742-418A-A903-6CD2987488C5}" type="parTrans" cxnId="{602C260E-2C90-4234-804D-0BE47275F367}">
      <dgm:prSet/>
      <dgm:spPr/>
      <dgm:t>
        <a:bodyPr/>
        <a:lstStyle/>
        <a:p>
          <a:endParaRPr lang="en-US"/>
        </a:p>
      </dgm:t>
    </dgm:pt>
    <dgm:pt modelId="{DE09C665-05C7-4A0A-A2A0-58E1653D6A45}" type="sibTrans" cxnId="{602C260E-2C90-4234-804D-0BE47275F367}">
      <dgm:prSet/>
      <dgm:spPr/>
      <dgm:t>
        <a:bodyPr/>
        <a:lstStyle/>
        <a:p>
          <a:endParaRPr lang="en-US"/>
        </a:p>
      </dgm:t>
    </dgm:pt>
    <dgm:pt modelId="{973EF710-3A26-46A8-A54E-9D18711DCFE4}">
      <dgm:prSet/>
      <dgm:spPr/>
      <dgm:t>
        <a:bodyPr/>
        <a:lstStyle/>
        <a:p>
          <a:r>
            <a:rPr lang="en-US"/>
            <a:t>Get the App and the database communicating effectively</a:t>
          </a:r>
        </a:p>
      </dgm:t>
    </dgm:pt>
    <dgm:pt modelId="{6D7B95FA-B262-426D-A332-FE9BDD9DC1BA}" type="parTrans" cxnId="{B41C35CA-44BA-48D8-AD0C-A7F0217AFAE6}">
      <dgm:prSet/>
      <dgm:spPr/>
      <dgm:t>
        <a:bodyPr/>
        <a:lstStyle/>
        <a:p>
          <a:endParaRPr lang="en-US"/>
        </a:p>
      </dgm:t>
    </dgm:pt>
    <dgm:pt modelId="{09D281D6-EAEA-4F17-A52B-DB85C753B287}" type="sibTrans" cxnId="{B41C35CA-44BA-48D8-AD0C-A7F0217AFAE6}">
      <dgm:prSet/>
      <dgm:spPr/>
      <dgm:t>
        <a:bodyPr/>
        <a:lstStyle/>
        <a:p>
          <a:endParaRPr lang="en-US"/>
        </a:p>
      </dgm:t>
    </dgm:pt>
    <dgm:pt modelId="{F320148C-F4E3-4830-A8E6-D5E552EADE9E}">
      <dgm:prSet/>
      <dgm:spPr/>
      <dgm:t>
        <a:bodyPr/>
        <a:lstStyle/>
        <a:p>
          <a:r>
            <a:rPr lang="en-US" dirty="0"/>
            <a:t>Production</a:t>
          </a:r>
        </a:p>
      </dgm:t>
    </dgm:pt>
    <dgm:pt modelId="{A029F904-3F4E-496D-8808-5384C6A3E924}" type="parTrans" cxnId="{382C9352-AE03-47A1-BDCB-376022485FF9}">
      <dgm:prSet/>
      <dgm:spPr/>
      <dgm:t>
        <a:bodyPr/>
        <a:lstStyle/>
        <a:p>
          <a:endParaRPr lang="en-US"/>
        </a:p>
      </dgm:t>
    </dgm:pt>
    <dgm:pt modelId="{0F1D415C-D7A2-4FC7-9956-45F147FEFB18}" type="sibTrans" cxnId="{382C9352-AE03-47A1-BDCB-376022485FF9}">
      <dgm:prSet/>
      <dgm:spPr/>
      <dgm:t>
        <a:bodyPr/>
        <a:lstStyle/>
        <a:p>
          <a:endParaRPr lang="en-US"/>
        </a:p>
      </dgm:t>
    </dgm:pt>
    <dgm:pt modelId="{CA59E104-8D02-4EA3-9F6A-FC83CDD66710}">
      <dgm:prSet/>
      <dgm:spPr/>
      <dgm:t>
        <a:bodyPr/>
        <a:lstStyle/>
        <a:p>
          <a:r>
            <a:rPr lang="en-US"/>
            <a:t>Produce and deploy a working Build of the app</a:t>
          </a:r>
        </a:p>
      </dgm:t>
    </dgm:pt>
    <dgm:pt modelId="{4071B694-D11C-4248-A39E-84022BF89110}" type="sibTrans" cxnId="{D2820857-D708-42AF-A1D9-921A71C80CF7}">
      <dgm:prSet/>
      <dgm:spPr/>
      <dgm:t>
        <a:bodyPr/>
        <a:lstStyle/>
        <a:p>
          <a:endParaRPr lang="en-US"/>
        </a:p>
      </dgm:t>
    </dgm:pt>
    <dgm:pt modelId="{50A9EFC0-1A7E-4003-AA69-F94E7B988C17}" type="parTrans" cxnId="{D2820857-D708-42AF-A1D9-921A71C80CF7}">
      <dgm:prSet/>
      <dgm:spPr/>
      <dgm:t>
        <a:bodyPr/>
        <a:lstStyle/>
        <a:p>
          <a:endParaRPr lang="en-US"/>
        </a:p>
      </dgm:t>
    </dgm:pt>
    <dgm:pt modelId="{2DE54F6C-6F00-45F1-B961-53CB875D3236}" type="pres">
      <dgm:prSet presAssocID="{D03DF69E-7725-4F46-9ED5-F28111AFE529}" presName="Name0" presStyleCnt="0">
        <dgm:presLayoutVars>
          <dgm:dir/>
          <dgm:animLvl val="lvl"/>
          <dgm:resizeHandles val="exact"/>
        </dgm:presLayoutVars>
      </dgm:prSet>
      <dgm:spPr/>
    </dgm:pt>
    <dgm:pt modelId="{197E0985-8FB1-4078-A07A-1D5AB08FDA0B}" type="pres">
      <dgm:prSet presAssocID="{F320148C-F4E3-4830-A8E6-D5E552EADE9E}" presName="boxAndChildren" presStyleCnt="0"/>
      <dgm:spPr/>
    </dgm:pt>
    <dgm:pt modelId="{C7F6798C-D80C-465A-A2A1-CF5F61E8892E}" type="pres">
      <dgm:prSet presAssocID="{F320148C-F4E3-4830-A8E6-D5E552EADE9E}" presName="parentTextBox" presStyleLbl="alignNode1" presStyleIdx="0" presStyleCnt="9"/>
      <dgm:spPr/>
    </dgm:pt>
    <dgm:pt modelId="{DD1F74CD-6573-4F3E-877E-29A3EFF40E04}" type="pres">
      <dgm:prSet presAssocID="{F320148C-F4E3-4830-A8E6-D5E552EADE9E}" presName="descendantBox" presStyleLbl="bgAccFollowNode1" presStyleIdx="0" presStyleCnt="9"/>
      <dgm:spPr/>
    </dgm:pt>
    <dgm:pt modelId="{09B4D8D9-2BE5-4335-A842-0FF6C63FE894}" type="pres">
      <dgm:prSet presAssocID="{DE09C665-05C7-4A0A-A2A0-58E1653D6A45}" presName="sp" presStyleCnt="0"/>
      <dgm:spPr/>
    </dgm:pt>
    <dgm:pt modelId="{4536F62F-905E-4CC9-B75A-BCA816D96B4A}" type="pres">
      <dgm:prSet presAssocID="{B40B1EEE-981B-4DCB-B960-15103D371742}" presName="arrowAndChildren" presStyleCnt="0"/>
      <dgm:spPr/>
    </dgm:pt>
    <dgm:pt modelId="{31D63BF4-52D5-42B5-9640-8F4E7A3F8555}" type="pres">
      <dgm:prSet presAssocID="{B40B1EEE-981B-4DCB-B960-15103D371742}" presName="parentTextArrow" presStyleLbl="node1" presStyleIdx="0" presStyleCnt="0"/>
      <dgm:spPr/>
    </dgm:pt>
    <dgm:pt modelId="{0DA8D7C5-9D89-497D-90F5-8869F4A1712A}" type="pres">
      <dgm:prSet presAssocID="{B40B1EEE-981B-4DCB-B960-15103D371742}" presName="arrow" presStyleLbl="alignNode1" presStyleIdx="1" presStyleCnt="9"/>
      <dgm:spPr/>
    </dgm:pt>
    <dgm:pt modelId="{80C62445-6128-4B2A-A32E-CBDE1315F894}" type="pres">
      <dgm:prSet presAssocID="{B40B1EEE-981B-4DCB-B960-15103D371742}" presName="descendantArrow" presStyleLbl="bgAccFollowNode1" presStyleIdx="1" presStyleCnt="9"/>
      <dgm:spPr/>
    </dgm:pt>
    <dgm:pt modelId="{33F1B7F2-C1B2-499E-9C40-8DE8FC169338}" type="pres">
      <dgm:prSet presAssocID="{FFB2A0F6-9A85-499A-B770-686A2D8404CF}" presName="sp" presStyleCnt="0"/>
      <dgm:spPr/>
    </dgm:pt>
    <dgm:pt modelId="{1EDA20DD-56FC-4209-990C-F436499C4A87}" type="pres">
      <dgm:prSet presAssocID="{2B49C475-43A6-49E9-BC0C-EBDAF3CE703E}" presName="arrowAndChildren" presStyleCnt="0"/>
      <dgm:spPr/>
    </dgm:pt>
    <dgm:pt modelId="{0F2E6D97-99B5-4DF9-A6B2-344B31386685}" type="pres">
      <dgm:prSet presAssocID="{2B49C475-43A6-49E9-BC0C-EBDAF3CE703E}" presName="parentTextArrow" presStyleLbl="node1" presStyleIdx="0" presStyleCnt="0"/>
      <dgm:spPr/>
    </dgm:pt>
    <dgm:pt modelId="{091DC32D-3D11-42BF-AA03-09667EAD3D80}" type="pres">
      <dgm:prSet presAssocID="{2B49C475-43A6-49E9-BC0C-EBDAF3CE703E}" presName="arrow" presStyleLbl="alignNode1" presStyleIdx="2" presStyleCnt="9"/>
      <dgm:spPr/>
    </dgm:pt>
    <dgm:pt modelId="{7C6D1673-9B46-414A-94D5-19CE3F46A273}" type="pres">
      <dgm:prSet presAssocID="{2B49C475-43A6-49E9-BC0C-EBDAF3CE703E}" presName="descendantArrow" presStyleLbl="bgAccFollowNode1" presStyleIdx="2" presStyleCnt="9"/>
      <dgm:spPr/>
    </dgm:pt>
    <dgm:pt modelId="{E6D43188-9D07-4951-B6AA-1DFF348BD21E}" type="pres">
      <dgm:prSet presAssocID="{3625CE82-8574-4B66-8B41-611AEF06FE6F}" presName="sp" presStyleCnt="0"/>
      <dgm:spPr/>
    </dgm:pt>
    <dgm:pt modelId="{D600B427-F5AE-4671-9925-C7D6C420EB51}" type="pres">
      <dgm:prSet presAssocID="{619E0349-C3E1-42B8-A1E9-61FE02969858}" presName="arrowAndChildren" presStyleCnt="0"/>
      <dgm:spPr/>
    </dgm:pt>
    <dgm:pt modelId="{7A53ADC6-4568-4533-9FF4-D9D74003C2BC}" type="pres">
      <dgm:prSet presAssocID="{619E0349-C3E1-42B8-A1E9-61FE02969858}" presName="parentTextArrow" presStyleLbl="node1" presStyleIdx="0" presStyleCnt="0"/>
      <dgm:spPr/>
    </dgm:pt>
    <dgm:pt modelId="{E6525E29-DB05-4588-87A9-7023086EB395}" type="pres">
      <dgm:prSet presAssocID="{619E0349-C3E1-42B8-A1E9-61FE02969858}" presName="arrow" presStyleLbl="alignNode1" presStyleIdx="3" presStyleCnt="9"/>
      <dgm:spPr/>
    </dgm:pt>
    <dgm:pt modelId="{E61CD0C6-6E76-4B45-B23A-212F80EA0883}" type="pres">
      <dgm:prSet presAssocID="{619E0349-C3E1-42B8-A1E9-61FE02969858}" presName="descendantArrow" presStyleLbl="bgAccFollowNode1" presStyleIdx="3" presStyleCnt="9"/>
      <dgm:spPr/>
    </dgm:pt>
    <dgm:pt modelId="{9674B4D2-0C30-4B81-9D68-F2B98318B53D}" type="pres">
      <dgm:prSet presAssocID="{D4AFF414-DAE2-4C76-B07D-034B5E2CFA0A}" presName="sp" presStyleCnt="0"/>
      <dgm:spPr/>
    </dgm:pt>
    <dgm:pt modelId="{E6A6B3C5-5340-4B65-A72D-94DC7C84049C}" type="pres">
      <dgm:prSet presAssocID="{05BF4F4A-C883-40B1-BF43-07C9DFB6E266}" presName="arrowAndChildren" presStyleCnt="0"/>
      <dgm:spPr/>
    </dgm:pt>
    <dgm:pt modelId="{DBF80E30-5FAC-4BE9-90E5-DE9EEE14C8E9}" type="pres">
      <dgm:prSet presAssocID="{05BF4F4A-C883-40B1-BF43-07C9DFB6E266}" presName="parentTextArrow" presStyleLbl="node1" presStyleIdx="0" presStyleCnt="0"/>
      <dgm:spPr/>
    </dgm:pt>
    <dgm:pt modelId="{1DD57951-269D-4D13-A085-E4248F840A5C}" type="pres">
      <dgm:prSet presAssocID="{05BF4F4A-C883-40B1-BF43-07C9DFB6E266}" presName="arrow" presStyleLbl="alignNode1" presStyleIdx="4" presStyleCnt="9"/>
      <dgm:spPr/>
    </dgm:pt>
    <dgm:pt modelId="{3DCDFC9B-809C-4B20-8537-DC57ACA65F0B}" type="pres">
      <dgm:prSet presAssocID="{05BF4F4A-C883-40B1-BF43-07C9DFB6E266}" presName="descendantArrow" presStyleLbl="bgAccFollowNode1" presStyleIdx="4" presStyleCnt="9"/>
      <dgm:spPr/>
    </dgm:pt>
    <dgm:pt modelId="{E07D62A8-B220-4C2B-9604-41D0D04AE69A}" type="pres">
      <dgm:prSet presAssocID="{33A5899C-42E0-4719-9E83-D5DEF977E031}" presName="sp" presStyleCnt="0"/>
      <dgm:spPr/>
    </dgm:pt>
    <dgm:pt modelId="{B1098721-4AC3-4D5E-8D06-E1A082F5A8F3}" type="pres">
      <dgm:prSet presAssocID="{0401083F-0180-439F-BE65-B55211AD2259}" presName="arrowAndChildren" presStyleCnt="0"/>
      <dgm:spPr/>
    </dgm:pt>
    <dgm:pt modelId="{5058A147-428E-45A9-9BD2-967EFC9DF63E}" type="pres">
      <dgm:prSet presAssocID="{0401083F-0180-439F-BE65-B55211AD2259}" presName="parentTextArrow" presStyleLbl="node1" presStyleIdx="0" presStyleCnt="0"/>
      <dgm:spPr/>
    </dgm:pt>
    <dgm:pt modelId="{4D6E8DC3-CE52-45EB-BC8F-8E90A400B480}" type="pres">
      <dgm:prSet presAssocID="{0401083F-0180-439F-BE65-B55211AD2259}" presName="arrow" presStyleLbl="alignNode1" presStyleIdx="5" presStyleCnt="9"/>
      <dgm:spPr/>
    </dgm:pt>
    <dgm:pt modelId="{D7BB0D99-0E5A-4E62-8EA8-9171A74B6252}" type="pres">
      <dgm:prSet presAssocID="{0401083F-0180-439F-BE65-B55211AD2259}" presName="descendantArrow" presStyleLbl="bgAccFollowNode1" presStyleIdx="5" presStyleCnt="9"/>
      <dgm:spPr/>
    </dgm:pt>
    <dgm:pt modelId="{D7AEAB12-08FD-431F-82BE-FA8486B5B7D1}" type="pres">
      <dgm:prSet presAssocID="{8597E3C9-1472-40D6-A594-9DD255DB242A}" presName="sp" presStyleCnt="0"/>
      <dgm:spPr/>
    </dgm:pt>
    <dgm:pt modelId="{C6F7EC41-2E99-4899-B24B-6BDED666B58D}" type="pres">
      <dgm:prSet presAssocID="{5594821A-C442-48DA-B54E-4DF57828C8EA}" presName="arrowAndChildren" presStyleCnt="0"/>
      <dgm:spPr/>
    </dgm:pt>
    <dgm:pt modelId="{4E9A8138-5AA2-467F-B4BD-FD9094CCC2FA}" type="pres">
      <dgm:prSet presAssocID="{5594821A-C442-48DA-B54E-4DF57828C8EA}" presName="parentTextArrow" presStyleLbl="node1" presStyleIdx="0" presStyleCnt="0"/>
      <dgm:spPr/>
    </dgm:pt>
    <dgm:pt modelId="{96DEAF3B-F1B0-4EBD-9FF3-2A2162EAFC3D}" type="pres">
      <dgm:prSet presAssocID="{5594821A-C442-48DA-B54E-4DF57828C8EA}" presName="arrow" presStyleLbl="alignNode1" presStyleIdx="6" presStyleCnt="9" custLinFactNeighborX="-712"/>
      <dgm:spPr/>
    </dgm:pt>
    <dgm:pt modelId="{6FDBDFA3-2528-46F9-BDBC-22E3E5F0CF48}" type="pres">
      <dgm:prSet presAssocID="{5594821A-C442-48DA-B54E-4DF57828C8EA}" presName="descendantArrow" presStyleLbl="bgAccFollowNode1" presStyleIdx="6" presStyleCnt="9"/>
      <dgm:spPr/>
    </dgm:pt>
    <dgm:pt modelId="{FD815087-FE45-4210-A879-1C136B114538}" type="pres">
      <dgm:prSet presAssocID="{EC08BA52-9F8F-487F-AD30-344B578262AA}" presName="sp" presStyleCnt="0"/>
      <dgm:spPr/>
    </dgm:pt>
    <dgm:pt modelId="{9BE015F9-C9F9-4584-885E-C86BDE94F399}" type="pres">
      <dgm:prSet presAssocID="{9799361A-2466-45CC-AFDB-A63BEA5DCA72}" presName="arrowAndChildren" presStyleCnt="0"/>
      <dgm:spPr/>
    </dgm:pt>
    <dgm:pt modelId="{3C80504B-87FB-4229-9D36-73316AA82367}" type="pres">
      <dgm:prSet presAssocID="{9799361A-2466-45CC-AFDB-A63BEA5DCA72}" presName="parentTextArrow" presStyleLbl="node1" presStyleIdx="0" presStyleCnt="0"/>
      <dgm:spPr/>
    </dgm:pt>
    <dgm:pt modelId="{72DC457F-3F29-4D93-A97D-EFDFE78367B2}" type="pres">
      <dgm:prSet presAssocID="{9799361A-2466-45CC-AFDB-A63BEA5DCA72}" presName="arrow" presStyleLbl="alignNode1" presStyleIdx="7" presStyleCnt="9"/>
      <dgm:spPr/>
    </dgm:pt>
    <dgm:pt modelId="{F81284D5-E2D2-4FAF-9A36-9B214DA47CA2}" type="pres">
      <dgm:prSet presAssocID="{9799361A-2466-45CC-AFDB-A63BEA5DCA72}" presName="descendantArrow" presStyleLbl="bgAccFollowNode1" presStyleIdx="7" presStyleCnt="9"/>
      <dgm:spPr/>
    </dgm:pt>
    <dgm:pt modelId="{6A280502-C3AF-4BA1-A4C1-946C4CA56840}" type="pres">
      <dgm:prSet presAssocID="{C8C5C24C-2C3F-47C9-8E53-B93C53B56503}" presName="sp" presStyleCnt="0"/>
      <dgm:spPr/>
    </dgm:pt>
    <dgm:pt modelId="{56F15729-D3AC-4643-8F44-A59F081DA939}" type="pres">
      <dgm:prSet presAssocID="{F67A6DCD-AAED-4C40-8ACA-0BEAC51D1D3D}" presName="arrowAndChildren" presStyleCnt="0"/>
      <dgm:spPr/>
    </dgm:pt>
    <dgm:pt modelId="{240D1028-B5E9-45D0-996C-B363B0B7AC1C}" type="pres">
      <dgm:prSet presAssocID="{F67A6DCD-AAED-4C40-8ACA-0BEAC51D1D3D}" presName="parentTextArrow" presStyleLbl="node1" presStyleIdx="0" presStyleCnt="0"/>
      <dgm:spPr/>
    </dgm:pt>
    <dgm:pt modelId="{07E0E837-362B-49B9-BBA9-B117B206A894}" type="pres">
      <dgm:prSet presAssocID="{F67A6DCD-AAED-4C40-8ACA-0BEAC51D1D3D}" presName="arrow" presStyleLbl="alignNode1" presStyleIdx="8" presStyleCnt="9"/>
      <dgm:spPr/>
    </dgm:pt>
    <dgm:pt modelId="{F6D837A6-133B-47A1-8837-6378F0042BB0}" type="pres">
      <dgm:prSet presAssocID="{F67A6DCD-AAED-4C40-8ACA-0BEAC51D1D3D}" presName="descendantArrow" presStyleLbl="bgAccFollowNode1" presStyleIdx="8" presStyleCnt="9"/>
      <dgm:spPr/>
    </dgm:pt>
  </dgm:ptLst>
  <dgm:cxnLst>
    <dgm:cxn modelId="{602C260E-2C90-4234-804D-0BE47275F367}" srcId="{D03DF69E-7725-4F46-9ED5-F28111AFE529}" destId="{B40B1EEE-981B-4DCB-B960-15103D371742}" srcOrd="7" destOrd="0" parTransId="{18728E40-7742-418A-A903-6CD2987488C5}" sibTransId="{DE09C665-05C7-4A0A-A2A0-58E1653D6A45}"/>
    <dgm:cxn modelId="{ADB92E1E-994A-440F-A6A6-BC1F4F9C6FCD}" type="presOf" srcId="{DE8832E6-4430-4241-B110-ED2473F2A6B3}" destId="{7C6D1673-9B46-414A-94D5-19CE3F46A273}" srcOrd="0" destOrd="0" presId="urn:microsoft.com/office/officeart/2016/7/layout/VerticalDownArrowProcess"/>
    <dgm:cxn modelId="{ADC4781F-BCD4-42C7-B9EF-C44C45524118}" type="presOf" srcId="{973EF710-3A26-46A8-A54E-9D18711DCFE4}" destId="{80C62445-6128-4B2A-A32E-CBDE1315F894}" srcOrd="0" destOrd="0" presId="urn:microsoft.com/office/officeart/2016/7/layout/VerticalDownArrowProcess"/>
    <dgm:cxn modelId="{8ACAD928-37CE-4951-934D-44B3011F2156}" type="presOf" srcId="{CA59E104-8D02-4EA3-9F6A-FC83CDD66710}" destId="{DD1F74CD-6573-4F3E-877E-29A3EFF40E04}" srcOrd="0" destOrd="0" presId="urn:microsoft.com/office/officeart/2016/7/layout/VerticalDownArrowProcess"/>
    <dgm:cxn modelId="{66E01F29-8F0C-4503-8D1F-D762F01E8C37}" type="presOf" srcId="{B40B1EEE-981B-4DCB-B960-15103D371742}" destId="{0DA8D7C5-9D89-497D-90F5-8869F4A1712A}" srcOrd="1" destOrd="0" presId="urn:microsoft.com/office/officeart/2016/7/layout/VerticalDownArrowProcess"/>
    <dgm:cxn modelId="{D1D37829-4E73-4925-849B-FC48C39E703E}" type="presOf" srcId="{9799361A-2466-45CC-AFDB-A63BEA5DCA72}" destId="{3C80504B-87FB-4229-9D36-73316AA82367}" srcOrd="0" destOrd="0" presId="urn:microsoft.com/office/officeart/2016/7/layout/VerticalDownArrowProcess"/>
    <dgm:cxn modelId="{9AC7662B-EBD5-4104-B924-6216A6C2B1BF}" type="presOf" srcId="{5594821A-C442-48DA-B54E-4DF57828C8EA}" destId="{4E9A8138-5AA2-467F-B4BD-FD9094CCC2FA}" srcOrd="0" destOrd="0" presId="urn:microsoft.com/office/officeart/2016/7/layout/VerticalDownArrowProcess"/>
    <dgm:cxn modelId="{1AB96F2B-2D4F-4760-91BC-AB7788F8B69D}" type="presOf" srcId="{05BF4F4A-C883-40B1-BF43-07C9DFB6E266}" destId="{1DD57951-269D-4D13-A085-E4248F840A5C}" srcOrd="1" destOrd="0" presId="urn:microsoft.com/office/officeart/2016/7/layout/VerticalDownArrowProcess"/>
    <dgm:cxn modelId="{63347D31-56A8-43D7-B45F-5AA06EA85D42}" type="presOf" srcId="{0401083F-0180-439F-BE65-B55211AD2259}" destId="{5058A147-428E-45A9-9BD2-967EFC9DF63E}" srcOrd="0" destOrd="0" presId="urn:microsoft.com/office/officeart/2016/7/layout/VerticalDownArrowProcess"/>
    <dgm:cxn modelId="{FE6DC931-9076-49AF-9252-AE3A60EE485B}" type="presOf" srcId="{05BF4F4A-C883-40B1-BF43-07C9DFB6E266}" destId="{DBF80E30-5FAC-4BE9-90E5-DE9EEE14C8E9}" srcOrd="0" destOrd="0" presId="urn:microsoft.com/office/officeart/2016/7/layout/VerticalDownArrowProcess"/>
    <dgm:cxn modelId="{ED0FF034-81C4-4A8B-94BA-E949D0DF9AD0}" type="presOf" srcId="{FFD5D7A6-E247-43DE-A3E5-293AE1A5436F}" destId="{F81284D5-E2D2-4FAF-9A36-9B214DA47CA2}" srcOrd="0" destOrd="0" presId="urn:microsoft.com/office/officeart/2016/7/layout/VerticalDownArrowProcess"/>
    <dgm:cxn modelId="{7B2CBE35-A5C1-49B4-BD93-99D0C7B8E7ED}" type="presOf" srcId="{5594821A-C442-48DA-B54E-4DF57828C8EA}" destId="{96DEAF3B-F1B0-4EBD-9FF3-2A2162EAFC3D}" srcOrd="1" destOrd="0" presId="urn:microsoft.com/office/officeart/2016/7/layout/VerticalDownArrowProcess"/>
    <dgm:cxn modelId="{B9F9F436-9984-440B-B4C0-5A8824F632CB}" srcId="{0401083F-0180-439F-BE65-B55211AD2259}" destId="{DBCA56DB-845A-481C-B750-AFE2BF797522}" srcOrd="0" destOrd="0" parTransId="{DCD08D17-95A2-453C-A0A2-106707AE5C32}" sibTransId="{D72552D9-2F8B-45FF-80A7-E75D94C8DD96}"/>
    <dgm:cxn modelId="{B865FF37-6EE0-46A9-A470-04D1133D40F1}" srcId="{D03DF69E-7725-4F46-9ED5-F28111AFE529}" destId="{5594821A-C442-48DA-B54E-4DF57828C8EA}" srcOrd="2" destOrd="0" parTransId="{EE2A40C4-DBD3-4D8A-884C-45504CCB5434}" sibTransId="{8597E3C9-1472-40D6-A594-9DD255DB242A}"/>
    <dgm:cxn modelId="{8B14DE45-B812-4BD7-9D66-D0405F376143}" srcId="{05BF4F4A-C883-40B1-BF43-07C9DFB6E266}" destId="{812B74ED-AFCE-4441-8340-C0F0A7E0BE4C}" srcOrd="0" destOrd="0" parTransId="{16718129-8721-4E8E-95FC-78481DD7B2AD}" sibTransId="{D8FD4F8D-E711-4599-93C8-B017A0A7DA59}"/>
    <dgm:cxn modelId="{DA175749-CD54-4D47-9423-23D51576F891}" type="presOf" srcId="{2B49C475-43A6-49E9-BC0C-EBDAF3CE703E}" destId="{0F2E6D97-99B5-4DF9-A6B2-344B31386685}" srcOrd="0" destOrd="0" presId="urn:microsoft.com/office/officeart/2016/7/layout/VerticalDownArrowProcess"/>
    <dgm:cxn modelId="{ACD34C6C-E0A9-4B10-A3EF-791D6F568B18}" type="presOf" srcId="{B40B1EEE-981B-4DCB-B960-15103D371742}" destId="{31D63BF4-52D5-42B5-9640-8F4E7A3F8555}" srcOrd="0" destOrd="0" presId="urn:microsoft.com/office/officeart/2016/7/layout/VerticalDownArrowProcess"/>
    <dgm:cxn modelId="{BB698E51-1A29-4307-8D97-AF946DB93285}" srcId="{5594821A-C442-48DA-B54E-4DF57828C8EA}" destId="{B0B8F3DD-D18B-4BA4-A2B8-17F8804A3C32}" srcOrd="0" destOrd="0" parTransId="{1712B75B-1C5D-4887-85D3-536121D0B278}" sibTransId="{7C83124E-2A48-44B5-9638-2AFB59E4D217}"/>
    <dgm:cxn modelId="{148F5E52-E598-4945-996F-DB8CD640854C}" srcId="{D03DF69E-7725-4F46-9ED5-F28111AFE529}" destId="{619E0349-C3E1-42B8-A1E9-61FE02969858}" srcOrd="5" destOrd="0" parTransId="{07E67608-C6CD-4D1B-8270-0536A75129CB}" sibTransId="{3625CE82-8574-4B66-8B41-611AEF06FE6F}"/>
    <dgm:cxn modelId="{52637D52-0962-44C1-AF69-75F95C39E39E}" type="presOf" srcId="{812B74ED-AFCE-4441-8340-C0F0A7E0BE4C}" destId="{3DCDFC9B-809C-4B20-8537-DC57ACA65F0B}" srcOrd="0" destOrd="0" presId="urn:microsoft.com/office/officeart/2016/7/layout/VerticalDownArrowProcess"/>
    <dgm:cxn modelId="{382C9352-AE03-47A1-BDCB-376022485FF9}" srcId="{D03DF69E-7725-4F46-9ED5-F28111AFE529}" destId="{F320148C-F4E3-4830-A8E6-D5E552EADE9E}" srcOrd="8" destOrd="0" parTransId="{A029F904-3F4E-496D-8808-5384C6A3E924}" sibTransId="{0F1D415C-D7A2-4FC7-9956-45F147FEFB18}"/>
    <dgm:cxn modelId="{D2820857-D708-42AF-A1D9-921A71C80CF7}" srcId="{F320148C-F4E3-4830-A8E6-D5E552EADE9E}" destId="{CA59E104-8D02-4EA3-9F6A-FC83CDD66710}" srcOrd="0" destOrd="0" parTransId="{50A9EFC0-1A7E-4003-AA69-F94E7B988C17}" sibTransId="{4071B694-D11C-4248-A39E-84022BF89110}"/>
    <dgm:cxn modelId="{31B3CD57-1237-4308-BA4B-D4F1D6950FBF}" srcId="{9799361A-2466-45CC-AFDB-A63BEA5DCA72}" destId="{FFD5D7A6-E247-43DE-A3E5-293AE1A5436F}" srcOrd="0" destOrd="0" parTransId="{529EB325-336E-41ED-8429-973590B8384E}" sibTransId="{564CD24A-AA64-4DA4-BD20-64AC840013B4}"/>
    <dgm:cxn modelId="{9CC2BB58-9145-4E64-BF5C-5804F6C90961}" type="presOf" srcId="{D03DF69E-7725-4F46-9ED5-F28111AFE529}" destId="{2DE54F6C-6F00-45F1-B961-53CB875D3236}" srcOrd="0" destOrd="0" presId="urn:microsoft.com/office/officeart/2016/7/layout/VerticalDownArrowProcess"/>
    <dgm:cxn modelId="{6D248B7F-E0FF-413A-AFEC-98AF44702696}" type="presOf" srcId="{619E0349-C3E1-42B8-A1E9-61FE02969858}" destId="{7A53ADC6-4568-4533-9FF4-D9D74003C2BC}" srcOrd="0" destOrd="0" presId="urn:microsoft.com/office/officeart/2016/7/layout/VerticalDownArrowProcess"/>
    <dgm:cxn modelId="{C23C6987-EE1D-4CB9-B340-90400D1A1388}" srcId="{F67A6DCD-AAED-4C40-8ACA-0BEAC51D1D3D}" destId="{EC4FEFDD-ECA5-449A-A147-B129B91605EA}" srcOrd="0" destOrd="0" parTransId="{B98D2A1C-0B46-4FF1-B106-5B605890431A}" sibTransId="{A9C84AFB-279B-4550-9279-AF4193F5D780}"/>
    <dgm:cxn modelId="{C0B4F789-E396-4D2B-AF86-61B33917989B}" type="presOf" srcId="{F67A6DCD-AAED-4C40-8ACA-0BEAC51D1D3D}" destId="{240D1028-B5E9-45D0-996C-B363B0B7AC1C}" srcOrd="0" destOrd="0" presId="urn:microsoft.com/office/officeart/2016/7/layout/VerticalDownArrowProcess"/>
    <dgm:cxn modelId="{FB6F229A-C010-4F37-8CFC-045A48FAC69F}" srcId="{D03DF69E-7725-4F46-9ED5-F28111AFE529}" destId="{2B49C475-43A6-49E9-BC0C-EBDAF3CE703E}" srcOrd="6" destOrd="0" parTransId="{A4E9A534-80C4-42CA-B212-246A88727C46}" sibTransId="{FFB2A0F6-9A85-499A-B770-686A2D8404CF}"/>
    <dgm:cxn modelId="{FBB70E9B-AAF6-4829-BED7-C344D920513C}" type="presOf" srcId="{2B49C475-43A6-49E9-BC0C-EBDAF3CE703E}" destId="{091DC32D-3D11-42BF-AA03-09667EAD3D80}" srcOrd="1" destOrd="0" presId="urn:microsoft.com/office/officeart/2016/7/layout/VerticalDownArrowProcess"/>
    <dgm:cxn modelId="{1DBE10A0-5126-4AB5-BE8B-839FFA7FF08F}" type="presOf" srcId="{619E0349-C3E1-42B8-A1E9-61FE02969858}" destId="{E6525E29-DB05-4588-87A9-7023086EB395}" srcOrd="1" destOrd="0" presId="urn:microsoft.com/office/officeart/2016/7/layout/VerticalDownArrowProcess"/>
    <dgm:cxn modelId="{1BB624A0-2479-4D0A-9E5C-142EA3FCC64D}" srcId="{D03DF69E-7725-4F46-9ED5-F28111AFE529}" destId="{05BF4F4A-C883-40B1-BF43-07C9DFB6E266}" srcOrd="4" destOrd="0" parTransId="{223C470B-417C-4117-9FDE-244B06CC3211}" sibTransId="{D4AFF414-DAE2-4C76-B07D-034B5E2CFA0A}"/>
    <dgm:cxn modelId="{AAB97EA2-9B03-42BC-8E93-749E490AF614}" type="presOf" srcId="{F320148C-F4E3-4830-A8E6-D5E552EADE9E}" destId="{C7F6798C-D80C-465A-A2A1-CF5F61E8892E}" srcOrd="0" destOrd="0" presId="urn:microsoft.com/office/officeart/2016/7/layout/VerticalDownArrowProcess"/>
    <dgm:cxn modelId="{A8351BA4-F832-4E40-BE60-46BECF5DDF21}" type="presOf" srcId="{9799361A-2466-45CC-AFDB-A63BEA5DCA72}" destId="{72DC457F-3F29-4D93-A97D-EFDFE78367B2}" srcOrd="1" destOrd="0" presId="urn:microsoft.com/office/officeart/2016/7/layout/VerticalDownArrowProcess"/>
    <dgm:cxn modelId="{96181FA6-7D7C-4719-B670-83341FAA800B}" srcId="{619E0349-C3E1-42B8-A1E9-61FE02969858}" destId="{6B7A5210-4888-4862-9C48-3A004614B665}" srcOrd="0" destOrd="0" parTransId="{8D96BC10-7306-4560-AFEE-F055BDF50D47}" sibTransId="{FB286AD4-AA9D-4B85-8941-670620EAC4F7}"/>
    <dgm:cxn modelId="{72CB84B2-8DAA-4E12-ADB0-6C9DF3D986C3}" type="presOf" srcId="{EC4FEFDD-ECA5-449A-A147-B129B91605EA}" destId="{F6D837A6-133B-47A1-8837-6378F0042BB0}" srcOrd="0" destOrd="0" presId="urn:microsoft.com/office/officeart/2016/7/layout/VerticalDownArrowProcess"/>
    <dgm:cxn modelId="{8E1330C5-3C41-4AD2-B2B7-763CDBBF022F}" type="presOf" srcId="{DBCA56DB-845A-481C-B750-AFE2BF797522}" destId="{D7BB0D99-0E5A-4E62-8EA8-9171A74B6252}" srcOrd="0" destOrd="0" presId="urn:microsoft.com/office/officeart/2016/7/layout/VerticalDownArrowProcess"/>
    <dgm:cxn modelId="{0F85E4C8-349F-4211-9F95-6941C07F9AD0}" type="presOf" srcId="{6B7A5210-4888-4862-9C48-3A004614B665}" destId="{E61CD0C6-6E76-4B45-B23A-212F80EA0883}" srcOrd="0" destOrd="0" presId="urn:microsoft.com/office/officeart/2016/7/layout/VerticalDownArrowProcess"/>
    <dgm:cxn modelId="{B41C35CA-44BA-48D8-AD0C-A7F0217AFAE6}" srcId="{B40B1EEE-981B-4DCB-B960-15103D371742}" destId="{973EF710-3A26-46A8-A54E-9D18711DCFE4}" srcOrd="0" destOrd="0" parTransId="{6D7B95FA-B262-426D-A332-FE9BDD9DC1BA}" sibTransId="{09D281D6-EAEA-4F17-A52B-DB85C753B287}"/>
    <dgm:cxn modelId="{F698E5CC-0995-4D34-AEB4-C623EC882753}" srcId="{D03DF69E-7725-4F46-9ED5-F28111AFE529}" destId="{9799361A-2466-45CC-AFDB-A63BEA5DCA72}" srcOrd="1" destOrd="0" parTransId="{593AA3A7-5CD9-4D65-839D-63BD9446C6F3}" sibTransId="{EC08BA52-9F8F-487F-AD30-344B578262AA}"/>
    <dgm:cxn modelId="{900C63D7-389D-4D32-BCA9-D9BFC3AEF632}" srcId="{2B49C475-43A6-49E9-BC0C-EBDAF3CE703E}" destId="{DE8832E6-4430-4241-B110-ED2473F2A6B3}" srcOrd="0" destOrd="0" parTransId="{12A2410A-AA68-479B-845F-061785C49E6D}" sibTransId="{57436007-A040-486A-B22C-8F87EF66DA21}"/>
    <dgm:cxn modelId="{CD9857E4-F7CB-4296-AB04-096D50E47198}" type="presOf" srcId="{0401083F-0180-439F-BE65-B55211AD2259}" destId="{4D6E8DC3-CE52-45EB-BC8F-8E90A400B480}" srcOrd="1" destOrd="0" presId="urn:microsoft.com/office/officeart/2016/7/layout/VerticalDownArrowProcess"/>
    <dgm:cxn modelId="{5086FFE5-B45A-455D-A489-51535738B76B}" srcId="{D03DF69E-7725-4F46-9ED5-F28111AFE529}" destId="{0401083F-0180-439F-BE65-B55211AD2259}" srcOrd="3" destOrd="0" parTransId="{153268BA-FF21-4B53-A104-02E3CA39D3AB}" sibTransId="{33A5899C-42E0-4719-9E83-D5DEF977E031}"/>
    <dgm:cxn modelId="{8F984DF0-FADF-4805-A516-CFB74FB2DB0D}" srcId="{D03DF69E-7725-4F46-9ED5-F28111AFE529}" destId="{F67A6DCD-AAED-4C40-8ACA-0BEAC51D1D3D}" srcOrd="0" destOrd="0" parTransId="{CEB39601-7CCC-450F-A69C-41C7B0AD9D45}" sibTransId="{C8C5C24C-2C3F-47C9-8E53-B93C53B56503}"/>
    <dgm:cxn modelId="{C350B5F2-88FC-4F67-90B4-81E6840BD0C0}" type="presOf" srcId="{B0B8F3DD-D18B-4BA4-A2B8-17F8804A3C32}" destId="{6FDBDFA3-2528-46F9-BDBC-22E3E5F0CF48}" srcOrd="0" destOrd="0" presId="urn:microsoft.com/office/officeart/2016/7/layout/VerticalDownArrowProcess"/>
    <dgm:cxn modelId="{88E604FA-B6E0-46D3-B403-15CB0BA8363D}" type="presOf" srcId="{F67A6DCD-AAED-4C40-8ACA-0BEAC51D1D3D}" destId="{07E0E837-362B-49B9-BBA9-B117B206A894}" srcOrd="1" destOrd="0" presId="urn:microsoft.com/office/officeart/2016/7/layout/VerticalDownArrowProcess"/>
    <dgm:cxn modelId="{6BCC6648-C93C-46A7-B1A2-B5CDF5241178}" type="presParOf" srcId="{2DE54F6C-6F00-45F1-B961-53CB875D3236}" destId="{197E0985-8FB1-4078-A07A-1D5AB08FDA0B}" srcOrd="0" destOrd="0" presId="urn:microsoft.com/office/officeart/2016/7/layout/VerticalDownArrowProcess"/>
    <dgm:cxn modelId="{F5C80304-A5A8-45CE-BCE3-73765E035DC3}" type="presParOf" srcId="{197E0985-8FB1-4078-A07A-1D5AB08FDA0B}" destId="{C7F6798C-D80C-465A-A2A1-CF5F61E8892E}" srcOrd="0" destOrd="0" presId="urn:microsoft.com/office/officeart/2016/7/layout/VerticalDownArrowProcess"/>
    <dgm:cxn modelId="{3C9E53E9-5BED-4759-8460-A4E9A0000A97}" type="presParOf" srcId="{197E0985-8FB1-4078-A07A-1D5AB08FDA0B}" destId="{DD1F74CD-6573-4F3E-877E-29A3EFF40E04}" srcOrd="1" destOrd="0" presId="urn:microsoft.com/office/officeart/2016/7/layout/VerticalDownArrowProcess"/>
    <dgm:cxn modelId="{1187395F-4D7B-46A5-B53E-D5B048F307BF}" type="presParOf" srcId="{2DE54F6C-6F00-45F1-B961-53CB875D3236}" destId="{09B4D8D9-2BE5-4335-A842-0FF6C63FE894}" srcOrd="1" destOrd="0" presId="urn:microsoft.com/office/officeart/2016/7/layout/VerticalDownArrowProcess"/>
    <dgm:cxn modelId="{6B285C14-8512-4D07-B743-6486D1B610AA}" type="presParOf" srcId="{2DE54F6C-6F00-45F1-B961-53CB875D3236}" destId="{4536F62F-905E-4CC9-B75A-BCA816D96B4A}" srcOrd="2" destOrd="0" presId="urn:microsoft.com/office/officeart/2016/7/layout/VerticalDownArrowProcess"/>
    <dgm:cxn modelId="{23B6D719-FB36-46A3-B538-DFBC5FBDB2C2}" type="presParOf" srcId="{4536F62F-905E-4CC9-B75A-BCA816D96B4A}" destId="{31D63BF4-52D5-42B5-9640-8F4E7A3F8555}" srcOrd="0" destOrd="0" presId="urn:microsoft.com/office/officeart/2016/7/layout/VerticalDownArrowProcess"/>
    <dgm:cxn modelId="{0A908334-555A-4939-AF36-EC1735E5C8D4}" type="presParOf" srcId="{4536F62F-905E-4CC9-B75A-BCA816D96B4A}" destId="{0DA8D7C5-9D89-497D-90F5-8869F4A1712A}" srcOrd="1" destOrd="0" presId="urn:microsoft.com/office/officeart/2016/7/layout/VerticalDownArrowProcess"/>
    <dgm:cxn modelId="{213A632C-7272-4C3C-8CFA-BF28D70888AD}" type="presParOf" srcId="{4536F62F-905E-4CC9-B75A-BCA816D96B4A}" destId="{80C62445-6128-4B2A-A32E-CBDE1315F894}" srcOrd="2" destOrd="0" presId="urn:microsoft.com/office/officeart/2016/7/layout/VerticalDownArrowProcess"/>
    <dgm:cxn modelId="{EEF7BB0E-CA29-43F2-8FBA-491BECD57477}" type="presParOf" srcId="{2DE54F6C-6F00-45F1-B961-53CB875D3236}" destId="{33F1B7F2-C1B2-499E-9C40-8DE8FC169338}" srcOrd="3" destOrd="0" presId="urn:microsoft.com/office/officeart/2016/7/layout/VerticalDownArrowProcess"/>
    <dgm:cxn modelId="{E0AF78FE-81A5-4FED-946A-36AFA3E38E11}" type="presParOf" srcId="{2DE54F6C-6F00-45F1-B961-53CB875D3236}" destId="{1EDA20DD-56FC-4209-990C-F436499C4A87}" srcOrd="4" destOrd="0" presId="urn:microsoft.com/office/officeart/2016/7/layout/VerticalDownArrowProcess"/>
    <dgm:cxn modelId="{B62C3524-516F-4B39-8D38-9525A79301AB}" type="presParOf" srcId="{1EDA20DD-56FC-4209-990C-F436499C4A87}" destId="{0F2E6D97-99B5-4DF9-A6B2-344B31386685}" srcOrd="0" destOrd="0" presId="urn:microsoft.com/office/officeart/2016/7/layout/VerticalDownArrowProcess"/>
    <dgm:cxn modelId="{5C1037C2-6394-46DB-8684-448A63AF36EC}" type="presParOf" srcId="{1EDA20DD-56FC-4209-990C-F436499C4A87}" destId="{091DC32D-3D11-42BF-AA03-09667EAD3D80}" srcOrd="1" destOrd="0" presId="urn:microsoft.com/office/officeart/2016/7/layout/VerticalDownArrowProcess"/>
    <dgm:cxn modelId="{7889C407-8F46-4CC5-910D-C04FDF941F44}" type="presParOf" srcId="{1EDA20DD-56FC-4209-990C-F436499C4A87}" destId="{7C6D1673-9B46-414A-94D5-19CE3F46A273}" srcOrd="2" destOrd="0" presId="urn:microsoft.com/office/officeart/2016/7/layout/VerticalDownArrowProcess"/>
    <dgm:cxn modelId="{80200B93-FB40-473F-B65C-21F061B8004A}" type="presParOf" srcId="{2DE54F6C-6F00-45F1-B961-53CB875D3236}" destId="{E6D43188-9D07-4951-B6AA-1DFF348BD21E}" srcOrd="5" destOrd="0" presId="urn:microsoft.com/office/officeart/2016/7/layout/VerticalDownArrowProcess"/>
    <dgm:cxn modelId="{3A9FCE92-ECD2-4931-B871-1DEFF21D00CD}" type="presParOf" srcId="{2DE54F6C-6F00-45F1-B961-53CB875D3236}" destId="{D600B427-F5AE-4671-9925-C7D6C420EB51}" srcOrd="6" destOrd="0" presId="urn:microsoft.com/office/officeart/2016/7/layout/VerticalDownArrowProcess"/>
    <dgm:cxn modelId="{77053A67-CE9C-4EE4-8855-C798E2619E96}" type="presParOf" srcId="{D600B427-F5AE-4671-9925-C7D6C420EB51}" destId="{7A53ADC6-4568-4533-9FF4-D9D74003C2BC}" srcOrd="0" destOrd="0" presId="urn:microsoft.com/office/officeart/2016/7/layout/VerticalDownArrowProcess"/>
    <dgm:cxn modelId="{D981FC65-A336-4B0F-8032-5F7BD91FCF07}" type="presParOf" srcId="{D600B427-F5AE-4671-9925-C7D6C420EB51}" destId="{E6525E29-DB05-4588-87A9-7023086EB395}" srcOrd="1" destOrd="0" presId="urn:microsoft.com/office/officeart/2016/7/layout/VerticalDownArrowProcess"/>
    <dgm:cxn modelId="{1716E135-D85D-455E-A1E1-20D6677C44E2}" type="presParOf" srcId="{D600B427-F5AE-4671-9925-C7D6C420EB51}" destId="{E61CD0C6-6E76-4B45-B23A-212F80EA0883}" srcOrd="2" destOrd="0" presId="urn:microsoft.com/office/officeart/2016/7/layout/VerticalDownArrowProcess"/>
    <dgm:cxn modelId="{BDDBF9BE-E949-4FC0-AE82-2FB871A3449F}" type="presParOf" srcId="{2DE54F6C-6F00-45F1-B961-53CB875D3236}" destId="{9674B4D2-0C30-4B81-9D68-F2B98318B53D}" srcOrd="7" destOrd="0" presId="urn:microsoft.com/office/officeart/2016/7/layout/VerticalDownArrowProcess"/>
    <dgm:cxn modelId="{65DB9E2C-5007-457A-B71A-7DA218D656C2}" type="presParOf" srcId="{2DE54F6C-6F00-45F1-B961-53CB875D3236}" destId="{E6A6B3C5-5340-4B65-A72D-94DC7C84049C}" srcOrd="8" destOrd="0" presId="urn:microsoft.com/office/officeart/2016/7/layout/VerticalDownArrowProcess"/>
    <dgm:cxn modelId="{D8BAF102-A6C9-43AC-9F28-E790D5C51146}" type="presParOf" srcId="{E6A6B3C5-5340-4B65-A72D-94DC7C84049C}" destId="{DBF80E30-5FAC-4BE9-90E5-DE9EEE14C8E9}" srcOrd="0" destOrd="0" presId="urn:microsoft.com/office/officeart/2016/7/layout/VerticalDownArrowProcess"/>
    <dgm:cxn modelId="{49091E90-8A82-47E1-A199-C3A8FA152CBB}" type="presParOf" srcId="{E6A6B3C5-5340-4B65-A72D-94DC7C84049C}" destId="{1DD57951-269D-4D13-A085-E4248F840A5C}" srcOrd="1" destOrd="0" presId="urn:microsoft.com/office/officeart/2016/7/layout/VerticalDownArrowProcess"/>
    <dgm:cxn modelId="{F381783E-69FB-4CEA-B55F-FB4B1EB103FB}" type="presParOf" srcId="{E6A6B3C5-5340-4B65-A72D-94DC7C84049C}" destId="{3DCDFC9B-809C-4B20-8537-DC57ACA65F0B}" srcOrd="2" destOrd="0" presId="urn:microsoft.com/office/officeart/2016/7/layout/VerticalDownArrowProcess"/>
    <dgm:cxn modelId="{6C9F1B02-4B6F-4CA8-8FCB-1DEF02E7F0B5}" type="presParOf" srcId="{2DE54F6C-6F00-45F1-B961-53CB875D3236}" destId="{E07D62A8-B220-4C2B-9604-41D0D04AE69A}" srcOrd="9" destOrd="0" presId="urn:microsoft.com/office/officeart/2016/7/layout/VerticalDownArrowProcess"/>
    <dgm:cxn modelId="{7BC24CAF-BA60-4EC8-B6D5-198B7FDFA97B}" type="presParOf" srcId="{2DE54F6C-6F00-45F1-B961-53CB875D3236}" destId="{B1098721-4AC3-4D5E-8D06-E1A082F5A8F3}" srcOrd="10" destOrd="0" presId="urn:microsoft.com/office/officeart/2016/7/layout/VerticalDownArrowProcess"/>
    <dgm:cxn modelId="{619E615B-B8E9-4551-BE8C-4ABECEFD53C5}" type="presParOf" srcId="{B1098721-4AC3-4D5E-8D06-E1A082F5A8F3}" destId="{5058A147-428E-45A9-9BD2-967EFC9DF63E}" srcOrd="0" destOrd="0" presId="urn:microsoft.com/office/officeart/2016/7/layout/VerticalDownArrowProcess"/>
    <dgm:cxn modelId="{5D6AFAB6-E4AA-414A-B673-AAD0414C4323}" type="presParOf" srcId="{B1098721-4AC3-4D5E-8D06-E1A082F5A8F3}" destId="{4D6E8DC3-CE52-45EB-BC8F-8E90A400B480}" srcOrd="1" destOrd="0" presId="urn:microsoft.com/office/officeart/2016/7/layout/VerticalDownArrowProcess"/>
    <dgm:cxn modelId="{E538CB51-A41A-4AA9-B331-935CF5611139}" type="presParOf" srcId="{B1098721-4AC3-4D5E-8D06-E1A082F5A8F3}" destId="{D7BB0D99-0E5A-4E62-8EA8-9171A74B6252}" srcOrd="2" destOrd="0" presId="urn:microsoft.com/office/officeart/2016/7/layout/VerticalDownArrowProcess"/>
    <dgm:cxn modelId="{CECE89D8-754B-4D2B-A631-BDDB64A6C9B2}" type="presParOf" srcId="{2DE54F6C-6F00-45F1-B961-53CB875D3236}" destId="{D7AEAB12-08FD-431F-82BE-FA8486B5B7D1}" srcOrd="11" destOrd="0" presId="urn:microsoft.com/office/officeart/2016/7/layout/VerticalDownArrowProcess"/>
    <dgm:cxn modelId="{45D80C95-6C9B-4AF8-A768-FBFE62D67597}" type="presParOf" srcId="{2DE54F6C-6F00-45F1-B961-53CB875D3236}" destId="{C6F7EC41-2E99-4899-B24B-6BDED666B58D}" srcOrd="12" destOrd="0" presId="urn:microsoft.com/office/officeart/2016/7/layout/VerticalDownArrowProcess"/>
    <dgm:cxn modelId="{0D2493E7-FC60-4EAB-BC53-D78AEA0DE50D}" type="presParOf" srcId="{C6F7EC41-2E99-4899-B24B-6BDED666B58D}" destId="{4E9A8138-5AA2-467F-B4BD-FD9094CCC2FA}" srcOrd="0" destOrd="0" presId="urn:microsoft.com/office/officeart/2016/7/layout/VerticalDownArrowProcess"/>
    <dgm:cxn modelId="{6A2729D1-F8A8-4E11-9DA3-621333B410FC}" type="presParOf" srcId="{C6F7EC41-2E99-4899-B24B-6BDED666B58D}" destId="{96DEAF3B-F1B0-4EBD-9FF3-2A2162EAFC3D}" srcOrd="1" destOrd="0" presId="urn:microsoft.com/office/officeart/2016/7/layout/VerticalDownArrowProcess"/>
    <dgm:cxn modelId="{14B7728E-907F-414B-A8A1-280E069CFB18}" type="presParOf" srcId="{C6F7EC41-2E99-4899-B24B-6BDED666B58D}" destId="{6FDBDFA3-2528-46F9-BDBC-22E3E5F0CF48}" srcOrd="2" destOrd="0" presId="urn:microsoft.com/office/officeart/2016/7/layout/VerticalDownArrowProcess"/>
    <dgm:cxn modelId="{87D901E7-619C-4258-9051-2782A305323F}" type="presParOf" srcId="{2DE54F6C-6F00-45F1-B961-53CB875D3236}" destId="{FD815087-FE45-4210-A879-1C136B114538}" srcOrd="13" destOrd="0" presId="urn:microsoft.com/office/officeart/2016/7/layout/VerticalDownArrowProcess"/>
    <dgm:cxn modelId="{6BFC2695-815C-489B-AC2B-B02A631C58F5}" type="presParOf" srcId="{2DE54F6C-6F00-45F1-B961-53CB875D3236}" destId="{9BE015F9-C9F9-4584-885E-C86BDE94F399}" srcOrd="14" destOrd="0" presId="urn:microsoft.com/office/officeart/2016/7/layout/VerticalDownArrowProcess"/>
    <dgm:cxn modelId="{38A0D36C-4ECC-4C10-AD29-7DF49B7F66F6}" type="presParOf" srcId="{9BE015F9-C9F9-4584-885E-C86BDE94F399}" destId="{3C80504B-87FB-4229-9D36-73316AA82367}" srcOrd="0" destOrd="0" presId="urn:microsoft.com/office/officeart/2016/7/layout/VerticalDownArrowProcess"/>
    <dgm:cxn modelId="{357EBF31-0C08-4463-A63F-9FAAD34788F6}" type="presParOf" srcId="{9BE015F9-C9F9-4584-885E-C86BDE94F399}" destId="{72DC457F-3F29-4D93-A97D-EFDFE78367B2}" srcOrd="1" destOrd="0" presId="urn:microsoft.com/office/officeart/2016/7/layout/VerticalDownArrowProcess"/>
    <dgm:cxn modelId="{2E198F18-1EF4-4865-AF24-B1FF112923C8}" type="presParOf" srcId="{9BE015F9-C9F9-4584-885E-C86BDE94F399}" destId="{F81284D5-E2D2-4FAF-9A36-9B214DA47CA2}" srcOrd="2" destOrd="0" presId="urn:microsoft.com/office/officeart/2016/7/layout/VerticalDownArrowProcess"/>
    <dgm:cxn modelId="{3A76EA0C-A460-4957-A352-979A009C510E}" type="presParOf" srcId="{2DE54F6C-6F00-45F1-B961-53CB875D3236}" destId="{6A280502-C3AF-4BA1-A4C1-946C4CA56840}" srcOrd="15" destOrd="0" presId="urn:microsoft.com/office/officeart/2016/7/layout/VerticalDownArrowProcess"/>
    <dgm:cxn modelId="{624FF236-C748-4E67-9825-A073EF9E5345}" type="presParOf" srcId="{2DE54F6C-6F00-45F1-B961-53CB875D3236}" destId="{56F15729-D3AC-4643-8F44-A59F081DA939}" srcOrd="16" destOrd="0" presId="urn:microsoft.com/office/officeart/2016/7/layout/VerticalDownArrowProcess"/>
    <dgm:cxn modelId="{62F9650D-25B8-462E-A31C-F1C3E1405B37}" type="presParOf" srcId="{56F15729-D3AC-4643-8F44-A59F081DA939}" destId="{240D1028-B5E9-45D0-996C-B363B0B7AC1C}" srcOrd="0" destOrd="0" presId="urn:microsoft.com/office/officeart/2016/7/layout/VerticalDownArrowProcess"/>
    <dgm:cxn modelId="{858B3E62-9FE8-49EB-8F55-9D40E7C6AE4C}" type="presParOf" srcId="{56F15729-D3AC-4643-8F44-A59F081DA939}" destId="{07E0E837-362B-49B9-BBA9-B117B206A894}" srcOrd="1" destOrd="0" presId="urn:microsoft.com/office/officeart/2016/7/layout/VerticalDownArrowProcess"/>
    <dgm:cxn modelId="{50F44D5C-DA5B-49F3-9840-270C9FFBEE09}" type="presParOf" srcId="{56F15729-D3AC-4643-8F44-A59F081DA939}" destId="{F6D837A6-133B-47A1-8837-6378F0042BB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6798C-D80C-465A-A2A1-CF5F61E8892E}">
      <dsp:nvSpPr>
        <dsp:cNvPr id="0" name=""/>
        <dsp:cNvSpPr/>
      </dsp:nvSpPr>
      <dsp:spPr>
        <a:xfrm>
          <a:off x="0" y="4224094"/>
          <a:ext cx="1624012" cy="3465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Production</a:t>
          </a:r>
        </a:p>
      </dsp:txBody>
      <dsp:txXfrm>
        <a:off x="0" y="4224094"/>
        <a:ext cx="1624012" cy="346583"/>
      </dsp:txXfrm>
    </dsp:sp>
    <dsp:sp modelId="{DD1F74CD-6573-4F3E-877E-29A3EFF40E04}">
      <dsp:nvSpPr>
        <dsp:cNvPr id="0" name=""/>
        <dsp:cNvSpPr/>
      </dsp:nvSpPr>
      <dsp:spPr>
        <a:xfrm>
          <a:off x="1624012" y="4224094"/>
          <a:ext cx="4872037" cy="3465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 and deploy a working Build of the app</a:t>
          </a:r>
        </a:p>
      </dsp:txBody>
      <dsp:txXfrm>
        <a:off x="1624012" y="4224094"/>
        <a:ext cx="4872037" cy="346583"/>
      </dsp:txXfrm>
    </dsp:sp>
    <dsp:sp modelId="{0DA8D7C5-9D89-497D-90F5-8869F4A1712A}">
      <dsp:nvSpPr>
        <dsp:cNvPr id="0" name=""/>
        <dsp:cNvSpPr/>
      </dsp:nvSpPr>
      <dsp:spPr>
        <a:xfrm rot="10800000">
          <a:off x="0" y="369624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CRUD functionality</a:t>
          </a:r>
        </a:p>
      </dsp:txBody>
      <dsp:txXfrm rot="-10800000">
        <a:off x="0" y="3696248"/>
        <a:ext cx="1624012" cy="346479"/>
      </dsp:txXfrm>
    </dsp:sp>
    <dsp:sp modelId="{80C62445-6128-4B2A-A32E-CBDE1315F894}">
      <dsp:nvSpPr>
        <dsp:cNvPr id="0" name=""/>
        <dsp:cNvSpPr/>
      </dsp:nvSpPr>
      <dsp:spPr>
        <a:xfrm>
          <a:off x="1624012" y="3696248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App and the database communicating effectively</a:t>
          </a:r>
        </a:p>
      </dsp:txBody>
      <dsp:txXfrm>
        <a:off x="1624012" y="3696248"/>
        <a:ext cx="4872037" cy="346479"/>
      </dsp:txXfrm>
    </dsp:sp>
    <dsp:sp modelId="{091DC32D-3D11-42BF-AA03-09667EAD3D80}">
      <dsp:nvSpPr>
        <dsp:cNvPr id="0" name=""/>
        <dsp:cNvSpPr/>
      </dsp:nvSpPr>
      <dsp:spPr>
        <a:xfrm rot="10800000">
          <a:off x="0" y="316840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 rot="-10800000">
        <a:off x="0" y="3168401"/>
        <a:ext cx="1624012" cy="346479"/>
      </dsp:txXfrm>
    </dsp:sp>
    <dsp:sp modelId="{7C6D1673-9B46-414A-94D5-19CE3F46A273}">
      <dsp:nvSpPr>
        <dsp:cNvPr id="0" name=""/>
        <dsp:cNvSpPr/>
      </dsp:nvSpPr>
      <dsp:spPr>
        <a:xfrm>
          <a:off x="1624012" y="3168401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what form of data will be sent to and from the database</a:t>
          </a:r>
        </a:p>
      </dsp:txBody>
      <dsp:txXfrm>
        <a:off x="1624012" y="3168401"/>
        <a:ext cx="4872037" cy="346479"/>
      </dsp:txXfrm>
    </dsp:sp>
    <dsp:sp modelId="{E6525E29-DB05-4588-87A9-7023086EB395}">
      <dsp:nvSpPr>
        <dsp:cNvPr id="0" name=""/>
        <dsp:cNvSpPr/>
      </dsp:nvSpPr>
      <dsp:spPr>
        <a:xfrm rot="10800000">
          <a:off x="0" y="264055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 rot="-10800000">
        <a:off x="0" y="2640554"/>
        <a:ext cx="1624012" cy="346479"/>
      </dsp:txXfrm>
    </dsp:sp>
    <dsp:sp modelId="{E61CD0C6-6E76-4B45-B23A-212F80EA0883}">
      <dsp:nvSpPr>
        <dsp:cNvPr id="0" name=""/>
        <dsp:cNvSpPr/>
      </dsp:nvSpPr>
      <dsp:spPr>
        <a:xfrm>
          <a:off x="1624012" y="2640554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a database (firebase)</a:t>
          </a:r>
        </a:p>
      </dsp:txBody>
      <dsp:txXfrm>
        <a:off x="1624012" y="2640554"/>
        <a:ext cx="4872037" cy="346479"/>
      </dsp:txXfrm>
    </dsp:sp>
    <dsp:sp modelId="{1DD57951-269D-4D13-A085-E4248F840A5C}">
      <dsp:nvSpPr>
        <dsp:cNvPr id="0" name=""/>
        <dsp:cNvSpPr/>
      </dsp:nvSpPr>
      <dsp:spPr>
        <a:xfrm rot="10800000">
          <a:off x="0" y="211270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 API</a:t>
          </a:r>
        </a:p>
      </dsp:txBody>
      <dsp:txXfrm rot="-10800000">
        <a:off x="0" y="2112708"/>
        <a:ext cx="1624012" cy="346479"/>
      </dsp:txXfrm>
    </dsp:sp>
    <dsp:sp modelId="{3DCDFC9B-809C-4B20-8537-DC57ACA65F0B}">
      <dsp:nvSpPr>
        <dsp:cNvPr id="0" name=""/>
        <dsp:cNvSpPr/>
      </dsp:nvSpPr>
      <dsp:spPr>
        <a:xfrm>
          <a:off x="1624012" y="2112708"/>
          <a:ext cx="4872037" cy="34647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plugin API’s to implement and make full use of the available functionality</a:t>
          </a:r>
        </a:p>
      </dsp:txBody>
      <dsp:txXfrm>
        <a:off x="1624012" y="2112708"/>
        <a:ext cx="4872037" cy="346479"/>
      </dsp:txXfrm>
    </dsp:sp>
    <dsp:sp modelId="{4D6E8DC3-CE52-45EB-BC8F-8E90A400B480}">
      <dsp:nvSpPr>
        <dsp:cNvPr id="0" name=""/>
        <dsp:cNvSpPr/>
      </dsp:nvSpPr>
      <dsp:spPr>
        <a:xfrm rot="10800000">
          <a:off x="0" y="158486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Map Display</a:t>
          </a:r>
        </a:p>
      </dsp:txBody>
      <dsp:txXfrm rot="-10800000">
        <a:off x="0" y="1584861"/>
        <a:ext cx="1624012" cy="346479"/>
      </dsp:txXfrm>
    </dsp:sp>
    <dsp:sp modelId="{D7BB0D99-0E5A-4E62-8EA8-9171A74B6252}">
      <dsp:nvSpPr>
        <dsp:cNvPr id="0" name=""/>
        <dsp:cNvSpPr/>
      </dsp:nvSpPr>
      <dsp:spPr>
        <a:xfrm>
          <a:off x="1624012" y="1584861"/>
          <a:ext cx="4872037" cy="3464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Map displaying for the User</a:t>
          </a:r>
        </a:p>
      </dsp:txBody>
      <dsp:txXfrm>
        <a:off x="1624012" y="1584861"/>
        <a:ext cx="4872037" cy="346479"/>
      </dsp:txXfrm>
    </dsp:sp>
    <dsp:sp modelId="{96DEAF3B-F1B0-4EBD-9FF3-2A2162EAFC3D}">
      <dsp:nvSpPr>
        <dsp:cNvPr id="0" name=""/>
        <dsp:cNvSpPr/>
      </dsp:nvSpPr>
      <dsp:spPr>
        <a:xfrm rot="10800000">
          <a:off x="0" y="105701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Plugins</a:t>
          </a:r>
        </a:p>
      </dsp:txBody>
      <dsp:txXfrm rot="-10800000">
        <a:off x="0" y="1057014"/>
        <a:ext cx="1624012" cy="346479"/>
      </dsp:txXfrm>
    </dsp:sp>
    <dsp:sp modelId="{6FDBDFA3-2528-46F9-BDBC-22E3E5F0CF48}">
      <dsp:nvSpPr>
        <dsp:cNvPr id="0" name=""/>
        <dsp:cNvSpPr/>
      </dsp:nvSpPr>
      <dsp:spPr>
        <a:xfrm>
          <a:off x="1624012" y="1057014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relevant plugins (Google Maps, Geolocation)</a:t>
          </a:r>
        </a:p>
      </dsp:txBody>
      <dsp:txXfrm>
        <a:off x="1624012" y="1057014"/>
        <a:ext cx="4872037" cy="346479"/>
      </dsp:txXfrm>
    </dsp:sp>
    <dsp:sp modelId="{72DC457F-3F29-4D93-A97D-EFDFE78367B2}">
      <dsp:nvSpPr>
        <dsp:cNvPr id="0" name=""/>
        <dsp:cNvSpPr/>
      </dsp:nvSpPr>
      <dsp:spPr>
        <a:xfrm rot="10800000">
          <a:off x="0" y="52916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Learn and research</a:t>
          </a:r>
        </a:p>
      </dsp:txBody>
      <dsp:txXfrm rot="-10800000">
        <a:off x="0" y="529168"/>
        <a:ext cx="1624012" cy="346479"/>
      </dsp:txXfrm>
    </dsp:sp>
    <dsp:sp modelId="{F81284D5-E2D2-4FAF-9A36-9B214DA47CA2}">
      <dsp:nvSpPr>
        <dsp:cNvPr id="0" name=""/>
        <dsp:cNvSpPr/>
      </dsp:nvSpPr>
      <dsp:spPr>
        <a:xfrm>
          <a:off x="1624012" y="529168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newest version of architecture (Ionic 4)</a:t>
          </a:r>
        </a:p>
      </dsp:txBody>
      <dsp:txXfrm>
        <a:off x="1624012" y="529168"/>
        <a:ext cx="4872037" cy="346479"/>
      </dsp:txXfrm>
    </dsp:sp>
    <dsp:sp modelId="{07E0E837-362B-49B9-BBA9-B117B206A894}">
      <dsp:nvSpPr>
        <dsp:cNvPr id="0" name=""/>
        <dsp:cNvSpPr/>
      </dsp:nvSpPr>
      <dsp:spPr>
        <a:xfrm rot="10800000">
          <a:off x="0" y="132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Architecture</a:t>
          </a:r>
        </a:p>
      </dsp:txBody>
      <dsp:txXfrm rot="-10800000">
        <a:off x="0" y="1321"/>
        <a:ext cx="1624012" cy="346479"/>
      </dsp:txXfrm>
    </dsp:sp>
    <dsp:sp modelId="{F6D837A6-133B-47A1-8837-6378F0042BB0}">
      <dsp:nvSpPr>
        <dsp:cNvPr id="0" name=""/>
        <dsp:cNvSpPr/>
      </dsp:nvSpPr>
      <dsp:spPr>
        <a:xfrm>
          <a:off x="1624012" y="1321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an architecture (Ionic)</a:t>
          </a:r>
        </a:p>
      </dsp:txBody>
      <dsp:txXfrm>
        <a:off x="1624012" y="1321"/>
        <a:ext cx="4872037" cy="3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macmchale/ProfPractice/issu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macmchale/ProfPractice/wik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5085-F9D5-4717-BCF3-7B35EBB68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RideShare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4BB57-240D-4A1B-8413-8C02643B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Elena Makarenko</a:t>
            </a:r>
          </a:p>
          <a:p>
            <a:r>
              <a:rPr lang="en-IE" dirty="0"/>
              <a:t>Cormac McHale</a:t>
            </a:r>
          </a:p>
        </p:txBody>
      </p:sp>
    </p:spTree>
    <p:extLst>
      <p:ext uri="{BB962C8B-B14F-4D97-AF65-F5344CB8AC3E}">
        <p14:creationId xmlns:p14="http://schemas.microsoft.com/office/powerpoint/2010/main" val="76369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AB8A-6165-4682-B631-380CF344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8195-86BA-45AE-AC24-80F20ECE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initial idea for our app came from Elena’s experience with similar applications in Russia.</a:t>
            </a:r>
          </a:p>
          <a:p>
            <a:endParaRPr lang="en-IE" dirty="0"/>
          </a:p>
          <a:p>
            <a:r>
              <a:rPr lang="en-IE" dirty="0"/>
              <a:t>The vision was to create a way for a User to indicate to another User </a:t>
            </a:r>
          </a:p>
          <a:p>
            <a:pPr marL="0" indent="0">
              <a:buNone/>
            </a:pPr>
            <a:r>
              <a:rPr lang="en-IE" dirty="0"/>
              <a:t>     that they would embark on a Journey from one location to the next.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The two User’s could then car-pool on this Journey.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hoped that by the end of the project we would have developed a User-Friendly UI that makes use of the modern technologies available to a developer.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817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8604-F690-4A30-BD39-B4E4452D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7BBB-B077-40C4-9163-8D598153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Our main Goal was to build as close to a full CRUD application as possible.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wanted to develop an App that was visually intuitive.</a:t>
            </a:r>
          </a:p>
          <a:p>
            <a:endParaRPr lang="en-IE" dirty="0"/>
          </a:p>
          <a:p>
            <a:r>
              <a:rPr lang="en-IE" dirty="0"/>
              <a:t>We wanted to learn and understand how to setup and interact with our own database.</a:t>
            </a:r>
          </a:p>
          <a:p>
            <a:endParaRPr lang="en-IE" dirty="0"/>
          </a:p>
          <a:p>
            <a:r>
              <a:rPr lang="en-IE" dirty="0"/>
              <a:t>We wanted to make full use of the modern technologies available to a developer so we could learn the best ways of learning and working with the tools available to software developers.</a:t>
            </a:r>
          </a:p>
        </p:txBody>
      </p:sp>
    </p:spTree>
    <p:extLst>
      <p:ext uri="{BB962C8B-B14F-4D97-AF65-F5344CB8AC3E}">
        <p14:creationId xmlns:p14="http://schemas.microsoft.com/office/powerpoint/2010/main" val="6564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7A21D-312C-4AD1-80D7-FCD505A0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E" sz="3200">
                <a:solidFill>
                  <a:srgbClr val="EBEBEB"/>
                </a:solidFill>
              </a:rPr>
              <a:t>Milestones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E51F4-1173-4FA2-8E23-F8F133220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023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1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17F0-ABE2-40F7-AE69-AACCD2C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76C95C-699B-4835-BEC9-BBAC3B506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639" y="1409052"/>
            <a:ext cx="9404722" cy="4848225"/>
          </a:xfrm>
        </p:spPr>
      </p:pic>
    </p:spTree>
    <p:extLst>
      <p:ext uri="{BB962C8B-B14F-4D97-AF65-F5344CB8AC3E}">
        <p14:creationId xmlns:p14="http://schemas.microsoft.com/office/powerpoint/2010/main" val="81408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1694-3DBF-400C-B155-FB18F9C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of functionality</a:t>
            </a:r>
            <a:br>
              <a:rPr lang="en-IE" dirty="0"/>
            </a:br>
            <a:r>
              <a:rPr lang="en-IE" dirty="0"/>
              <a:t>and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FDFE-FEDA-4F7F-80B8-1A4709D6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We would like to take the time now to show our app works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Login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adds a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Different User can view this Journey and who added it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can then delete this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View updated for the other User afterwards</a:t>
            </a:r>
          </a:p>
        </p:txBody>
      </p:sp>
    </p:spTree>
    <p:extLst>
      <p:ext uri="{BB962C8B-B14F-4D97-AF65-F5344CB8AC3E}">
        <p14:creationId xmlns:p14="http://schemas.microsoft.com/office/powerpoint/2010/main" val="399413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470-F12A-427B-BE7F-CFFA1CE3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6D36-8BA3-4920-8A41-C19A62B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https://github.com/cormacmchale/ProfPractice/issues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184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E489-134B-423D-91B9-346F4E81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Wiki –User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EA3F-9629-4CDC-B418-68A5382F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https://github.com/cormacmchale/ProfPractice/wiki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159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ACC0-ACAC-4023-88E5-F2383F6C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 and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212D-0895-42A9-85FC-4814C118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From a project to a product</a:t>
            </a:r>
          </a:p>
          <a:p>
            <a:r>
              <a:rPr lang="en-IE" dirty="0"/>
              <a:t>After completing the functionality that we have in the app so far I can draw some conclusions</a:t>
            </a:r>
          </a:p>
          <a:p>
            <a:r>
              <a:rPr lang="en-IE" dirty="0"/>
              <a:t>With a larger team and more time the following improvements can be made from to the app</a:t>
            </a:r>
          </a:p>
          <a:p>
            <a:r>
              <a:rPr lang="en-IE" dirty="0"/>
              <a:t>Users Car-Pool in groups (</a:t>
            </a:r>
            <a:r>
              <a:rPr lang="en-IE" dirty="0" err="1"/>
              <a:t>Whats</a:t>
            </a:r>
            <a:r>
              <a:rPr lang="en-IE" dirty="0"/>
              <a:t> app)</a:t>
            </a:r>
          </a:p>
          <a:p>
            <a:r>
              <a:rPr lang="en-IE" dirty="0"/>
              <a:t>E-mail verification implemented correctly</a:t>
            </a:r>
          </a:p>
          <a:p>
            <a:r>
              <a:rPr lang="en-IE" dirty="0"/>
              <a:t>GUI Update (professional)</a:t>
            </a:r>
          </a:p>
          <a:p>
            <a:r>
              <a:rPr lang="en-IE" dirty="0"/>
              <a:t>Adding extra information to Journeys (Time/Date/Bring petrol Money)</a:t>
            </a:r>
          </a:p>
          <a:p>
            <a:r>
              <a:rPr lang="en-IE" dirty="0"/>
              <a:t>Accountability (User rating system)</a:t>
            </a:r>
          </a:p>
          <a:p>
            <a:r>
              <a:rPr lang="en-IE" dirty="0"/>
              <a:t>Draw route you will drive (Maybe Google will release this at some stage)</a:t>
            </a:r>
          </a:p>
          <a:p>
            <a:r>
              <a:rPr lang="en-IE" dirty="0"/>
              <a:t>Private message another User for info</a:t>
            </a:r>
          </a:p>
          <a:p>
            <a:r>
              <a:rPr lang="en-IE" dirty="0"/>
              <a:t>Assigning users to a Journey – </a:t>
            </a:r>
            <a:r>
              <a:rPr lang="en-IE" dirty="0" err="1"/>
              <a:t>i.e</a:t>
            </a:r>
            <a:r>
              <a:rPr lang="en-IE" dirty="0"/>
              <a:t> (Car full)</a:t>
            </a:r>
          </a:p>
          <a:p>
            <a:r>
              <a:rPr lang="en-IE" dirty="0"/>
              <a:t>Deleting Journeys Automatically after the Start time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3817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459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RideShare</vt:lpstr>
      <vt:lpstr>Introduction</vt:lpstr>
      <vt:lpstr>Goals</vt:lpstr>
      <vt:lpstr>Milestones</vt:lpstr>
      <vt:lpstr>Architecture</vt:lpstr>
      <vt:lpstr>Presentation of functionality and features.</vt:lpstr>
      <vt:lpstr>Issues</vt:lpstr>
      <vt:lpstr>Wiki –User Guide</vt:lpstr>
      <vt:lpstr>Conclusions and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RideShare</dc:title>
  <dc:creator>CORMAC MC HALE - STUDENT</dc:creator>
  <cp:lastModifiedBy>CORMAC MC HALE - STUDENT</cp:lastModifiedBy>
  <cp:revision>19</cp:revision>
  <dcterms:created xsi:type="dcterms:W3CDTF">2019-04-24T13:39:11Z</dcterms:created>
  <dcterms:modified xsi:type="dcterms:W3CDTF">2019-04-25T19:34:10Z</dcterms:modified>
</cp:coreProperties>
</file>