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04" y="1400175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489-134B-423D-91B9-346F4E81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Wiki –User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EA3F-9629-4CDC-B418-68A5382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15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ACC0-ACAC-4023-88E5-F2383F6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12D-0895-42A9-85FC-4814C11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After completing the functionality that we have in the app so far, I can draw some conclusions</a:t>
            </a:r>
          </a:p>
          <a:p>
            <a:r>
              <a:rPr lang="en-IE" dirty="0"/>
              <a:t>With a larger team and more time the following improvements can be made from to the app</a:t>
            </a:r>
          </a:p>
          <a:p>
            <a:r>
              <a:rPr lang="en-IE" dirty="0"/>
              <a:t>Users Car-Pool in groups</a:t>
            </a:r>
          </a:p>
          <a:p>
            <a:r>
              <a:rPr lang="en-IE" dirty="0"/>
              <a:t>E-mail verification implemented correctly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81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Issues</vt:lpstr>
      <vt:lpstr>Wiki –User Guide</vt:lpstr>
      <vt:lpstr>Conclusions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13</cp:revision>
  <dcterms:created xsi:type="dcterms:W3CDTF">2019-04-24T13:39:11Z</dcterms:created>
  <dcterms:modified xsi:type="dcterms:W3CDTF">2019-04-24T14:53:59Z</dcterms:modified>
</cp:coreProperties>
</file>