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D19-5B79-FBB3-889F-52C3ACD6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C9CD2B-4612-5939-9873-AA1B1C1B8DE4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C90859-D48A-14C6-2ED6-B9D62AA7B4A6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523226-6DE2-30D3-4926-BFA3AD97859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B980C03-6D02-B3C6-F2F6-B8174F463E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319B0E7-473E-555B-CD3B-C34B3C636922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11FC3C-911E-AB1B-6B24-FD785EBB4EB7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B825A5-59A3-730F-9558-CE1A89EE393B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06390B-1E74-9540-6089-66045E4022AF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11CD4D-44E1-6F69-78A0-973D16BE39C5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DBE99A6-68A0-158E-A9C2-30E8945FD39C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21A969-A514-FCC3-F219-C84AF3C6507D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F4C4A8-BC21-AC30-9BA0-1FC0898AAC9F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D19F96-74C1-696C-4F71-B6FD519A380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3EF8E93-4079-B70E-BF2B-ED608ECE717E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80B4B-7039-B4C7-AF3D-8ED20C6B6594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132BC9-5A8C-CB79-07D9-247E900FA7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14D417-438C-8934-1EA6-3A88FC48F806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BC378B-D348-C24D-5BC9-B3FAA5AD0A2E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2630C1-866F-EB5B-DACC-DBE83CEA5BA1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5D5963-60DC-DEAD-7067-25553E95F07D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B12C-2FB7-FA37-F1C7-39695FCD3301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E8CA9-51DC-3000-0E8E-027081805052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F37A49-551F-6CE6-B347-0BCE70B638F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18773-BC59-CDC2-C9EF-BF2B400A512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1489FB-4E60-F3DE-8203-3D4963CEBC0C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F17996-4F6D-C8EB-BAAB-B49438FB24C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B69B5D1-173F-1848-3855-F039B5B90A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14DC83-B626-5739-7471-03591D799CF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034004-283E-F1CB-DF2C-CFDDB6DFE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03DA4B-F54A-F6C8-F4E9-FDEBC16BF30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510D2F-88C8-87FA-1FE7-F18B10EE760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144EC3-AC0A-0BAB-ACB3-9A745E09772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4785-A7C2-0DAB-82E3-59ECA8EAD0C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D3514-27D4-C36B-C8FA-5519363969B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88E53-8ED3-6660-D2EA-9D870D8D4AE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AC0802-F177-D0D7-7EAA-7B1715401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100501-0A5D-D7DE-0028-875D3FB33CD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05BE2-3366-A636-8548-3215F01523F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352B-88D3-E31B-F17F-273B40E1E9CD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0A3F9-CF46-2D90-B5BE-E919292C1A8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7610C-4B0B-71BE-641D-83C0D2167CA0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32BF2-B7DE-E25A-014C-77FC889B9873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B396-A25F-427B-0506-C6EACEED088B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B541-5029-0326-0E55-14D5E06C5AB3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9F636-C647-BD43-0F97-D6607D21B77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B8D5C-FE80-4BED-DB6B-CD6CA3C9A2C0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76395F-7C7C-8277-866B-65EA38259FE0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9B3BA4-C3C8-D619-5E91-D4F7DF5C25CB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943CEA-1C33-4A03-0454-D841CD01C3A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0" y="1004019"/>
            <a:ext cx="3252017" cy="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748E3A-8377-530C-6494-132CD7FD784D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A720F6-5281-A2A4-1818-41D506B2CB4D}"/>
              </a:ext>
            </a:extLst>
          </p:cNvPr>
          <p:cNvSpPr txBox="1"/>
          <p:nvPr/>
        </p:nvSpPr>
        <p:spPr>
          <a:xfrm>
            <a:off x="6425393" y="13508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1E75C-7DC9-0F41-B9F0-C3670988152A}"/>
              </a:ext>
            </a:extLst>
          </p:cNvPr>
          <p:cNvSpPr/>
          <p:nvPr/>
        </p:nvSpPr>
        <p:spPr>
          <a:xfrm>
            <a:off x="6955401" y="176351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A89311-21A8-D568-DB18-22390B36A068}"/>
              </a:ext>
            </a:extLst>
          </p:cNvPr>
          <p:cNvSpPr/>
          <p:nvPr/>
        </p:nvSpPr>
        <p:spPr>
          <a:xfrm>
            <a:off x="8679214" y="2614415"/>
            <a:ext cx="231383" cy="231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F48354-B8A4-5A0F-1286-3D198FEA3022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241527" y="2811913"/>
            <a:ext cx="2471572" cy="7479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BB485-A98B-C266-FE9F-886A05BB0C9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224585" y="1961013"/>
            <a:ext cx="764701" cy="16231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58119D-9BA9-F666-EBB5-AB9769D7B8F8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7152899" y="1004020"/>
            <a:ext cx="2385618" cy="7933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C42C95-FDE1-AA97-4083-2BDA4F098A42}"/>
              </a:ext>
            </a:extLst>
          </p:cNvPr>
          <p:cNvCxnSpPr>
            <a:cxnSpLocks/>
            <a:stCxn id="34" idx="7"/>
            <a:endCxn id="31" idx="4"/>
          </p:cNvCxnSpPr>
          <p:nvPr/>
        </p:nvCxnSpPr>
        <p:spPr>
          <a:xfrm flipV="1">
            <a:off x="8876712" y="1119711"/>
            <a:ext cx="777497" cy="15285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F247C-64F4-4BD7-70F9-6E79592DEF16}"/>
              </a:ext>
            </a:extLst>
          </p:cNvPr>
          <p:cNvSpPr txBox="1"/>
          <p:nvPr/>
        </p:nvSpPr>
        <p:spPr>
          <a:xfrm>
            <a:off x="8846629" y="28903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1516F-C2B1-7003-76EA-AA73CDA2B1FD}"/>
              </a:ext>
            </a:extLst>
          </p:cNvPr>
          <p:cNvSpPr txBox="1"/>
          <p:nvPr/>
        </p:nvSpPr>
        <p:spPr>
          <a:xfrm>
            <a:off x="8006103" y="43647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(4, 3)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6303FFE-AF35-FB10-12FE-E4BF2F78611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72893" y="2845798"/>
            <a:ext cx="22013" cy="7383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8191EE-3E18-E1A6-96A4-2FF3FA81BEA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7048893" y="1994898"/>
            <a:ext cx="22200" cy="15649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C9C1B-7B83-B71B-18D1-964D81C32DA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253074" y="2730107"/>
            <a:ext cx="2426140" cy="4249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3DB487-80BA-ADBF-D3CD-F52ED6EE113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53074" y="1879207"/>
            <a:ext cx="702327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0D45-B9BE-EE49-0A59-B8219A3F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2B269B-9A8A-989C-5234-5B27A4B0E65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7E9630-318E-A69C-C93D-327A5D3BF67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110BB14-E86A-2553-A500-8F2C42A726B2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35F03CE-632A-F5C1-CAF5-5D2055D89A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FF0F54-334E-1053-2E47-7229E950C35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A87E1ED-E4CC-05F1-209D-4B60BBE0BCEF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490456E-B4FF-1E36-C382-32733A2E8F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115CFD-9910-C497-C69F-4BCB5C6C34E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0854FC3-2673-0F80-0328-8E4DA0AEED57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B25840E-7174-EFBC-1B7D-102AE322D94E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63E5F37-F470-02C6-304F-B7F9C0039F5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9D8032B-C035-F51E-9608-C25D7715ADC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2753185-2CBC-306D-FF42-DF69C90596D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1882FB-90BF-F26C-BDF4-BCBC7F8E1D78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D45F33-EDA0-7ED6-990E-9D639092E062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CBBAF6-9577-BF4E-F40C-364B3860587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2569B-EAA3-0868-C3E8-87D509657F0E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3D792B-736F-0699-C2D2-D2CBB2538823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04BB7C-6987-CD82-150D-937EF8A2003C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DC377D9-3C65-1B2C-C38F-D745AD8DB615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737378-E413-A367-66F2-5CBA697CA69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69A3D-B936-6B30-7ACB-E002ACAE1B3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D65D1-3D8C-F4DA-03A7-3EEB66392542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63D5A9-CD85-689F-6FEC-FF7B35D3CFC4}"/>
              </a:ext>
            </a:extLst>
          </p:cNvPr>
          <p:cNvGrpSpPr/>
          <p:nvPr/>
        </p:nvGrpSpPr>
        <p:grpSpPr>
          <a:xfrm rot="5400000">
            <a:off x="2391422" y="3584183"/>
            <a:ext cx="7700211" cy="0"/>
            <a:chOff x="2374232" y="3441032"/>
            <a:chExt cx="7700211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EFD690-2530-85EA-C4D8-0D45D60DC045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C7E422-BF10-E0AB-2357-49F97FFE47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835E8F-0C8C-4FAB-1C8A-ED3D4B3AD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E4E63-8C2D-1AF3-5A0C-FAA83DD92E9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DCA7AC-6D82-BC86-1171-BFF7CD6DDF3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7D8F2A-F971-427E-0BC4-26C522E7C64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BC3A4B-C259-41CF-C078-5718E160DF0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DE688-3A90-7876-F1B0-DFF59239733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20D7AC-EBC7-0D54-939E-3597EACE8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F8333B-0599-343D-7868-D4B0F081D16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C514D4-88C4-214C-FD59-1C5495F986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23546-ADD7-31E2-8FF1-7EA40D6667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57390-6EE8-0D92-7939-F71E4B6637E9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8275F-98DC-75E8-0761-328E19CA2221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8B9B-B36F-0B8B-7537-0E40A60202E4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4BA94-791A-43FC-9F3F-F3EEFB07D1E9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EEF1F-FEC0-D0CD-023B-159E056CE5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9926-2A20-BFC6-C295-755867BC1744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8A9D-3A7A-A955-9F0B-C01478036076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E50A7-E5DF-CC22-3290-EBCCE3B49A8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9490-10B4-A71D-2DC9-59E59CB9F672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BBB05-B682-ABD3-485C-0F3EA3C3EC04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A45DBAB-838C-7456-03E1-0B1B2759A04B}"/>
              </a:ext>
            </a:extLst>
          </p:cNvPr>
          <p:cNvSpPr/>
          <p:nvPr/>
        </p:nvSpPr>
        <p:spPr>
          <a:xfrm>
            <a:off x="7391519" y="2616004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7D5A7E-6AFD-3DE8-7A2D-5C81066FF963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9A9C77-183B-17DF-209F-22679D726E49}"/>
              </a:ext>
            </a:extLst>
          </p:cNvPr>
          <p:cNvSpPr/>
          <p:nvPr/>
        </p:nvSpPr>
        <p:spPr>
          <a:xfrm>
            <a:off x="3544041" y="5177473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7A9596-E4AE-3B26-7008-DF537CC1315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622902" y="1110113"/>
            <a:ext cx="2362414" cy="154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9FCA180-BBC7-0AE5-7015-BEE6ABF4565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741539" y="3601932"/>
            <a:ext cx="2463225" cy="1609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F044CBD-E082-1ACA-7F05-C1FB5955B5C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30D983A-B802-E9BD-C0A0-DBE7CB971FCD}"/>
              </a:ext>
            </a:extLst>
          </p:cNvPr>
          <p:cNvSpPr/>
          <p:nvPr/>
        </p:nvSpPr>
        <p:spPr>
          <a:xfrm rot="6086899">
            <a:off x="1407176" y="-746719"/>
            <a:ext cx="6140998" cy="6140998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B6628BDC-BA59-518D-17EA-0228BDD692DC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66B4C1-B981-8764-7E37-CCD499C03690}"/>
              </a:ext>
            </a:extLst>
          </p:cNvPr>
          <p:cNvCxnSpPr>
            <a:cxnSpLocks/>
          </p:cNvCxnSpPr>
          <p:nvPr/>
        </p:nvCxnSpPr>
        <p:spPr>
          <a:xfrm rot="13500000">
            <a:off x="3794046" y="5298797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D69F06-D823-AEB0-603F-8CAAE9E43960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ACCE57-F46D-D242-591B-80BAF6516E49}"/>
              </a:ext>
            </a:extLst>
          </p:cNvPr>
          <p:cNvCxnSpPr>
            <a:cxnSpLocks/>
          </p:cNvCxnSpPr>
          <p:nvPr/>
        </p:nvCxnSpPr>
        <p:spPr>
          <a:xfrm flipV="1">
            <a:off x="6211404" y="2800954"/>
            <a:ext cx="1188786" cy="78843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5B413C-BF9D-2455-3C45-BA36E949C40A}"/>
              </a:ext>
            </a:extLst>
          </p:cNvPr>
          <p:cNvSpPr/>
          <p:nvPr/>
        </p:nvSpPr>
        <p:spPr>
          <a:xfrm rot="16536831">
            <a:off x="6244879" y="2658654"/>
            <a:ext cx="2021480" cy="2021480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1FE4DB-BEB8-9673-6998-0E2D35027BF9}"/>
              </a:ext>
            </a:extLst>
          </p:cNvPr>
          <p:cNvCxnSpPr>
            <a:cxnSpLocks/>
          </p:cNvCxnSpPr>
          <p:nvPr/>
        </p:nvCxnSpPr>
        <p:spPr>
          <a:xfrm rot="2700000">
            <a:off x="7334964" y="2686562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/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(4.5, 3)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blipFill>
                <a:blip r:embed="rId2"/>
                <a:stretch>
                  <a:fillRect l="-3061" t="-8197" r="-170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/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(1.5, 1)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blipFill>
                <a:blip r:embed="rId3"/>
                <a:stretch>
                  <a:fillRect t="-10000" r="-2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/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-2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(-3, -2)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blipFill>
                <a:blip r:embed="rId4"/>
                <a:stretch>
                  <a:fillRect l="-2589" t="-8197" r="-226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82EC-116F-598F-E098-7BD4B929F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A87679-A3D7-410C-A3A9-9B6FD669EAC1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09937A5-D10C-E756-F2EE-445C7685874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3E44F2E-1705-6992-A6BC-F7A8A9490A3B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641FDF-5B7C-5997-790E-64E92AFF97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6E514AF-4D04-531F-EA1A-12C7776054E7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F3CF6D-C408-C6E8-7EDE-771A0B29AA80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D3F591F-CD51-2A03-CEB7-70BB9CD3DACA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299C3B2-EE9C-70F0-1E76-66BFAEB2D23A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42D8A6A-25E2-7252-78DE-DD434E0C27DA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0F87DC-0FE3-BAA0-DFC1-44708E09E171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ADC759D-DB6D-8EB3-B7BA-61385DD2D3A5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E397D8-6509-30EA-525A-5D22A649DFFE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147CD8E-9A81-AA9B-5B79-F33FBFCB9310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FA262DB-D1AF-19FD-29DE-9B26A41011C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7B780B-FCCB-37B5-1AA1-ED1490496EF3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A0427F6-1898-38F1-B554-CDD91DA4B158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EEE20E-CE3D-2941-8810-12175EE4EC3C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D52FF0-FA7C-1E58-1D53-461FAB3B480C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398992-A988-FC83-AD8A-B8072E32E15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F05BB7-9898-E7BF-478A-84AF63D9F04E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205E44-48E0-0D36-292F-DCEE215F45F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50E951-6092-3F69-3373-09DD9FDC6AE9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98E932-E4BD-4457-F2F2-F224E9CE23FF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B7553-6ACD-A3EE-8CD9-FEFEA6DE7D67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8D38E2-D283-1FC9-9992-816C01AD113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B4D6536-F293-1D46-6F8B-97B569D0D09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A1C72D-CF2B-C31F-E4ED-5D6C13BF5F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6BF7DD-E8DA-4EE3-FFF5-A527D876ED6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1ADFB2-2A63-07CE-D251-062E644AE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6CAA3E-A8FF-37D5-A672-EFA4C518BCE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E99B1E-5233-1A07-214E-2B499451EB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E23D3-F05C-6D3C-D19B-DAB59C76D38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9A209-2E54-CBDA-9AF7-3F11A3415B2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2786DB-95C4-5E7C-4932-A9C6EC15734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E2E33F-E64E-F00E-3136-E564A68C4F6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CA251D-98B9-B504-540E-0B91CF97427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B2E2C-8E39-D8E8-47E5-042C04089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9E06B5-CE14-EDE0-A60C-05AFA955E66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19A72-357B-89CA-D534-2164BD6A6FC9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D6751-9BBC-4C3F-5A5D-4FD911423D2D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8234E-0138-AC16-1EF8-994B11FDEACE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B9358-CF62-6E1A-226A-DB0720E3CBE2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8F4FB-076B-D909-240A-05B031A8079C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1B279-CC06-2CCE-5B9E-8EEF70D6D390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2CA7-5CD8-90C0-B27A-58A3FF10A90D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EF1BA-EE02-C288-62F7-6E5726AC53E8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6F22ED-B064-C3F5-303E-D9478E0BA25B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43CAF5-3BAD-263F-6EDE-BB3DF4B0826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07BD42-84B9-0B75-0F61-888E6C05C307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E02B66-559C-2853-45E9-CE95935D0646}"/>
              </a:ext>
            </a:extLst>
          </p:cNvPr>
          <p:cNvSpPr txBox="1"/>
          <p:nvPr/>
        </p:nvSpPr>
        <p:spPr>
          <a:xfrm>
            <a:off x="7182935" y="10283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16E4DD-D797-81A4-8ECE-F5D5D026823B}"/>
              </a:ext>
            </a:extLst>
          </p:cNvPr>
          <p:cNvCxnSpPr>
            <a:cxnSpLocks/>
          </p:cNvCxnSpPr>
          <p:nvPr/>
        </p:nvCxnSpPr>
        <p:spPr>
          <a:xfrm flipH="1">
            <a:off x="6217018" y="3584182"/>
            <a:ext cx="34371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79E5773D-E43A-1B9D-FAF5-14CEA76A12C1}"/>
              </a:ext>
            </a:extLst>
          </p:cNvPr>
          <p:cNvSpPr/>
          <p:nvPr/>
        </p:nvSpPr>
        <p:spPr>
          <a:xfrm rot="16686704">
            <a:off x="6251959" y="1041105"/>
            <a:ext cx="5794264" cy="5794264"/>
          </a:xfrm>
          <a:prstGeom prst="arc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41604636-D326-0A2A-E7C7-E578175A1286}"/>
              </a:ext>
            </a:extLst>
          </p:cNvPr>
          <p:cNvSpPr/>
          <p:nvPr/>
        </p:nvSpPr>
        <p:spPr>
          <a:xfrm rot="8057028">
            <a:off x="5533759" y="-423718"/>
            <a:ext cx="4721899" cy="4721899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79FAEAD8-D21C-2395-F2D7-4B4FC509E299}"/>
              </a:ext>
            </a:extLst>
          </p:cNvPr>
          <p:cNvSpPr/>
          <p:nvPr/>
        </p:nvSpPr>
        <p:spPr>
          <a:xfrm rot="2867257">
            <a:off x="6837159" y="597303"/>
            <a:ext cx="3385433" cy="3385433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163F7-6FBF-CD14-89A7-10B79C6DD385}"/>
              </a:ext>
            </a:extLst>
          </p:cNvPr>
          <p:cNvSpPr txBox="1"/>
          <p:nvPr/>
        </p:nvSpPr>
        <p:spPr>
          <a:xfrm>
            <a:off x="7889310" y="45264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032C4-22AC-ADA3-A6E7-DE1BC8521AE7}"/>
              </a:ext>
            </a:extLst>
          </p:cNvPr>
          <p:cNvSpPr txBox="1"/>
          <p:nvPr/>
        </p:nvSpPr>
        <p:spPr>
          <a:xfrm>
            <a:off x="10227726" y="19833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/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blipFill>
                <a:blip r:embed="rId2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8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8775-C9ED-52A4-B2D2-2E302446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C4B163-7554-9E3E-3061-29E5CC48F47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74F4E7-D658-8509-E0FE-4D6F070F91C5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42AC1-7EC3-4BFE-0655-9B2E086490E4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7069215-E878-D42B-566F-A0972AAD28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7690453-3543-862B-18EA-BEBBB43F414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5F9842-8768-F771-07E5-E65E7C75DC79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55FFEC5-45EE-BE38-FBD7-136C1C8E3ECF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4915BF3-7306-4EA9-CFCB-61644A1CD79C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D057A1-6491-3324-FA40-F9DD555DB68C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9E54F4E-3B3D-0637-EA06-7B38CCDC10B2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A86139-9830-3B92-FD85-A87206BF7E8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4686983-1327-F91C-60FC-69C8785A29F1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A5C075C-EE28-E090-029C-9AFF4E1D0EA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59F8775-9DE0-E616-8479-AC77DBB449EA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D73DDA0-A3CD-0475-AE59-56E210CC1AD6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F6CC5-CAF0-C52F-C43C-E57EE291A8AE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F04BA7-FF3B-5E31-F19D-F306B64B41B7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F4C825-CE38-4F2E-DBD8-D1401D615B61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A0EA12-D2D7-5817-A6A1-158A728BD589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8C621A-C645-6304-85D6-D41E6209465F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DB7290-8541-2558-A976-0875A410A16D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E440AD-E4BB-3F9C-FFCA-42F2538BD48D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47CDC-555F-CA8A-6294-ED0346D72465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3DD71F-702F-8B61-113A-DDDB95EBD6A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3E981E5-1E3E-4215-5227-5E319C38C8AA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7BD5E6D-3E69-CDF9-C472-555AC37210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2F016-C531-8810-E972-3E723F515F6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A255F3-1ADF-43EA-2F42-74310316040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0EE2F0-6680-3FD1-05D8-E4783A7D43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6D38CB-F290-4AB1-A7CC-2D6B4FC5154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7ABEC7-B2E3-39FA-7D4B-65DDEF663EB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60EAE8-4491-3AC5-F4F4-908555AB832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6825C7-90EE-5199-1D3C-E326FD2EB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87FC4D-9136-3624-2F8B-69DCF7ED65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A43F8-A742-CD99-1E81-071B1346A2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DA706E-C1CB-207C-5A21-5E3219067B1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2C855A-B526-4372-9AD8-33FD90B85C71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E991-C31A-B60E-5406-9DF5E201CCE3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DB67E-1622-1643-853C-A7156527F36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789AE-3E77-B808-0825-AB1A8F9FBEC5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FF80B-BA0B-A5D3-850C-0E99E2A4079B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0E7D-A985-19D6-82AF-B36C7F76A155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060F8-7C98-6CA6-3B64-C6CCE5632D6B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8747A-2A27-CAE3-C6D6-85753E0A3F58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15F7E-23C7-A569-F81D-DE5DCBC4DD41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23E3A2-C4BB-87E4-2995-5AEAF49E0472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37D8838B-7FFF-4543-5C74-52AFA9DDEB70}"/>
              </a:ext>
            </a:extLst>
          </p:cNvPr>
          <p:cNvSpPr/>
          <p:nvPr/>
        </p:nvSpPr>
        <p:spPr>
          <a:xfrm>
            <a:off x="6786061" y="3018065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D2841F-8077-CCC4-446C-96DA6542C86A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4358EC-ECAD-76A6-F74A-122F1D5A0C3E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C4649E1D-F261-C396-F2D1-3C7FE2D8D2F6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52EFD3-6574-653B-8CD1-2998C380B356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939504-6346-3BD2-F4FF-BF6E440AB37C}"/>
              </a:ext>
            </a:extLst>
          </p:cNvPr>
          <p:cNvSpPr/>
          <p:nvPr/>
        </p:nvSpPr>
        <p:spPr>
          <a:xfrm rot="16200000">
            <a:off x="6252527" y="3069325"/>
            <a:ext cx="1019861" cy="1019861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BA8933-1F81-9384-3071-7D0EB8A6E620}"/>
              </a:ext>
            </a:extLst>
          </p:cNvPr>
          <p:cNvCxnSpPr>
            <a:cxnSpLocks/>
          </p:cNvCxnSpPr>
          <p:nvPr/>
        </p:nvCxnSpPr>
        <p:spPr>
          <a:xfrm rot="2700000">
            <a:off x="6740279" y="3094755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/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blipFill>
                <a:blip r:embed="rId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/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/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1298</Words>
  <Application>Microsoft Office PowerPoint</Application>
  <PresentationFormat>와이드스크린</PresentationFormat>
  <Paragraphs>424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16</cp:revision>
  <dcterms:created xsi:type="dcterms:W3CDTF">2024-02-09T04:19:44Z</dcterms:created>
  <dcterms:modified xsi:type="dcterms:W3CDTF">2024-03-05T14:16:48Z</dcterms:modified>
</cp:coreProperties>
</file>