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301" r:id="rId44"/>
    <p:sldId id="300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1" r:id="rId53"/>
    <p:sldId id="312" r:id="rId54"/>
    <p:sldId id="313" r:id="rId55"/>
    <p:sldId id="314" r:id="rId56"/>
    <p:sldId id="315" r:id="rId5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B4E5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>
        <p:scale>
          <a:sx n="50" d="100"/>
          <a:sy n="50" d="100"/>
        </p:scale>
        <p:origin x="2910" y="1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489AFF-1809-CE8E-1B3C-7101F2732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20EAAC-0A98-180F-A28C-9C57EBBA00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EA73C9-F65A-C480-6543-E7EAC8745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9DEAEA-0594-1D1F-D7A5-9623C7A73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E3B824-8FFA-ECBA-3D10-7BEEB9696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048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BC9271-3AF6-C18E-E022-E0F678A67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C2D1D1-263E-9BF4-B731-07CC1C139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EC5E99-56D1-F495-48B8-5755E570F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D2F1C5-939E-85C8-1FA5-1EF911087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FD9D0C-388C-F606-A11A-476930C6C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673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3374004-4EC4-5A58-9780-0CCA544DE4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4F38B5-3350-E105-53C8-FBE80CF6E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E099ED-2D1F-BE88-3A00-913B7DC04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FB003C-5010-8BBE-4DAF-C522F153D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BC6D4F-C506-FD7E-1D50-A943FD31E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02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158B04-C1E7-B2FA-7E75-916B7FA30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9FB168-BD4B-7FBB-865B-6356FFCCF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64240F-B4CB-4FB3-3273-CA2F255E1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471D09-E958-1D57-B6D8-43ADDAEEC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973E98-D5BB-9300-BF77-5A1368387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600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97BA7-C792-CC15-F640-1F282979E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703C05-7BA8-BCCE-EFB2-9916B76D8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9B7979-3F70-C120-1758-5EFC93FB0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46C9C6-D947-51D8-C95D-39563E2CB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FE45AD-D6A3-D806-03C7-7377629B4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50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E26CD-458D-2010-5310-0CBD3287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BF349B-F192-DA28-3529-1AA49F2C58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D4284E-EB76-F72F-5077-14D99C17D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FA1326-7A88-C13B-D22C-0B14629A3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AE6A76-ECB3-F3FC-43FF-41D53B4D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D5B029-0DA8-BB9F-72AD-86FCA4D79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046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80B7C7-9D34-4DD2-2594-9E4B3690A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5B1B20-DF1F-D8D5-B950-B931DC390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587039-8A7A-C219-A902-E405475B9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6C22D3-46DE-A51C-099D-03B934EE5E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366E59-35E4-05E7-3568-E3D8E031E6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F865B1-30C0-70C9-0692-2467AD90F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D885F1-DA69-17B1-7E2A-72FA3D8E9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4A18CF-76C0-52C5-A741-B37664F6A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664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86FE2-0187-F941-F723-072D5AC07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F35F55B-A8EC-9D0F-91E0-7B015E874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2A3785-A69A-F324-BD3C-E0F11E651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6460BC-4329-1581-5E57-ED94A387F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37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17C6CD-B58E-4224-A892-DD21542FC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EAEAA4-20A7-17A1-1275-EB9BD362A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DEEB0D-DD9B-24F1-54A4-9022FFFA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557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EA321C-3441-0C88-D205-786B0D196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379611-1DBF-201D-E301-74E02BA07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18E51D-5F15-2144-59AD-EC5336000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4EC9DB-8C6F-F057-E34B-2D2662A78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7DFE8D-6CC2-9AB7-8011-A5F04EC72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348FB0-B045-7AEE-E25D-F6119D0D9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88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259D5-487B-CF66-2EEE-DD1B3FF97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D304B9-3A9A-639A-D332-39D528F3CE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DD486B-039C-90AE-8F1D-90095FEE5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5D2379-FF34-402E-BC51-BC41F1A1F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7CC-0247-44E8-BA9D-22109B3A8D72}" type="datetimeFigureOut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5DBDEA-CAA8-3D59-E387-786923D87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1D62AE-4A4B-BC10-7410-7E5AAF445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900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DACFF0-DAE7-EFB5-A9F8-DBD4D5149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1178AB-6E5F-7DF2-7F81-F904BD46E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50B8AB-B504-3F6C-61C3-B996713C15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2C37CC-0247-44E8-BA9D-22109B3A8D72}" type="datetimeFigureOut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4CE74F-0674-6404-67A2-341E76E5E5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4ED897-D9AF-C39D-109B-B8DF7F9C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A3BC2B-F761-4669-8E5C-47B02416B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165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4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3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4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41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30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49.png"/><Relationship Id="rId5" Type="http://schemas.openxmlformats.org/officeDocument/2006/relationships/image" Target="../media/image44.png"/><Relationship Id="rId10" Type="http://schemas.openxmlformats.org/officeDocument/2006/relationships/image" Target="../media/image48.png"/><Relationship Id="rId4" Type="http://schemas.openxmlformats.org/officeDocument/2006/relationships/image" Target="../media/image31.png"/><Relationship Id="rId9" Type="http://schemas.openxmlformats.org/officeDocument/2006/relationships/image" Target="../media/image47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18" Type="http://schemas.openxmlformats.org/officeDocument/2006/relationships/image" Target="../media/image68.png"/><Relationship Id="rId3" Type="http://schemas.openxmlformats.org/officeDocument/2006/relationships/image" Target="../media/image53.png"/><Relationship Id="rId21" Type="http://schemas.openxmlformats.org/officeDocument/2006/relationships/image" Target="../media/image71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" Type="http://schemas.openxmlformats.org/officeDocument/2006/relationships/image" Target="../media/image52.png"/><Relationship Id="rId16" Type="http://schemas.openxmlformats.org/officeDocument/2006/relationships/image" Target="../media/image66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10" Type="http://schemas.openxmlformats.org/officeDocument/2006/relationships/image" Target="../media/image60.png"/><Relationship Id="rId19" Type="http://schemas.openxmlformats.org/officeDocument/2006/relationships/image" Target="../media/image69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Relationship Id="rId22" Type="http://schemas.openxmlformats.org/officeDocument/2006/relationships/image" Target="../media/image7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75.png"/><Relationship Id="rId18" Type="http://schemas.openxmlformats.org/officeDocument/2006/relationships/image" Target="../media/image70.png"/><Relationship Id="rId3" Type="http://schemas.openxmlformats.org/officeDocument/2006/relationships/image" Target="../media/image53.png"/><Relationship Id="rId21" Type="http://schemas.openxmlformats.org/officeDocument/2006/relationships/image" Target="../media/image82.png"/><Relationship Id="rId7" Type="http://schemas.openxmlformats.org/officeDocument/2006/relationships/image" Target="../media/image57.png"/><Relationship Id="rId12" Type="http://schemas.openxmlformats.org/officeDocument/2006/relationships/image" Target="../media/image74.png"/><Relationship Id="rId17" Type="http://schemas.openxmlformats.org/officeDocument/2006/relationships/image" Target="../media/image79.png"/><Relationship Id="rId2" Type="http://schemas.openxmlformats.org/officeDocument/2006/relationships/image" Target="../media/image52.png"/><Relationship Id="rId16" Type="http://schemas.openxmlformats.org/officeDocument/2006/relationships/image" Target="../media/image78.png"/><Relationship Id="rId20" Type="http://schemas.openxmlformats.org/officeDocument/2006/relationships/image" Target="../media/image8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11" Type="http://schemas.openxmlformats.org/officeDocument/2006/relationships/image" Target="../media/image73.png"/><Relationship Id="rId5" Type="http://schemas.openxmlformats.org/officeDocument/2006/relationships/image" Target="../media/image55.png"/><Relationship Id="rId15" Type="http://schemas.openxmlformats.org/officeDocument/2006/relationships/image" Target="../media/image77.png"/><Relationship Id="rId10" Type="http://schemas.openxmlformats.org/officeDocument/2006/relationships/image" Target="../media/image60.png"/><Relationship Id="rId19" Type="http://schemas.openxmlformats.org/officeDocument/2006/relationships/image" Target="../media/image8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76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90.png"/><Relationship Id="rId18" Type="http://schemas.openxmlformats.org/officeDocument/2006/relationships/image" Target="../media/image95.png"/><Relationship Id="rId26" Type="http://schemas.openxmlformats.org/officeDocument/2006/relationships/image" Target="../media/image103.png"/><Relationship Id="rId3" Type="http://schemas.openxmlformats.org/officeDocument/2006/relationships/image" Target="../media/image84.png"/><Relationship Id="rId21" Type="http://schemas.openxmlformats.org/officeDocument/2006/relationships/image" Target="../media/image98.png"/><Relationship Id="rId7" Type="http://schemas.openxmlformats.org/officeDocument/2006/relationships/image" Target="../media/image78.png"/><Relationship Id="rId12" Type="http://schemas.openxmlformats.org/officeDocument/2006/relationships/image" Target="../media/image89.png"/><Relationship Id="rId17" Type="http://schemas.openxmlformats.org/officeDocument/2006/relationships/image" Target="../media/image94.png"/><Relationship Id="rId25" Type="http://schemas.openxmlformats.org/officeDocument/2006/relationships/image" Target="../media/image102.png"/><Relationship Id="rId2" Type="http://schemas.openxmlformats.org/officeDocument/2006/relationships/image" Target="../media/image83.png"/><Relationship Id="rId16" Type="http://schemas.openxmlformats.org/officeDocument/2006/relationships/image" Target="../media/image93.png"/><Relationship Id="rId20" Type="http://schemas.openxmlformats.org/officeDocument/2006/relationships/image" Target="../media/image9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7.png"/><Relationship Id="rId11" Type="http://schemas.openxmlformats.org/officeDocument/2006/relationships/image" Target="../media/image88.png"/><Relationship Id="rId24" Type="http://schemas.openxmlformats.org/officeDocument/2006/relationships/image" Target="../media/image101.png"/><Relationship Id="rId5" Type="http://schemas.openxmlformats.org/officeDocument/2006/relationships/image" Target="../media/image76.png"/><Relationship Id="rId15" Type="http://schemas.openxmlformats.org/officeDocument/2006/relationships/image" Target="../media/image92.png"/><Relationship Id="rId23" Type="http://schemas.openxmlformats.org/officeDocument/2006/relationships/image" Target="../media/image100.png"/><Relationship Id="rId10" Type="http://schemas.openxmlformats.org/officeDocument/2006/relationships/image" Target="../media/image87.png"/><Relationship Id="rId19" Type="http://schemas.openxmlformats.org/officeDocument/2006/relationships/image" Target="../media/image96.png"/><Relationship Id="rId4" Type="http://schemas.openxmlformats.org/officeDocument/2006/relationships/image" Target="../media/image75.png"/><Relationship Id="rId9" Type="http://schemas.openxmlformats.org/officeDocument/2006/relationships/image" Target="../media/image86.png"/><Relationship Id="rId14" Type="http://schemas.openxmlformats.org/officeDocument/2006/relationships/image" Target="../media/image91.png"/><Relationship Id="rId22" Type="http://schemas.openxmlformats.org/officeDocument/2006/relationships/image" Target="../media/image99.png"/><Relationship Id="rId27" Type="http://schemas.openxmlformats.org/officeDocument/2006/relationships/image" Target="../media/image104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16.png"/><Relationship Id="rId18" Type="http://schemas.openxmlformats.org/officeDocument/2006/relationships/image" Target="../media/image121.png"/><Relationship Id="rId3" Type="http://schemas.openxmlformats.org/officeDocument/2006/relationships/image" Target="../media/image106.png"/><Relationship Id="rId21" Type="http://schemas.openxmlformats.org/officeDocument/2006/relationships/image" Target="../media/image124.png"/><Relationship Id="rId7" Type="http://schemas.openxmlformats.org/officeDocument/2006/relationships/image" Target="../media/image110.png"/><Relationship Id="rId12" Type="http://schemas.openxmlformats.org/officeDocument/2006/relationships/image" Target="../media/image115.png"/><Relationship Id="rId17" Type="http://schemas.openxmlformats.org/officeDocument/2006/relationships/image" Target="../media/image120.png"/><Relationship Id="rId2" Type="http://schemas.openxmlformats.org/officeDocument/2006/relationships/image" Target="../media/image105.png"/><Relationship Id="rId16" Type="http://schemas.openxmlformats.org/officeDocument/2006/relationships/image" Target="../media/image119.png"/><Relationship Id="rId20" Type="http://schemas.openxmlformats.org/officeDocument/2006/relationships/image" Target="../media/image1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9.png"/><Relationship Id="rId11" Type="http://schemas.openxmlformats.org/officeDocument/2006/relationships/image" Target="../media/image114.png"/><Relationship Id="rId5" Type="http://schemas.openxmlformats.org/officeDocument/2006/relationships/image" Target="../media/image108.png"/><Relationship Id="rId15" Type="http://schemas.openxmlformats.org/officeDocument/2006/relationships/image" Target="../media/image118.png"/><Relationship Id="rId10" Type="http://schemas.openxmlformats.org/officeDocument/2006/relationships/image" Target="../media/image113.png"/><Relationship Id="rId19" Type="http://schemas.openxmlformats.org/officeDocument/2006/relationships/image" Target="../media/image122.png"/><Relationship Id="rId4" Type="http://schemas.openxmlformats.org/officeDocument/2006/relationships/image" Target="../media/image107.png"/><Relationship Id="rId9" Type="http://schemas.openxmlformats.org/officeDocument/2006/relationships/image" Target="../media/image112.png"/><Relationship Id="rId14" Type="http://schemas.openxmlformats.org/officeDocument/2006/relationships/image" Target="../media/image117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10" Type="http://schemas.openxmlformats.org/officeDocument/2006/relationships/image" Target="../media/image37.png"/><Relationship Id="rId9" Type="http://schemas.openxmlformats.org/officeDocument/2006/relationships/image" Target="../media/image36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25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26.png"/><Relationship Id="rId10" Type="http://schemas.openxmlformats.org/officeDocument/2006/relationships/image" Target="../media/image37.png"/><Relationship Id="rId9" Type="http://schemas.openxmlformats.org/officeDocument/2006/relationships/image" Target="../media/image36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image" Target="../media/image128.png"/><Relationship Id="rId7" Type="http://schemas.openxmlformats.org/officeDocument/2006/relationships/image" Target="../media/image132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1.png"/><Relationship Id="rId11" Type="http://schemas.openxmlformats.org/officeDocument/2006/relationships/image" Target="../media/image136.png"/><Relationship Id="rId5" Type="http://schemas.openxmlformats.org/officeDocument/2006/relationships/image" Target="../media/image130.png"/><Relationship Id="rId10" Type="http://schemas.openxmlformats.org/officeDocument/2006/relationships/image" Target="../media/image135.png"/><Relationship Id="rId4" Type="http://schemas.openxmlformats.org/officeDocument/2006/relationships/image" Target="../media/image129.png"/><Relationship Id="rId9" Type="http://schemas.openxmlformats.org/officeDocument/2006/relationships/image" Target="../media/image134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13" Type="http://schemas.openxmlformats.org/officeDocument/2006/relationships/image" Target="../media/image139.png"/><Relationship Id="rId3" Type="http://schemas.openxmlformats.org/officeDocument/2006/relationships/image" Target="../media/image128.png"/><Relationship Id="rId7" Type="http://schemas.openxmlformats.org/officeDocument/2006/relationships/image" Target="../media/image132.png"/><Relationship Id="rId12" Type="http://schemas.openxmlformats.org/officeDocument/2006/relationships/image" Target="../media/image13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1.png"/><Relationship Id="rId11" Type="http://schemas.openxmlformats.org/officeDocument/2006/relationships/image" Target="../media/image136.png"/><Relationship Id="rId5" Type="http://schemas.openxmlformats.org/officeDocument/2006/relationships/image" Target="../media/image130.png"/><Relationship Id="rId10" Type="http://schemas.openxmlformats.org/officeDocument/2006/relationships/image" Target="../media/image137.png"/><Relationship Id="rId4" Type="http://schemas.openxmlformats.org/officeDocument/2006/relationships/image" Target="../media/image129.png"/><Relationship Id="rId9" Type="http://schemas.openxmlformats.org/officeDocument/2006/relationships/image" Target="../media/image13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그룹 65">
            <a:extLst>
              <a:ext uri="{FF2B5EF4-FFF2-40B4-BE49-F238E27FC236}">
                <a16:creationId xmlns:a16="http://schemas.microsoft.com/office/drawing/2014/main" id="{4EC80192-CEED-D5ED-3A7A-72A418E674CF}"/>
              </a:ext>
            </a:extLst>
          </p:cNvPr>
          <p:cNvGrpSpPr/>
          <p:nvPr/>
        </p:nvGrpSpPr>
        <p:grpSpPr>
          <a:xfrm>
            <a:off x="3714750" y="895350"/>
            <a:ext cx="3752850" cy="4895850"/>
            <a:chOff x="3714750" y="895350"/>
            <a:chExt cx="3752850" cy="4895850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CCFAF65-05B0-6465-9852-F08EFA0BD72F}"/>
                </a:ext>
              </a:extLst>
            </p:cNvPr>
            <p:cNvSpPr/>
            <p:nvPr/>
          </p:nvSpPr>
          <p:spPr>
            <a:xfrm>
              <a:off x="3714750" y="895350"/>
              <a:ext cx="3752850" cy="4895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4745D356-579B-DCDA-1ED5-B683E311C2AB}"/>
                </a:ext>
              </a:extLst>
            </p:cNvPr>
            <p:cNvGrpSpPr/>
            <p:nvPr/>
          </p:nvGrpSpPr>
          <p:grpSpPr>
            <a:xfrm>
              <a:off x="3898229" y="1070478"/>
              <a:ext cx="3433012" cy="4564643"/>
              <a:chOff x="3898229" y="1070478"/>
              <a:chExt cx="3433012" cy="4564643"/>
            </a:xfrm>
          </p:grpSpPr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id="{106D4093-A78D-9EE2-A258-E293CED8E799}"/>
                  </a:ext>
                </a:extLst>
              </p:cNvPr>
              <p:cNvSpPr/>
              <p:nvPr/>
            </p:nvSpPr>
            <p:spPr>
              <a:xfrm>
                <a:off x="4810621" y="4415921"/>
                <a:ext cx="1626939" cy="12192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A40D1091-151F-A428-42C2-E71101910A4B}"/>
                  </a:ext>
                </a:extLst>
              </p:cNvPr>
              <p:cNvSpPr/>
              <p:nvPr/>
            </p:nvSpPr>
            <p:spPr>
              <a:xfrm>
                <a:off x="3898230" y="2462463"/>
                <a:ext cx="3433011" cy="178067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0DA9A54D-EDC3-F862-B002-AED7C00121F9}"/>
                  </a:ext>
                </a:extLst>
              </p:cNvPr>
              <p:cNvSpPr/>
              <p:nvPr/>
            </p:nvSpPr>
            <p:spPr>
              <a:xfrm>
                <a:off x="5543881" y="3272590"/>
                <a:ext cx="160421" cy="16042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F50ABF87-3AB4-1BD2-58FB-3C048F3D42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31241" y="2462463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7912E964-4C52-082F-2921-2EAD329594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4271" y="2462463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1E3B02C1-B585-4129-A7E4-191646F11502}"/>
                  </a:ext>
                </a:extLst>
              </p:cNvPr>
              <p:cNvGrpSpPr/>
              <p:nvPr/>
            </p:nvGrpSpPr>
            <p:grpSpPr>
              <a:xfrm>
                <a:off x="5366082" y="4243137"/>
                <a:ext cx="497306" cy="409074"/>
                <a:chOff x="5366081" y="4243137"/>
                <a:chExt cx="497306" cy="1780674"/>
              </a:xfrm>
            </p:grpSpPr>
            <p:cxnSp>
              <p:nvCxnSpPr>
                <p:cNvPr id="11" name="직선 연결선 10">
                  <a:extLst>
                    <a:ext uri="{FF2B5EF4-FFF2-40B4-BE49-F238E27FC236}">
                      <a16:creationId xmlns:a16="http://schemas.microsoft.com/office/drawing/2014/main" id="{391055A7-95FB-1F8B-E2A3-4C42A3F37B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66081" y="4243137"/>
                  <a:ext cx="0" cy="17806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직선 연결선 11">
                  <a:extLst>
                    <a:ext uri="{FF2B5EF4-FFF2-40B4-BE49-F238E27FC236}">
                      <a16:creationId xmlns:a16="http://schemas.microsoft.com/office/drawing/2014/main" id="{44DAFDDA-8F1D-3D1E-4542-628AC22E0F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63387" y="4243137"/>
                  <a:ext cx="0" cy="17806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A2FD1CD4-042D-A1D6-04D2-499BE704F9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63388" y="4243137"/>
                <a:ext cx="146785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0AB80249-49AC-EEF1-7544-3CDA12231BE5}"/>
                  </a:ext>
                </a:extLst>
              </p:cNvPr>
              <p:cNvSpPr/>
              <p:nvPr/>
            </p:nvSpPr>
            <p:spPr>
              <a:xfrm>
                <a:off x="5704302" y="1070478"/>
                <a:ext cx="1626939" cy="12192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F245F204-206D-F7BA-1760-BC14DD25F3F9}"/>
                  </a:ext>
                </a:extLst>
              </p:cNvPr>
              <p:cNvSpPr/>
              <p:nvPr/>
            </p:nvSpPr>
            <p:spPr>
              <a:xfrm>
                <a:off x="3898229" y="1070478"/>
                <a:ext cx="1626939" cy="12192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6FD15A72-0C9E-0249-94F6-5F69D7F693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98229" y="4243137"/>
                <a:ext cx="146785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F2A4F837-DD9A-CA28-EA1D-2BBD4FB93A51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5221452" y="4592303"/>
                <a:ext cx="0" cy="4090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457BE5D3-60C7-1E31-C7A3-7434D5B9B260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6008017" y="4592305"/>
                <a:ext cx="0" cy="4090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4263DD8C-67DA-AE4D-4DAD-F1AEE0B2219B}"/>
                  </a:ext>
                </a:extLst>
              </p:cNvPr>
              <p:cNvGrpSpPr/>
              <p:nvPr/>
            </p:nvGrpSpPr>
            <p:grpSpPr>
              <a:xfrm rot="10800000">
                <a:off x="4297479" y="1704219"/>
                <a:ext cx="991102" cy="758242"/>
                <a:chOff x="4645916" y="1447800"/>
                <a:chExt cx="991102" cy="758242"/>
              </a:xfrm>
            </p:grpSpPr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B622B553-55EE-5189-1DFB-88288176615E}"/>
                    </a:ext>
                  </a:extLst>
                </p:cNvPr>
                <p:cNvGrpSpPr/>
                <p:nvPr/>
              </p:nvGrpSpPr>
              <p:grpSpPr>
                <a:xfrm>
                  <a:off x="4995083" y="1447800"/>
                  <a:ext cx="497306" cy="409074"/>
                  <a:chOff x="5366081" y="4243137"/>
                  <a:chExt cx="497306" cy="1780674"/>
                </a:xfrm>
              </p:grpSpPr>
              <p:cxnSp>
                <p:nvCxnSpPr>
                  <p:cNvPr id="25" name="직선 연결선 24">
                    <a:extLst>
                      <a:ext uri="{FF2B5EF4-FFF2-40B4-BE49-F238E27FC236}">
                        <a16:creationId xmlns:a16="http://schemas.microsoft.com/office/drawing/2014/main" id="{6C1EBABE-C610-1903-F05E-EE267B54159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66081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직선 연결선 25">
                    <a:extLst>
                      <a:ext uri="{FF2B5EF4-FFF2-40B4-BE49-F238E27FC236}">
                        <a16:creationId xmlns:a16="http://schemas.microsoft.com/office/drawing/2014/main" id="{6093482F-ED74-7F25-2902-F6DC093770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63387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45EF0290-4DB8-D034-6861-3EB0587739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4850453" y="1796966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CA812368-28F6-0B3F-74B3-FA0D3DC807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5637018" y="1796968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250A73C4-6727-1260-29E4-1B66D449BDE8}"/>
                  </a:ext>
                </a:extLst>
              </p:cNvPr>
              <p:cNvGrpSpPr/>
              <p:nvPr/>
            </p:nvGrpSpPr>
            <p:grpSpPr>
              <a:xfrm rot="10800000">
                <a:off x="6110064" y="1704220"/>
                <a:ext cx="991102" cy="758242"/>
                <a:chOff x="4645916" y="1447800"/>
                <a:chExt cx="991102" cy="758242"/>
              </a:xfrm>
            </p:grpSpPr>
            <p:grpSp>
              <p:nvGrpSpPr>
                <p:cNvPr id="33" name="그룹 32">
                  <a:extLst>
                    <a:ext uri="{FF2B5EF4-FFF2-40B4-BE49-F238E27FC236}">
                      <a16:creationId xmlns:a16="http://schemas.microsoft.com/office/drawing/2014/main" id="{7135769D-3370-A2D8-BE4D-0B503E112A82}"/>
                    </a:ext>
                  </a:extLst>
                </p:cNvPr>
                <p:cNvGrpSpPr/>
                <p:nvPr/>
              </p:nvGrpSpPr>
              <p:grpSpPr>
                <a:xfrm>
                  <a:off x="4995083" y="1447800"/>
                  <a:ext cx="497306" cy="409074"/>
                  <a:chOff x="5366081" y="4243137"/>
                  <a:chExt cx="497306" cy="1780674"/>
                </a:xfrm>
              </p:grpSpPr>
              <p:cxnSp>
                <p:nvCxnSpPr>
                  <p:cNvPr id="36" name="직선 연결선 35">
                    <a:extLst>
                      <a:ext uri="{FF2B5EF4-FFF2-40B4-BE49-F238E27FC236}">
                        <a16:creationId xmlns:a16="http://schemas.microsoft.com/office/drawing/2014/main" id="{C8C9F8BE-7497-87F5-12C6-5BC1DCA10B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66081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직선 연결선 36">
                    <a:extLst>
                      <a:ext uri="{FF2B5EF4-FFF2-40B4-BE49-F238E27FC236}">
                        <a16:creationId xmlns:a16="http://schemas.microsoft.com/office/drawing/2014/main" id="{9F5E5E82-DFD1-6BF2-C45A-260695BE94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63387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" name="직선 연결선 33">
                  <a:extLst>
                    <a:ext uri="{FF2B5EF4-FFF2-40B4-BE49-F238E27FC236}">
                      <a16:creationId xmlns:a16="http://schemas.microsoft.com/office/drawing/2014/main" id="{817CA177-A043-57C8-D80E-6956588623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4850453" y="1796966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연결선 34">
                  <a:extLst>
                    <a:ext uri="{FF2B5EF4-FFF2-40B4-BE49-F238E27FC236}">
                      <a16:creationId xmlns:a16="http://schemas.microsoft.com/office/drawing/2014/main" id="{F99881E4-097E-3452-A0C8-6CE9E91D9A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5637018" y="1796968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885E1912-A28C-2D54-D298-F7739AE41A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14271" y="2462462"/>
                <a:ext cx="52783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C7059C62-5C0C-1F94-B66C-167A6603F7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39414" y="2462462"/>
                <a:ext cx="1315279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7D173B1E-E36A-90B1-C653-725D9E265E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51999" y="2462462"/>
                <a:ext cx="57924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1596E8F-BDFF-8E35-6101-3ED022C28A63}"/>
                  </a:ext>
                </a:extLst>
              </p:cNvPr>
              <p:cNvSpPr txBox="1"/>
              <p:nvPr/>
            </p:nvSpPr>
            <p:spPr>
              <a:xfrm>
                <a:off x="4536009" y="1218413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a</a:t>
                </a:r>
                <a:endParaRPr lang="ko-KR" altLang="en-US" sz="2400" b="1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87BEAF9-6E80-9A6B-AE18-0B8F9940824C}"/>
                  </a:ext>
                </a:extLst>
              </p:cNvPr>
              <p:cNvSpPr txBox="1"/>
              <p:nvPr/>
            </p:nvSpPr>
            <p:spPr>
              <a:xfrm>
                <a:off x="6342082" y="1218413"/>
                <a:ext cx="377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b</a:t>
                </a:r>
                <a:endParaRPr lang="ko-KR" altLang="en-US" sz="2400" b="1" dirty="0"/>
              </a:p>
            </p:txBody>
          </p:sp>
          <p:cxnSp>
            <p:nvCxnSpPr>
              <p:cNvPr id="57" name="직선 화살표 연결선 56">
                <a:extLst>
                  <a:ext uri="{FF2B5EF4-FFF2-40B4-BE49-F238E27FC236}">
                    <a16:creationId xmlns:a16="http://schemas.microsoft.com/office/drawing/2014/main" id="{3688DA97-D2B4-9594-54C4-7338866A34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17771" y="1772734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id="{8D66B158-EF8D-EC0F-45C3-84BF95B96B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1698" y="1772734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화살표 연결선 59">
                <a:extLst>
                  <a:ext uri="{FF2B5EF4-FFF2-40B4-BE49-F238E27FC236}">
                    <a16:creationId xmlns:a16="http://schemas.microsoft.com/office/drawing/2014/main" id="{2F0BEF66-5E23-DBCD-CD71-EC93B0DF96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26761" y="4610186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57C1E6A-3772-1CE6-A159-9C77106E7066}"/>
                  </a:ext>
                </a:extLst>
              </p:cNvPr>
              <p:cNvSpPr txBox="1"/>
              <p:nvPr/>
            </p:nvSpPr>
            <p:spPr>
              <a:xfrm>
                <a:off x="5052985" y="5043700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a</a:t>
                </a:r>
                <a:endParaRPr lang="ko-KR" altLang="en-US" sz="2400" b="1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C60B145-1A86-EB21-3A18-045D493726EC}"/>
                  </a:ext>
                </a:extLst>
              </p:cNvPr>
              <p:cNvSpPr txBox="1"/>
              <p:nvPr/>
            </p:nvSpPr>
            <p:spPr>
              <a:xfrm>
                <a:off x="5784308" y="5042189"/>
                <a:ext cx="377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b</a:t>
                </a:r>
                <a:endParaRPr lang="ko-KR" altLang="en-US" sz="2400" b="1" dirty="0"/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06B22738-4F65-2996-0A9A-C78164FE2E6B}"/>
                  </a:ext>
                </a:extLst>
              </p:cNvPr>
              <p:cNvSpPr/>
              <p:nvPr/>
            </p:nvSpPr>
            <p:spPr>
              <a:xfrm>
                <a:off x="5543881" y="5214615"/>
                <a:ext cx="160421" cy="16042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9853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A19419-D3CE-0B2B-1981-2BE124BBC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27EF62-F005-9AEB-6C27-FC4EF9E87D33}"/>
              </a:ext>
            </a:extLst>
          </p:cNvPr>
          <p:cNvSpPr/>
          <p:nvPr/>
        </p:nvSpPr>
        <p:spPr>
          <a:xfrm>
            <a:off x="3010905" y="1582430"/>
            <a:ext cx="5571622" cy="3486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8BA92D1-B825-A0A5-6E1C-5B511E326E79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3C8A218-A5E2-3BB3-8C30-708ACFA3564F}"/>
              </a:ext>
            </a:extLst>
          </p:cNvPr>
          <p:cNvSpPr/>
          <p:nvPr/>
        </p:nvSpPr>
        <p:spPr>
          <a:xfrm>
            <a:off x="6783307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EC092C-AF78-8D2E-EE96-8EF2C5357772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38B135-60C9-CD08-AD52-FDCCA59B8B04}"/>
              </a:ext>
            </a:extLst>
          </p:cNvPr>
          <p:cNvSpPr txBox="1"/>
          <p:nvPr/>
        </p:nvSpPr>
        <p:spPr>
          <a:xfrm>
            <a:off x="7273359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2332D94-D225-A20A-996D-CD6EC5FEE5BC}"/>
              </a:ext>
            </a:extLst>
          </p:cNvPr>
          <p:cNvCxnSpPr>
            <a:cxnSpLocks/>
          </p:cNvCxnSpPr>
          <p:nvPr/>
        </p:nvCxnSpPr>
        <p:spPr>
          <a:xfrm>
            <a:off x="4537411" y="2676346"/>
            <a:ext cx="25186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E2BD33F-2092-4205-1B91-C609DC1BC208}"/>
              </a:ext>
            </a:extLst>
          </p:cNvPr>
          <p:cNvCxnSpPr>
            <a:cxnSpLocks/>
          </p:cNvCxnSpPr>
          <p:nvPr/>
        </p:nvCxnSpPr>
        <p:spPr>
          <a:xfrm>
            <a:off x="4521369" y="3237819"/>
            <a:ext cx="25186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BFB8549-CAF2-9B2A-3051-C6830322214F}"/>
              </a:ext>
            </a:extLst>
          </p:cNvPr>
          <p:cNvCxnSpPr>
            <a:cxnSpLocks/>
          </p:cNvCxnSpPr>
          <p:nvPr/>
        </p:nvCxnSpPr>
        <p:spPr>
          <a:xfrm>
            <a:off x="4521369" y="3237819"/>
            <a:ext cx="2518610" cy="5493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959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79A606-49D4-DD6B-D8F9-A637133EA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046961EC-F757-1C6B-93B4-F96113D73C3D}"/>
              </a:ext>
            </a:extLst>
          </p:cNvPr>
          <p:cNvSpPr/>
          <p:nvPr/>
        </p:nvSpPr>
        <p:spPr>
          <a:xfrm>
            <a:off x="3010905" y="1277256"/>
            <a:ext cx="6176638" cy="37920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B057139-DE62-A906-C7C0-BB5EC7B4DDC4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7099681-F8B1-FF8A-0334-7B0D9CE2FB3F}"/>
              </a:ext>
            </a:extLst>
          </p:cNvPr>
          <p:cNvSpPr/>
          <p:nvPr/>
        </p:nvSpPr>
        <p:spPr>
          <a:xfrm>
            <a:off x="6783307" y="2219145"/>
            <a:ext cx="1315453" cy="25827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90ACFCB-F9A5-25BA-4C76-434F1A7E0DB4}"/>
              </a:ext>
            </a:extLst>
          </p:cNvPr>
          <p:cNvSpPr/>
          <p:nvPr/>
        </p:nvSpPr>
        <p:spPr>
          <a:xfrm>
            <a:off x="7010399" y="2436492"/>
            <a:ext cx="870857" cy="12952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4F41A6-90AB-FAB9-431E-8558A660E705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D9C373-F1C3-70F1-6E69-66F8577455E0}"/>
              </a:ext>
            </a:extLst>
          </p:cNvPr>
          <p:cNvSpPr txBox="1"/>
          <p:nvPr/>
        </p:nvSpPr>
        <p:spPr>
          <a:xfrm>
            <a:off x="7273359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7FD8DF3-41F4-2460-B0F1-EB8A92FA58E3}"/>
              </a:ext>
            </a:extLst>
          </p:cNvPr>
          <p:cNvCxnSpPr>
            <a:cxnSpLocks/>
          </p:cNvCxnSpPr>
          <p:nvPr/>
        </p:nvCxnSpPr>
        <p:spPr>
          <a:xfrm>
            <a:off x="4537411" y="2676346"/>
            <a:ext cx="2735948" cy="1745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68D32E8C-C024-5D80-171E-C8247A15A922}"/>
              </a:ext>
            </a:extLst>
          </p:cNvPr>
          <p:cNvCxnSpPr>
            <a:cxnSpLocks/>
          </p:cNvCxnSpPr>
          <p:nvPr/>
        </p:nvCxnSpPr>
        <p:spPr>
          <a:xfrm flipV="1">
            <a:off x="4521369" y="2953112"/>
            <a:ext cx="2751990" cy="2847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818EAE5-7AA2-1847-8A8E-F888443DD612}"/>
              </a:ext>
            </a:extLst>
          </p:cNvPr>
          <p:cNvCxnSpPr>
            <a:cxnSpLocks/>
          </p:cNvCxnSpPr>
          <p:nvPr/>
        </p:nvCxnSpPr>
        <p:spPr>
          <a:xfrm flipV="1">
            <a:off x="4537411" y="3118306"/>
            <a:ext cx="2735948" cy="6134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2F90B7A-43A6-7101-747C-25FADB61549F}"/>
              </a:ext>
            </a:extLst>
          </p:cNvPr>
          <p:cNvCxnSpPr>
            <a:cxnSpLocks/>
          </p:cNvCxnSpPr>
          <p:nvPr/>
        </p:nvCxnSpPr>
        <p:spPr>
          <a:xfrm flipV="1">
            <a:off x="4521369" y="3237819"/>
            <a:ext cx="2768032" cy="10494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6228DAB-F6D3-C028-7C11-BC25030E8117}"/>
              </a:ext>
            </a:extLst>
          </p:cNvPr>
          <p:cNvCxnSpPr>
            <a:cxnSpLocks/>
          </p:cNvCxnSpPr>
          <p:nvPr/>
        </p:nvCxnSpPr>
        <p:spPr>
          <a:xfrm flipH="1" flipV="1">
            <a:off x="7881256" y="3084102"/>
            <a:ext cx="418799" cy="2559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4D310A3-900D-0304-CABC-73DE41544736}"/>
              </a:ext>
            </a:extLst>
          </p:cNvPr>
          <p:cNvSpPr txBox="1"/>
          <p:nvPr/>
        </p:nvSpPr>
        <p:spPr>
          <a:xfrm>
            <a:off x="3713817" y="146540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정의역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C6106E-5645-E0BF-C7B8-23B0247FE488}"/>
              </a:ext>
            </a:extLst>
          </p:cNvPr>
          <p:cNvSpPr txBox="1"/>
          <p:nvPr/>
        </p:nvSpPr>
        <p:spPr>
          <a:xfrm>
            <a:off x="7117867" y="14654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공역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504434-47CB-9A0E-61AC-3162E89C4032}"/>
              </a:ext>
            </a:extLst>
          </p:cNvPr>
          <p:cNvSpPr txBox="1"/>
          <p:nvPr/>
        </p:nvSpPr>
        <p:spPr>
          <a:xfrm>
            <a:off x="8360009" y="321205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치역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40015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D50551-CF1F-7DE5-1FCA-0ADA7259A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>
            <a:extLst>
              <a:ext uri="{FF2B5EF4-FFF2-40B4-BE49-F238E27FC236}">
                <a16:creationId xmlns:a16="http://schemas.microsoft.com/office/drawing/2014/main" id="{8C58F081-F1FB-E4D4-D46C-62647C89E518}"/>
              </a:ext>
            </a:extLst>
          </p:cNvPr>
          <p:cNvSpPr/>
          <p:nvPr/>
        </p:nvSpPr>
        <p:spPr>
          <a:xfrm>
            <a:off x="3454400" y="520701"/>
            <a:ext cx="4445000" cy="5661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67EBD4E8-76D6-59C8-CC02-471502FB7F2E}"/>
              </a:ext>
            </a:extLst>
          </p:cNvPr>
          <p:cNvSpPr/>
          <p:nvPr/>
        </p:nvSpPr>
        <p:spPr>
          <a:xfrm>
            <a:off x="6024140" y="4415921"/>
            <a:ext cx="1626939" cy="1219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3A4BFEB-0FCC-75BB-31C0-B22BDE1E4114}"/>
              </a:ext>
            </a:extLst>
          </p:cNvPr>
          <p:cNvSpPr/>
          <p:nvPr/>
        </p:nvSpPr>
        <p:spPr>
          <a:xfrm>
            <a:off x="3898230" y="2462463"/>
            <a:ext cx="3433011" cy="17806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DB071CB-BC41-D008-57E4-A11C913DC050}"/>
              </a:ext>
            </a:extLst>
          </p:cNvPr>
          <p:cNvCxnSpPr>
            <a:cxnSpLocks/>
          </p:cNvCxnSpPr>
          <p:nvPr/>
        </p:nvCxnSpPr>
        <p:spPr>
          <a:xfrm>
            <a:off x="7331241" y="2462463"/>
            <a:ext cx="0" cy="17806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4B2E628-794E-24FC-CD58-062E4FB700B3}"/>
              </a:ext>
            </a:extLst>
          </p:cNvPr>
          <p:cNvCxnSpPr>
            <a:cxnSpLocks/>
          </p:cNvCxnSpPr>
          <p:nvPr/>
        </p:nvCxnSpPr>
        <p:spPr>
          <a:xfrm>
            <a:off x="3914271" y="2462463"/>
            <a:ext cx="0" cy="17806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CF7B937-FA00-EB38-0D80-3D84311870A5}"/>
              </a:ext>
            </a:extLst>
          </p:cNvPr>
          <p:cNvGrpSpPr/>
          <p:nvPr/>
        </p:nvGrpSpPr>
        <p:grpSpPr>
          <a:xfrm>
            <a:off x="6579601" y="4243137"/>
            <a:ext cx="497306" cy="409074"/>
            <a:chOff x="5366081" y="4243137"/>
            <a:chExt cx="497306" cy="1780674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3F41282-2C96-842B-B0F6-549A7782EFCD}"/>
                </a:ext>
              </a:extLst>
            </p:cNvPr>
            <p:cNvCxnSpPr>
              <a:cxnSpLocks/>
            </p:cNvCxnSpPr>
            <p:nvPr/>
          </p:nvCxnSpPr>
          <p:spPr>
            <a:xfrm>
              <a:off x="5366081" y="4243137"/>
              <a:ext cx="0" cy="17806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A41E74B9-02A0-6044-C4B1-2046F065AD70}"/>
                </a:ext>
              </a:extLst>
            </p:cNvPr>
            <p:cNvCxnSpPr>
              <a:cxnSpLocks/>
            </p:cNvCxnSpPr>
            <p:nvPr/>
          </p:nvCxnSpPr>
          <p:spPr>
            <a:xfrm>
              <a:off x="5863387" y="4243137"/>
              <a:ext cx="0" cy="17806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CC2504D-87A0-94A7-47A2-BD506037B9AB}"/>
              </a:ext>
            </a:extLst>
          </p:cNvPr>
          <p:cNvCxnSpPr>
            <a:cxnSpLocks/>
          </p:cNvCxnSpPr>
          <p:nvPr/>
        </p:nvCxnSpPr>
        <p:spPr>
          <a:xfrm flipH="1">
            <a:off x="7076906" y="4243137"/>
            <a:ext cx="25433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A2BAC4E-6092-0163-913D-5C1F143230BB}"/>
              </a:ext>
            </a:extLst>
          </p:cNvPr>
          <p:cNvSpPr/>
          <p:nvPr/>
        </p:nvSpPr>
        <p:spPr>
          <a:xfrm>
            <a:off x="3605353" y="1070478"/>
            <a:ext cx="1626939" cy="12192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0A46CF5-5393-DEB7-310F-82957167D8E8}"/>
              </a:ext>
            </a:extLst>
          </p:cNvPr>
          <p:cNvCxnSpPr>
            <a:cxnSpLocks/>
          </p:cNvCxnSpPr>
          <p:nvPr/>
        </p:nvCxnSpPr>
        <p:spPr>
          <a:xfrm flipH="1">
            <a:off x="3898229" y="4243137"/>
            <a:ext cx="26813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6F2AE55-7E7A-541E-CA6F-CBB6F4DDE6F8}"/>
              </a:ext>
            </a:extLst>
          </p:cNvPr>
          <p:cNvCxnSpPr>
            <a:cxnSpLocks/>
          </p:cNvCxnSpPr>
          <p:nvPr/>
        </p:nvCxnSpPr>
        <p:spPr>
          <a:xfrm rot="2700000">
            <a:off x="6434971" y="4592303"/>
            <a:ext cx="0" cy="4090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B295D70-15A0-987A-AD54-0712A5A2AE72}"/>
              </a:ext>
            </a:extLst>
          </p:cNvPr>
          <p:cNvCxnSpPr>
            <a:cxnSpLocks/>
          </p:cNvCxnSpPr>
          <p:nvPr/>
        </p:nvCxnSpPr>
        <p:spPr>
          <a:xfrm rot="18900000">
            <a:off x="7221536" y="4592305"/>
            <a:ext cx="0" cy="4090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89B6127-3E91-4A02-0539-DCADEB9171BD}"/>
              </a:ext>
            </a:extLst>
          </p:cNvPr>
          <p:cNvGrpSpPr/>
          <p:nvPr/>
        </p:nvGrpSpPr>
        <p:grpSpPr>
          <a:xfrm rot="10800000">
            <a:off x="4004603" y="1704219"/>
            <a:ext cx="991102" cy="758242"/>
            <a:chOff x="4645916" y="1447800"/>
            <a:chExt cx="991102" cy="758242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0D87D5C-6F6D-511A-1561-74FBBE913F5C}"/>
                </a:ext>
              </a:extLst>
            </p:cNvPr>
            <p:cNvGrpSpPr/>
            <p:nvPr/>
          </p:nvGrpSpPr>
          <p:grpSpPr>
            <a:xfrm>
              <a:off x="4995083" y="1447800"/>
              <a:ext cx="497306" cy="409074"/>
              <a:chOff x="5366081" y="4243137"/>
              <a:chExt cx="497306" cy="1780674"/>
            </a:xfrm>
          </p:grpSpPr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1781AB72-EB9B-C717-94FA-6F7C768AAE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66081" y="4243137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B921A48E-2064-4426-E096-7C44337236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3387" y="4243137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311A553F-083C-D499-F15F-0D88B92EB025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4850453" y="1796966"/>
              <a:ext cx="0" cy="409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B825BC57-92E1-356B-4069-B86C628DDC6C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5637018" y="1796968"/>
              <a:ext cx="0" cy="409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3257F6A-3EE5-8FD9-ACDD-EF9650F2399C}"/>
              </a:ext>
            </a:extLst>
          </p:cNvPr>
          <p:cNvCxnSpPr>
            <a:cxnSpLocks/>
          </p:cNvCxnSpPr>
          <p:nvPr/>
        </p:nvCxnSpPr>
        <p:spPr>
          <a:xfrm flipH="1">
            <a:off x="3898229" y="2462462"/>
            <a:ext cx="2510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BA7CB821-1D02-24B8-7BFA-25975EEA1257}"/>
              </a:ext>
            </a:extLst>
          </p:cNvPr>
          <p:cNvCxnSpPr>
            <a:cxnSpLocks/>
          </p:cNvCxnSpPr>
          <p:nvPr/>
        </p:nvCxnSpPr>
        <p:spPr>
          <a:xfrm flipH="1">
            <a:off x="4665911" y="2462462"/>
            <a:ext cx="266533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6F88FDF-6988-3188-6DC8-B13050D8B8D4}"/>
              </a:ext>
            </a:extLst>
          </p:cNvPr>
          <p:cNvSpPr txBox="1"/>
          <p:nvPr/>
        </p:nvSpPr>
        <p:spPr>
          <a:xfrm>
            <a:off x="3879251" y="1218413"/>
            <a:ext cx="107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입력</a:t>
            </a:r>
            <a:r>
              <a:rPr lang="en-US" altLang="ko-KR" sz="1400" dirty="0"/>
              <a:t>(Input)</a:t>
            </a:r>
            <a:br>
              <a:rPr lang="en-US" altLang="ko-KR" sz="1400" dirty="0"/>
            </a:br>
            <a:r>
              <a:rPr lang="en-US" altLang="ko-KR" sz="1400" b="1" dirty="0"/>
              <a:t>x</a:t>
            </a:r>
            <a:endParaRPr lang="ko-KR" altLang="en-US" sz="1400" b="1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F2B1FA47-AACB-5B9E-2AD8-5DC32304656F}"/>
              </a:ext>
            </a:extLst>
          </p:cNvPr>
          <p:cNvCxnSpPr>
            <a:cxnSpLocks/>
          </p:cNvCxnSpPr>
          <p:nvPr/>
        </p:nvCxnSpPr>
        <p:spPr>
          <a:xfrm>
            <a:off x="4418822" y="2053386"/>
            <a:ext cx="0" cy="3733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35B78A7F-6581-DBAC-FFAE-65950E8A8FAD}"/>
              </a:ext>
            </a:extLst>
          </p:cNvPr>
          <p:cNvCxnSpPr>
            <a:cxnSpLocks/>
          </p:cNvCxnSpPr>
          <p:nvPr/>
        </p:nvCxnSpPr>
        <p:spPr>
          <a:xfrm>
            <a:off x="6840280" y="4278902"/>
            <a:ext cx="0" cy="3733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35C6FBF-7E94-7AD8-158E-CFCE2F6E077C}"/>
              </a:ext>
            </a:extLst>
          </p:cNvPr>
          <p:cNvSpPr txBox="1"/>
          <p:nvPr/>
        </p:nvSpPr>
        <p:spPr>
          <a:xfrm>
            <a:off x="6250276" y="4945226"/>
            <a:ext cx="1233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y</a:t>
            </a:r>
            <a:br>
              <a:rPr lang="en-US" altLang="ko-KR" sz="1400" dirty="0"/>
            </a:br>
            <a:r>
              <a:rPr lang="ko-KR" altLang="en-US" sz="1400" dirty="0"/>
              <a:t>출력</a:t>
            </a:r>
            <a:r>
              <a:rPr lang="en-US" altLang="ko-KR" sz="1400" dirty="0"/>
              <a:t>(Output)</a:t>
            </a:r>
            <a:endParaRPr lang="ko-KR" altLang="en-US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D460F3-5BD8-419B-4E67-725C6EDB047E}"/>
              </a:ext>
            </a:extLst>
          </p:cNvPr>
          <p:cNvSpPr txBox="1"/>
          <p:nvPr/>
        </p:nvSpPr>
        <p:spPr>
          <a:xfrm>
            <a:off x="5114444" y="3158609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 = f(x)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1B3D19-DC54-8C85-EECE-74D24A7C9163}"/>
              </a:ext>
            </a:extLst>
          </p:cNvPr>
          <p:cNvSpPr txBox="1"/>
          <p:nvPr/>
        </p:nvSpPr>
        <p:spPr>
          <a:xfrm>
            <a:off x="3713817" y="67629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정의역</a:t>
            </a:r>
            <a:endParaRPr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41575A-2FE9-1C4C-63BD-609CEEA9516E}"/>
              </a:ext>
            </a:extLst>
          </p:cNvPr>
          <p:cNvSpPr txBox="1"/>
          <p:nvPr/>
        </p:nvSpPr>
        <p:spPr>
          <a:xfrm>
            <a:off x="6930666" y="56570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공역</a:t>
            </a:r>
          </a:p>
        </p:txBody>
      </p:sp>
    </p:spTree>
    <p:extLst>
      <p:ext uri="{BB962C8B-B14F-4D97-AF65-F5344CB8AC3E}">
        <p14:creationId xmlns:p14="http://schemas.microsoft.com/office/powerpoint/2010/main" val="3890043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7B9D8F-AA29-9BF4-5AEC-3CA96FF45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3F533471-6D9E-50ED-6790-7E685CC5F96D}"/>
              </a:ext>
            </a:extLst>
          </p:cNvPr>
          <p:cNvSpPr/>
          <p:nvPr/>
        </p:nvSpPr>
        <p:spPr>
          <a:xfrm>
            <a:off x="3010904" y="1582430"/>
            <a:ext cx="6171195" cy="3486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825D6E8-FBB0-F20A-FA6D-01E19C062E2B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C77B6CD-6815-1D7E-8662-058EF7355F49}"/>
              </a:ext>
            </a:extLst>
          </p:cNvPr>
          <p:cNvSpPr/>
          <p:nvPr/>
        </p:nvSpPr>
        <p:spPr>
          <a:xfrm>
            <a:off x="6783307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6D1D58-0432-8D87-66E3-32209532DB78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BE247E-7979-59DF-CBD0-74208D39D07D}"/>
              </a:ext>
            </a:extLst>
          </p:cNvPr>
          <p:cNvSpPr txBox="1"/>
          <p:nvPr/>
        </p:nvSpPr>
        <p:spPr>
          <a:xfrm>
            <a:off x="7273359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61978E1-8890-B33A-41A7-3568B4EF1B55}"/>
              </a:ext>
            </a:extLst>
          </p:cNvPr>
          <p:cNvCxnSpPr>
            <a:cxnSpLocks/>
          </p:cNvCxnSpPr>
          <p:nvPr/>
        </p:nvCxnSpPr>
        <p:spPr>
          <a:xfrm>
            <a:off x="4537411" y="2676346"/>
            <a:ext cx="2502568" cy="270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AD294363-D1A3-F2BC-38FD-183A29DCCA14}"/>
              </a:ext>
            </a:extLst>
          </p:cNvPr>
          <p:cNvCxnSpPr>
            <a:cxnSpLocks/>
          </p:cNvCxnSpPr>
          <p:nvPr/>
        </p:nvCxnSpPr>
        <p:spPr>
          <a:xfrm>
            <a:off x="4521369" y="3237819"/>
            <a:ext cx="2518610" cy="1911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11D6857-8B5F-5878-283A-B4AD30357BDE}"/>
              </a:ext>
            </a:extLst>
          </p:cNvPr>
          <p:cNvCxnSpPr>
            <a:cxnSpLocks/>
          </p:cNvCxnSpPr>
          <p:nvPr/>
        </p:nvCxnSpPr>
        <p:spPr>
          <a:xfrm>
            <a:off x="4537411" y="3787140"/>
            <a:ext cx="2502568" cy="2133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393541D-4ACD-D94F-D6AE-A50591AAC286}"/>
              </a:ext>
            </a:extLst>
          </p:cNvPr>
          <p:cNvCxnSpPr>
            <a:cxnSpLocks/>
          </p:cNvCxnSpPr>
          <p:nvPr/>
        </p:nvCxnSpPr>
        <p:spPr>
          <a:xfrm flipV="1">
            <a:off x="4537411" y="4102100"/>
            <a:ext cx="2502568" cy="177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D4B7788-F431-444E-AB01-15DB1FF5E26B}"/>
              </a:ext>
            </a:extLst>
          </p:cNvPr>
          <p:cNvCxnSpPr>
            <a:cxnSpLocks/>
          </p:cNvCxnSpPr>
          <p:nvPr/>
        </p:nvCxnSpPr>
        <p:spPr>
          <a:xfrm flipH="1">
            <a:off x="7785100" y="3619500"/>
            <a:ext cx="57490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FEDF74C-CCA6-EFFB-B0A3-D7643B34023A}"/>
              </a:ext>
            </a:extLst>
          </p:cNvPr>
          <p:cNvSpPr txBox="1"/>
          <p:nvPr/>
        </p:nvSpPr>
        <p:spPr>
          <a:xfrm>
            <a:off x="8419964" y="3296334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공역</a:t>
            </a:r>
            <a:br>
              <a:rPr lang="en-US" altLang="ko-KR" b="1" dirty="0"/>
            </a:br>
            <a:r>
              <a:rPr lang="ko-KR" altLang="en-US" b="1" dirty="0" err="1"/>
              <a:t>치역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11453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7AE541-E954-6599-4D53-35F5F2EC4A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EB6EE9E6-7080-CA00-757E-5AFE81797CEC}"/>
              </a:ext>
            </a:extLst>
          </p:cNvPr>
          <p:cNvSpPr/>
          <p:nvPr/>
        </p:nvSpPr>
        <p:spPr>
          <a:xfrm>
            <a:off x="3010904" y="1582430"/>
            <a:ext cx="5536195" cy="3486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722B1FE-818F-739C-F88A-FD0DD5CF45B1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ED5BF93-E3EB-13F3-5D5F-FDD8D3A43DE8}"/>
              </a:ext>
            </a:extLst>
          </p:cNvPr>
          <p:cNvSpPr/>
          <p:nvPr/>
        </p:nvSpPr>
        <p:spPr>
          <a:xfrm>
            <a:off x="6783307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B8661B-E98F-1A0E-CD3A-81AF66CADC40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157081-0898-65A7-DD6E-74F4744346B7}"/>
              </a:ext>
            </a:extLst>
          </p:cNvPr>
          <p:cNvSpPr txBox="1"/>
          <p:nvPr/>
        </p:nvSpPr>
        <p:spPr>
          <a:xfrm>
            <a:off x="7273359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6D6B064-0214-3271-8FC5-379E4D09906A}"/>
              </a:ext>
            </a:extLst>
          </p:cNvPr>
          <p:cNvCxnSpPr>
            <a:cxnSpLocks/>
          </p:cNvCxnSpPr>
          <p:nvPr/>
        </p:nvCxnSpPr>
        <p:spPr>
          <a:xfrm flipV="1">
            <a:off x="4521369" y="2692400"/>
            <a:ext cx="2751990" cy="254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D6F89685-05F8-244E-CA99-5574A95314FA}"/>
              </a:ext>
            </a:extLst>
          </p:cNvPr>
          <p:cNvCxnSpPr>
            <a:cxnSpLocks/>
          </p:cNvCxnSpPr>
          <p:nvPr/>
        </p:nvCxnSpPr>
        <p:spPr>
          <a:xfrm flipV="1">
            <a:off x="4537411" y="3296334"/>
            <a:ext cx="2735948" cy="132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DDB5E86-3340-DB64-F0DB-841EB3E4A9FF}"/>
              </a:ext>
            </a:extLst>
          </p:cNvPr>
          <p:cNvCxnSpPr>
            <a:cxnSpLocks/>
          </p:cNvCxnSpPr>
          <p:nvPr/>
        </p:nvCxnSpPr>
        <p:spPr>
          <a:xfrm flipV="1">
            <a:off x="4537411" y="3784600"/>
            <a:ext cx="2735948" cy="2159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5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C15F2C-BD1E-BCB6-1E05-B30C95B63F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8EF75A78-A1FD-6BEA-DBED-FBAE49628C69}"/>
              </a:ext>
            </a:extLst>
          </p:cNvPr>
          <p:cNvSpPr/>
          <p:nvPr/>
        </p:nvSpPr>
        <p:spPr>
          <a:xfrm>
            <a:off x="3010904" y="1582430"/>
            <a:ext cx="5536195" cy="3486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BE76950-3870-7087-F8AA-7713FC91D3E6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62501BC-71BC-387B-180B-4F5AF85BBB08}"/>
              </a:ext>
            </a:extLst>
          </p:cNvPr>
          <p:cNvSpPr/>
          <p:nvPr/>
        </p:nvSpPr>
        <p:spPr>
          <a:xfrm>
            <a:off x="6783307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0A743A-D132-D161-E08C-32A2AB1698E7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684F09-6F17-AD84-DC8C-5843AD4BDA43}"/>
              </a:ext>
            </a:extLst>
          </p:cNvPr>
          <p:cNvSpPr txBox="1"/>
          <p:nvPr/>
        </p:nvSpPr>
        <p:spPr>
          <a:xfrm>
            <a:off x="7273359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5D91476-7F97-B8B3-C294-9BE40608ECEB}"/>
              </a:ext>
            </a:extLst>
          </p:cNvPr>
          <p:cNvCxnSpPr>
            <a:cxnSpLocks/>
          </p:cNvCxnSpPr>
          <p:nvPr/>
        </p:nvCxnSpPr>
        <p:spPr>
          <a:xfrm flipV="1">
            <a:off x="4521369" y="2692400"/>
            <a:ext cx="2751990" cy="254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4A7F9DA-0F69-D8A3-1745-0E66D91DA88F}"/>
              </a:ext>
            </a:extLst>
          </p:cNvPr>
          <p:cNvCxnSpPr>
            <a:cxnSpLocks/>
          </p:cNvCxnSpPr>
          <p:nvPr/>
        </p:nvCxnSpPr>
        <p:spPr>
          <a:xfrm flipV="1">
            <a:off x="4537411" y="3296334"/>
            <a:ext cx="2735948" cy="132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94424EB-D85B-CDE1-DA50-30E7AC78A20C}"/>
              </a:ext>
            </a:extLst>
          </p:cNvPr>
          <p:cNvCxnSpPr>
            <a:cxnSpLocks/>
          </p:cNvCxnSpPr>
          <p:nvPr/>
        </p:nvCxnSpPr>
        <p:spPr>
          <a:xfrm>
            <a:off x="4537411" y="4000500"/>
            <a:ext cx="2735948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565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D5A8C-47C5-613F-18A0-D2D8B41FD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D62B2263-FED2-4628-731B-7350C47EFA28}"/>
              </a:ext>
            </a:extLst>
          </p:cNvPr>
          <p:cNvSpPr/>
          <p:nvPr/>
        </p:nvSpPr>
        <p:spPr>
          <a:xfrm>
            <a:off x="3175001" y="1714500"/>
            <a:ext cx="5308600" cy="3354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09EBD70-71D6-6F3C-2169-B1493CC90E66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76B12D2-4AD0-8BA1-21E2-233672AFA1A5}"/>
              </a:ext>
            </a:extLst>
          </p:cNvPr>
          <p:cNvSpPr/>
          <p:nvPr/>
        </p:nvSpPr>
        <p:spPr>
          <a:xfrm>
            <a:off x="6783307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E5BF55-1A31-1EC5-7516-320D66753C48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D17373-F52D-D3A0-9CCE-5FC9AFD17BDD}"/>
              </a:ext>
            </a:extLst>
          </p:cNvPr>
          <p:cNvSpPr txBox="1"/>
          <p:nvPr/>
        </p:nvSpPr>
        <p:spPr>
          <a:xfrm>
            <a:off x="7273359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16B7FB4-D65F-5340-22B9-3AAD6FD7A5D7}"/>
              </a:ext>
            </a:extLst>
          </p:cNvPr>
          <p:cNvCxnSpPr>
            <a:cxnSpLocks/>
          </p:cNvCxnSpPr>
          <p:nvPr/>
        </p:nvCxnSpPr>
        <p:spPr>
          <a:xfrm>
            <a:off x="4537411" y="2692400"/>
            <a:ext cx="27359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1C705EE-4600-8EB6-4BA3-5CEA5E2A562C}"/>
              </a:ext>
            </a:extLst>
          </p:cNvPr>
          <p:cNvCxnSpPr>
            <a:cxnSpLocks/>
          </p:cNvCxnSpPr>
          <p:nvPr/>
        </p:nvCxnSpPr>
        <p:spPr>
          <a:xfrm>
            <a:off x="4537411" y="3296334"/>
            <a:ext cx="27359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08B59AC-749E-D31F-9C7D-12100682C56C}"/>
              </a:ext>
            </a:extLst>
          </p:cNvPr>
          <p:cNvCxnSpPr>
            <a:cxnSpLocks/>
          </p:cNvCxnSpPr>
          <p:nvPr/>
        </p:nvCxnSpPr>
        <p:spPr>
          <a:xfrm>
            <a:off x="4537411" y="3810000"/>
            <a:ext cx="2735948" cy="4953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69C7CAC-A37F-E6E3-CEE0-88AC845414C6}"/>
              </a:ext>
            </a:extLst>
          </p:cNvPr>
          <p:cNvCxnSpPr>
            <a:cxnSpLocks/>
          </p:cNvCxnSpPr>
          <p:nvPr/>
        </p:nvCxnSpPr>
        <p:spPr>
          <a:xfrm>
            <a:off x="4537411" y="4360940"/>
            <a:ext cx="2735948" cy="787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770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6F096E-8707-D5B1-DEDE-D0D4D2174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509029BE-6962-6D46-966D-8CAE6A30C0B6}"/>
              </a:ext>
            </a:extLst>
          </p:cNvPr>
          <p:cNvSpPr/>
          <p:nvPr/>
        </p:nvSpPr>
        <p:spPr>
          <a:xfrm>
            <a:off x="3314701" y="1752600"/>
            <a:ext cx="4940300" cy="3316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FEEF2EB-4547-F29B-A6E5-1A34A0475440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1188737-B6BB-97ED-8125-A8271F623464}"/>
              </a:ext>
            </a:extLst>
          </p:cNvPr>
          <p:cNvSpPr/>
          <p:nvPr/>
        </p:nvSpPr>
        <p:spPr>
          <a:xfrm>
            <a:off x="6783307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7A826F-0207-02A5-7AA7-00E1CFB2DB40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CD7172-369F-0D0D-E075-0927B0DBD6E2}"/>
              </a:ext>
            </a:extLst>
          </p:cNvPr>
          <p:cNvSpPr txBox="1"/>
          <p:nvPr/>
        </p:nvSpPr>
        <p:spPr>
          <a:xfrm>
            <a:off x="7273359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3841447-1F13-605D-B00F-1FA1F07515BB}"/>
              </a:ext>
            </a:extLst>
          </p:cNvPr>
          <p:cNvCxnSpPr>
            <a:cxnSpLocks/>
          </p:cNvCxnSpPr>
          <p:nvPr/>
        </p:nvCxnSpPr>
        <p:spPr>
          <a:xfrm>
            <a:off x="4537411" y="2692400"/>
            <a:ext cx="2587289" cy="50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D6B6A027-8111-0B09-DAB4-6F466E71D6C2}"/>
              </a:ext>
            </a:extLst>
          </p:cNvPr>
          <p:cNvCxnSpPr>
            <a:cxnSpLocks/>
          </p:cNvCxnSpPr>
          <p:nvPr/>
        </p:nvCxnSpPr>
        <p:spPr>
          <a:xfrm>
            <a:off x="4537411" y="3296334"/>
            <a:ext cx="2587289" cy="475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5B410F8-6AF0-96A3-E0B9-1E57344CE3FB}"/>
              </a:ext>
            </a:extLst>
          </p:cNvPr>
          <p:cNvCxnSpPr>
            <a:cxnSpLocks/>
          </p:cNvCxnSpPr>
          <p:nvPr/>
        </p:nvCxnSpPr>
        <p:spPr>
          <a:xfrm flipV="1">
            <a:off x="4537411" y="2692400"/>
            <a:ext cx="2587289" cy="1079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9241E0C-99E7-11B5-0247-300AD43596B5}"/>
              </a:ext>
            </a:extLst>
          </p:cNvPr>
          <p:cNvCxnSpPr>
            <a:cxnSpLocks/>
          </p:cNvCxnSpPr>
          <p:nvPr/>
        </p:nvCxnSpPr>
        <p:spPr>
          <a:xfrm>
            <a:off x="4537410" y="4310141"/>
            <a:ext cx="25872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225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A2B363-E466-81B4-01FD-AFE7FD671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763B3B38-8C1F-BDBE-522D-F4B14A28836A}"/>
              </a:ext>
            </a:extLst>
          </p:cNvPr>
          <p:cNvSpPr/>
          <p:nvPr/>
        </p:nvSpPr>
        <p:spPr>
          <a:xfrm>
            <a:off x="3314701" y="1752600"/>
            <a:ext cx="6615362" cy="3316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C22AAAF-EA56-905C-9D3D-21575A282C8A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F79B38F-B884-12C6-AC18-93CB7BB1B53C}"/>
              </a:ext>
            </a:extLst>
          </p:cNvPr>
          <p:cNvSpPr/>
          <p:nvPr/>
        </p:nvSpPr>
        <p:spPr>
          <a:xfrm>
            <a:off x="5934261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61A880-04F3-CB4B-C04A-3BBA0BA33EF8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7E906C-604B-B951-70A1-12AA0F477628}"/>
              </a:ext>
            </a:extLst>
          </p:cNvPr>
          <p:cNvSpPr txBox="1"/>
          <p:nvPr/>
        </p:nvSpPr>
        <p:spPr>
          <a:xfrm>
            <a:off x="6424313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02AF0C8-53CF-92D8-F463-C25BB62FF364}"/>
              </a:ext>
            </a:extLst>
          </p:cNvPr>
          <p:cNvCxnSpPr>
            <a:cxnSpLocks/>
          </p:cNvCxnSpPr>
          <p:nvPr/>
        </p:nvCxnSpPr>
        <p:spPr>
          <a:xfrm flipV="1">
            <a:off x="4537411" y="2685690"/>
            <a:ext cx="1767136" cy="6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4274AA95-3213-7CFA-FA5F-0339C718C872}"/>
              </a:ext>
            </a:extLst>
          </p:cNvPr>
          <p:cNvCxnSpPr>
            <a:cxnSpLocks/>
          </p:cNvCxnSpPr>
          <p:nvPr/>
        </p:nvCxnSpPr>
        <p:spPr>
          <a:xfrm>
            <a:off x="4537411" y="3296334"/>
            <a:ext cx="1767136" cy="475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E12FCD3-40B3-5E1B-3D66-A19CD923F4BB}"/>
              </a:ext>
            </a:extLst>
          </p:cNvPr>
          <p:cNvCxnSpPr>
            <a:cxnSpLocks/>
          </p:cNvCxnSpPr>
          <p:nvPr/>
        </p:nvCxnSpPr>
        <p:spPr>
          <a:xfrm>
            <a:off x="4537411" y="3771900"/>
            <a:ext cx="1767136" cy="464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45F3693-8674-E07E-734C-4FB8C9CA051C}"/>
              </a:ext>
            </a:extLst>
          </p:cNvPr>
          <p:cNvCxnSpPr>
            <a:cxnSpLocks/>
          </p:cNvCxnSpPr>
          <p:nvPr/>
        </p:nvCxnSpPr>
        <p:spPr>
          <a:xfrm>
            <a:off x="4537410" y="4310141"/>
            <a:ext cx="17671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2C07F62B-1CD0-BBDA-9DAD-3409ABC07C55}"/>
              </a:ext>
            </a:extLst>
          </p:cNvPr>
          <p:cNvSpPr/>
          <p:nvPr/>
        </p:nvSpPr>
        <p:spPr>
          <a:xfrm>
            <a:off x="8360273" y="2219145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C4774C1-D19A-F83B-6658-75FF00F7ED3D}"/>
              </a:ext>
            </a:extLst>
          </p:cNvPr>
          <p:cNvCxnSpPr>
            <a:cxnSpLocks/>
          </p:cNvCxnSpPr>
          <p:nvPr/>
        </p:nvCxnSpPr>
        <p:spPr>
          <a:xfrm>
            <a:off x="6990509" y="2692400"/>
            <a:ext cx="1752438" cy="16177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5E905D9-9AE6-1F15-9B05-A5C659301AA6}"/>
              </a:ext>
            </a:extLst>
          </p:cNvPr>
          <p:cNvCxnSpPr>
            <a:cxnSpLocks/>
          </p:cNvCxnSpPr>
          <p:nvPr/>
        </p:nvCxnSpPr>
        <p:spPr>
          <a:xfrm>
            <a:off x="7005207" y="3317874"/>
            <a:ext cx="1737740" cy="4292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0813247-3E64-CF44-3037-6A6013F4A8F9}"/>
              </a:ext>
            </a:extLst>
          </p:cNvPr>
          <p:cNvCxnSpPr>
            <a:cxnSpLocks/>
          </p:cNvCxnSpPr>
          <p:nvPr/>
        </p:nvCxnSpPr>
        <p:spPr>
          <a:xfrm flipV="1">
            <a:off x="7005207" y="2692400"/>
            <a:ext cx="1737740" cy="11316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089B632-CF89-509E-57B8-67CBB8780601}"/>
              </a:ext>
            </a:extLst>
          </p:cNvPr>
          <p:cNvCxnSpPr>
            <a:cxnSpLocks/>
          </p:cNvCxnSpPr>
          <p:nvPr/>
        </p:nvCxnSpPr>
        <p:spPr>
          <a:xfrm flipV="1">
            <a:off x="7005207" y="2741876"/>
            <a:ext cx="1737740" cy="15958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49B2D0E-CADF-779E-5FC8-10F3FB218909}"/>
              </a:ext>
            </a:extLst>
          </p:cNvPr>
          <p:cNvSpPr txBox="1"/>
          <p:nvPr/>
        </p:nvSpPr>
        <p:spPr>
          <a:xfrm>
            <a:off x="88503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632412-8683-AF8F-D617-6D6334FF4DDA}"/>
              </a:ext>
            </a:extLst>
          </p:cNvPr>
          <p:cNvSpPr txBox="1"/>
          <p:nvPr/>
        </p:nvSpPr>
        <p:spPr>
          <a:xfrm>
            <a:off x="5090706" y="450505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f(x)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6E3E24-5729-2230-E029-7C67F983609A}"/>
              </a:ext>
            </a:extLst>
          </p:cNvPr>
          <p:cNvSpPr txBox="1"/>
          <p:nvPr/>
        </p:nvSpPr>
        <p:spPr>
          <a:xfrm>
            <a:off x="7592589" y="4505058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g(y)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52754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378AB5-3B72-2C3F-971F-54A1E46B3B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A37C1F16-FCEC-9C24-1729-FDAAA7B1BF36}"/>
              </a:ext>
            </a:extLst>
          </p:cNvPr>
          <p:cNvSpPr/>
          <p:nvPr/>
        </p:nvSpPr>
        <p:spPr>
          <a:xfrm>
            <a:off x="3314702" y="1752600"/>
            <a:ext cx="4144878" cy="3316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B3D46BB-4C99-B233-CF08-FCB6C6587EFE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DB45529-D781-1831-E900-33E159CEB479}"/>
              </a:ext>
            </a:extLst>
          </p:cNvPr>
          <p:cNvSpPr/>
          <p:nvPr/>
        </p:nvSpPr>
        <p:spPr>
          <a:xfrm>
            <a:off x="5934261" y="2219145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0D8198-5A3A-6DEC-07EA-13B0E124C7C6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39A287-EC13-6C85-B89A-F65954B9AF82}"/>
              </a:ext>
            </a:extLst>
          </p:cNvPr>
          <p:cNvSpPr txBox="1"/>
          <p:nvPr/>
        </p:nvSpPr>
        <p:spPr>
          <a:xfrm>
            <a:off x="6424313" y="184981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1AA8257-9D87-2414-F7A7-84710F49E41D}"/>
              </a:ext>
            </a:extLst>
          </p:cNvPr>
          <p:cNvCxnSpPr>
            <a:cxnSpLocks/>
          </p:cNvCxnSpPr>
          <p:nvPr/>
        </p:nvCxnSpPr>
        <p:spPr>
          <a:xfrm>
            <a:off x="4537411" y="2692400"/>
            <a:ext cx="1767136" cy="1664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80E3E26B-4D7C-4858-CD6A-4AB3057561FB}"/>
              </a:ext>
            </a:extLst>
          </p:cNvPr>
          <p:cNvCxnSpPr>
            <a:cxnSpLocks/>
          </p:cNvCxnSpPr>
          <p:nvPr/>
        </p:nvCxnSpPr>
        <p:spPr>
          <a:xfrm flipV="1">
            <a:off x="4537411" y="2783029"/>
            <a:ext cx="1767136" cy="5133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54F01B8-981F-4C59-3BAF-BD70E3166121}"/>
              </a:ext>
            </a:extLst>
          </p:cNvPr>
          <p:cNvCxnSpPr>
            <a:cxnSpLocks/>
          </p:cNvCxnSpPr>
          <p:nvPr/>
        </p:nvCxnSpPr>
        <p:spPr>
          <a:xfrm flipV="1">
            <a:off x="4537411" y="2809036"/>
            <a:ext cx="1767136" cy="9628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80BA000-CDB6-1881-F301-1D2B3DF7A05E}"/>
              </a:ext>
            </a:extLst>
          </p:cNvPr>
          <p:cNvCxnSpPr>
            <a:cxnSpLocks/>
          </p:cNvCxnSpPr>
          <p:nvPr/>
        </p:nvCxnSpPr>
        <p:spPr>
          <a:xfrm flipV="1">
            <a:off x="4537410" y="2855495"/>
            <a:ext cx="1767137" cy="14546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40E095E-1FAD-9DC0-DB47-C0D1DF8CEC87}"/>
              </a:ext>
            </a:extLst>
          </p:cNvPr>
          <p:cNvSpPr txBox="1"/>
          <p:nvPr/>
        </p:nvSpPr>
        <p:spPr>
          <a:xfrm>
            <a:off x="4789758" y="4505058"/>
            <a:ext cx="116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(g ∘ f)(x)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99356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6EBE1-3EC3-8483-BDBE-532C44EA47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DE55B167-FF1F-D7F0-19F4-0C71A3B89C3F}"/>
              </a:ext>
            </a:extLst>
          </p:cNvPr>
          <p:cNvGrpSpPr/>
          <p:nvPr/>
        </p:nvGrpSpPr>
        <p:grpSpPr>
          <a:xfrm>
            <a:off x="3714750" y="419100"/>
            <a:ext cx="3752850" cy="5848350"/>
            <a:chOff x="3714750" y="419100"/>
            <a:chExt cx="3752850" cy="5848350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CB14183-D38F-23E9-A292-ABCD01F6DFA2}"/>
                </a:ext>
              </a:extLst>
            </p:cNvPr>
            <p:cNvSpPr/>
            <p:nvPr/>
          </p:nvSpPr>
          <p:spPr>
            <a:xfrm>
              <a:off x="3714750" y="419100"/>
              <a:ext cx="3752850" cy="58483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AFACE7AF-7E7E-B194-B8E7-B99A507E58D0}"/>
                </a:ext>
              </a:extLst>
            </p:cNvPr>
            <p:cNvGrpSpPr/>
            <p:nvPr/>
          </p:nvGrpSpPr>
          <p:grpSpPr>
            <a:xfrm>
              <a:off x="3898229" y="1070478"/>
              <a:ext cx="3433012" cy="4564643"/>
              <a:chOff x="3898229" y="1070478"/>
              <a:chExt cx="3433012" cy="4564643"/>
            </a:xfrm>
          </p:grpSpPr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id="{708B420E-3C9F-67DC-ED1D-CDCF1B3823A5}"/>
                  </a:ext>
                </a:extLst>
              </p:cNvPr>
              <p:cNvSpPr/>
              <p:nvPr/>
            </p:nvSpPr>
            <p:spPr>
              <a:xfrm>
                <a:off x="4810621" y="4415921"/>
                <a:ext cx="1626939" cy="1219200"/>
              </a:xfrm>
              <a:prstGeom prst="roundRect">
                <a:avLst/>
              </a:prstGeom>
              <a:solidFill>
                <a:srgbClr val="B4E5A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DF81AB01-9779-5BF5-415F-A941A35CF70E}"/>
                  </a:ext>
                </a:extLst>
              </p:cNvPr>
              <p:cNvSpPr/>
              <p:nvPr/>
            </p:nvSpPr>
            <p:spPr>
              <a:xfrm>
                <a:off x="3898230" y="2462463"/>
                <a:ext cx="3433011" cy="178067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18CE013F-5CEB-93EB-B511-429AB0002DD7}"/>
                  </a:ext>
                </a:extLst>
              </p:cNvPr>
              <p:cNvSpPr/>
              <p:nvPr/>
            </p:nvSpPr>
            <p:spPr>
              <a:xfrm>
                <a:off x="5543881" y="3272590"/>
                <a:ext cx="160421" cy="16042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A51CB4C3-85C1-EACA-91C1-69DA71D4F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31241" y="2462463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9CC998F5-75F6-03C4-5654-9480E10471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4271" y="2462463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2EDF2372-F368-82F7-C098-F4DF393BA455}"/>
                  </a:ext>
                </a:extLst>
              </p:cNvPr>
              <p:cNvGrpSpPr/>
              <p:nvPr/>
            </p:nvGrpSpPr>
            <p:grpSpPr>
              <a:xfrm>
                <a:off x="5366082" y="4243137"/>
                <a:ext cx="497306" cy="409074"/>
                <a:chOff x="5366081" y="4243137"/>
                <a:chExt cx="497306" cy="1780674"/>
              </a:xfrm>
            </p:grpSpPr>
            <p:cxnSp>
              <p:nvCxnSpPr>
                <p:cNvPr id="11" name="직선 연결선 10">
                  <a:extLst>
                    <a:ext uri="{FF2B5EF4-FFF2-40B4-BE49-F238E27FC236}">
                      <a16:creationId xmlns:a16="http://schemas.microsoft.com/office/drawing/2014/main" id="{870A1AEF-D0D8-E07E-7219-16BD567BEE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66081" y="4243137"/>
                  <a:ext cx="0" cy="17806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직선 연결선 11">
                  <a:extLst>
                    <a:ext uri="{FF2B5EF4-FFF2-40B4-BE49-F238E27FC236}">
                      <a16:creationId xmlns:a16="http://schemas.microsoft.com/office/drawing/2014/main" id="{BA368108-FF80-A815-4A74-CC696C01AB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63387" y="4243137"/>
                  <a:ext cx="0" cy="17806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B0CA0F8-F4CB-6BA1-DB4D-5D6CA9F1DB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63388" y="4243137"/>
                <a:ext cx="146785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CEECDF4E-A12D-2CD0-3828-ECDBA0762138}"/>
                  </a:ext>
                </a:extLst>
              </p:cNvPr>
              <p:cNvSpPr/>
              <p:nvPr/>
            </p:nvSpPr>
            <p:spPr>
              <a:xfrm>
                <a:off x="5704302" y="1070478"/>
                <a:ext cx="1626939" cy="1219200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247E7EF6-4D8A-19BC-930F-3C28370AD5F6}"/>
                  </a:ext>
                </a:extLst>
              </p:cNvPr>
              <p:cNvSpPr/>
              <p:nvPr/>
            </p:nvSpPr>
            <p:spPr>
              <a:xfrm>
                <a:off x="3898229" y="1070478"/>
                <a:ext cx="1626939" cy="12192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B539844F-5E64-E250-148B-A50813FA08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98229" y="4243137"/>
                <a:ext cx="146785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89D0D4F1-B92A-3CEF-952B-90F6771F54BF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5221452" y="4592303"/>
                <a:ext cx="0" cy="4090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5E6BABD2-27FA-2EC2-2CF3-18773086E198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6008017" y="4592305"/>
                <a:ext cx="0" cy="4090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CBF78176-3D70-36F3-B82F-29D81C5DCED3}"/>
                  </a:ext>
                </a:extLst>
              </p:cNvPr>
              <p:cNvGrpSpPr/>
              <p:nvPr/>
            </p:nvGrpSpPr>
            <p:grpSpPr>
              <a:xfrm rot="10800000">
                <a:off x="4297479" y="1704219"/>
                <a:ext cx="991102" cy="758242"/>
                <a:chOff x="4645916" y="1447800"/>
                <a:chExt cx="991102" cy="758242"/>
              </a:xfrm>
            </p:grpSpPr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4723EEC8-09A5-1CA2-8039-17F533AF00C1}"/>
                    </a:ext>
                  </a:extLst>
                </p:cNvPr>
                <p:cNvGrpSpPr/>
                <p:nvPr/>
              </p:nvGrpSpPr>
              <p:grpSpPr>
                <a:xfrm>
                  <a:off x="4995083" y="1447800"/>
                  <a:ext cx="497306" cy="409074"/>
                  <a:chOff x="5366081" y="4243137"/>
                  <a:chExt cx="497306" cy="1780674"/>
                </a:xfrm>
              </p:grpSpPr>
              <p:cxnSp>
                <p:nvCxnSpPr>
                  <p:cNvPr id="25" name="직선 연결선 24">
                    <a:extLst>
                      <a:ext uri="{FF2B5EF4-FFF2-40B4-BE49-F238E27FC236}">
                        <a16:creationId xmlns:a16="http://schemas.microsoft.com/office/drawing/2014/main" id="{3A9B0874-DB97-CF9B-803A-5EC2B7E28C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66081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직선 연결선 25">
                    <a:extLst>
                      <a:ext uri="{FF2B5EF4-FFF2-40B4-BE49-F238E27FC236}">
                        <a16:creationId xmlns:a16="http://schemas.microsoft.com/office/drawing/2014/main" id="{BD935386-8131-7157-E5EB-38C0A30BEB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63387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9C6EBC19-3114-DCAC-64D3-22D45F204C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4850453" y="1796966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242D83D5-12E5-4134-9E31-8F5ED8CBDA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5637018" y="1796968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62361658-82FB-AF49-0246-179BE80DA91C}"/>
                  </a:ext>
                </a:extLst>
              </p:cNvPr>
              <p:cNvGrpSpPr/>
              <p:nvPr/>
            </p:nvGrpSpPr>
            <p:grpSpPr>
              <a:xfrm rot="10800000">
                <a:off x="6110064" y="1704220"/>
                <a:ext cx="991102" cy="758242"/>
                <a:chOff x="4645916" y="1447800"/>
                <a:chExt cx="991102" cy="758242"/>
              </a:xfrm>
            </p:grpSpPr>
            <p:grpSp>
              <p:nvGrpSpPr>
                <p:cNvPr id="33" name="그룹 32">
                  <a:extLst>
                    <a:ext uri="{FF2B5EF4-FFF2-40B4-BE49-F238E27FC236}">
                      <a16:creationId xmlns:a16="http://schemas.microsoft.com/office/drawing/2014/main" id="{9085B162-32EA-0E8E-7AF9-227BCF66C391}"/>
                    </a:ext>
                  </a:extLst>
                </p:cNvPr>
                <p:cNvGrpSpPr/>
                <p:nvPr/>
              </p:nvGrpSpPr>
              <p:grpSpPr>
                <a:xfrm>
                  <a:off x="4995083" y="1447800"/>
                  <a:ext cx="497306" cy="409074"/>
                  <a:chOff x="5366081" y="4243137"/>
                  <a:chExt cx="497306" cy="1780674"/>
                </a:xfrm>
              </p:grpSpPr>
              <p:cxnSp>
                <p:nvCxnSpPr>
                  <p:cNvPr id="36" name="직선 연결선 35">
                    <a:extLst>
                      <a:ext uri="{FF2B5EF4-FFF2-40B4-BE49-F238E27FC236}">
                        <a16:creationId xmlns:a16="http://schemas.microsoft.com/office/drawing/2014/main" id="{D71A5A79-C4D0-212E-AEC5-5918ACEE9E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66081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직선 연결선 36">
                    <a:extLst>
                      <a:ext uri="{FF2B5EF4-FFF2-40B4-BE49-F238E27FC236}">
                        <a16:creationId xmlns:a16="http://schemas.microsoft.com/office/drawing/2014/main" id="{0A3331A5-1E68-9CBC-E5ED-246E6CC91C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63387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" name="직선 연결선 33">
                  <a:extLst>
                    <a:ext uri="{FF2B5EF4-FFF2-40B4-BE49-F238E27FC236}">
                      <a16:creationId xmlns:a16="http://schemas.microsoft.com/office/drawing/2014/main" id="{CA981DF7-8B85-24CD-5356-AD8190DC40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4850453" y="1796966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연결선 34">
                  <a:extLst>
                    <a:ext uri="{FF2B5EF4-FFF2-40B4-BE49-F238E27FC236}">
                      <a16:creationId xmlns:a16="http://schemas.microsoft.com/office/drawing/2014/main" id="{D8C0DE3A-F0B3-3B69-691D-EEC7C6F612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5637018" y="1796968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C030AFB3-1ADA-3D5C-D447-FB5F06E208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14271" y="2462462"/>
                <a:ext cx="52783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3FE16FDA-E7D2-C1A6-967E-A5BB15567A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39414" y="2462462"/>
                <a:ext cx="1315279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B4B6B0EC-36E1-7762-A04A-9636EB056F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51999" y="2462462"/>
                <a:ext cx="57924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883F2FF-F9B4-74B7-3C38-21A16FFEE70E}"/>
                  </a:ext>
                </a:extLst>
              </p:cNvPr>
              <p:cNvSpPr txBox="1"/>
              <p:nvPr/>
            </p:nvSpPr>
            <p:spPr>
              <a:xfrm>
                <a:off x="4536009" y="1218413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a</a:t>
                </a:r>
                <a:endParaRPr lang="ko-KR" altLang="en-US" sz="2400" b="1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E719EDB-6CA1-969C-B954-B4421B2B4CC2}"/>
                  </a:ext>
                </a:extLst>
              </p:cNvPr>
              <p:cNvSpPr txBox="1"/>
              <p:nvPr/>
            </p:nvSpPr>
            <p:spPr>
              <a:xfrm>
                <a:off x="6342082" y="1218413"/>
                <a:ext cx="377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b</a:t>
                </a:r>
                <a:endParaRPr lang="ko-KR" altLang="en-US" sz="2400" b="1" dirty="0"/>
              </a:p>
            </p:txBody>
          </p:sp>
          <p:cxnSp>
            <p:nvCxnSpPr>
              <p:cNvPr id="57" name="직선 화살표 연결선 56">
                <a:extLst>
                  <a:ext uri="{FF2B5EF4-FFF2-40B4-BE49-F238E27FC236}">
                    <a16:creationId xmlns:a16="http://schemas.microsoft.com/office/drawing/2014/main" id="{A0B85734-2D9A-C80A-F5A1-57D736DC94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17771" y="1772734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id="{9BD28149-E83C-033A-1DE4-E79C167653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1698" y="1772734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화살표 연결선 59">
                <a:extLst>
                  <a:ext uri="{FF2B5EF4-FFF2-40B4-BE49-F238E27FC236}">
                    <a16:creationId xmlns:a16="http://schemas.microsoft.com/office/drawing/2014/main" id="{FA07626F-BCDF-6782-0D3F-694D1B71E1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26761" y="4610186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5BABE4F-0070-4868-FD32-F7158D1F7E88}"/>
                  </a:ext>
                </a:extLst>
              </p:cNvPr>
              <p:cNvSpPr txBox="1"/>
              <p:nvPr/>
            </p:nvSpPr>
            <p:spPr>
              <a:xfrm>
                <a:off x="5448401" y="5043700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a</a:t>
                </a:r>
                <a:endParaRPr lang="ko-KR" altLang="en-US" sz="2400" b="1" dirty="0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1056A7B-6A6E-A6AD-252B-DCA8C09A5286}"/>
                </a:ext>
              </a:extLst>
            </p:cNvPr>
            <p:cNvSpPr txBox="1"/>
            <p:nvPr/>
          </p:nvSpPr>
          <p:spPr>
            <a:xfrm>
              <a:off x="4116823" y="59055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입력한 수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116097F-ED1E-4759-CE48-AD181DAD59CB}"/>
                </a:ext>
              </a:extLst>
            </p:cNvPr>
            <p:cNvSpPr txBox="1"/>
            <p:nvPr/>
          </p:nvSpPr>
          <p:spPr>
            <a:xfrm>
              <a:off x="6079189" y="59055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/>
                <a:t>항등원</a:t>
              </a:r>
              <a:endParaRPr lang="ko-KR" altLang="en-US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B490093-8E9F-06B5-FDAD-695F2E333B8D}"/>
                </a:ext>
              </a:extLst>
            </p:cNvPr>
            <p:cNvSpPr txBox="1"/>
            <p:nvPr/>
          </p:nvSpPr>
          <p:spPr>
            <a:xfrm>
              <a:off x="4996300" y="5768692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입력한 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1213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AE5BBF-070B-C59B-1C67-B2276541F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8DF80DE1-DF62-5E74-C729-674ABF07E40F}"/>
              </a:ext>
            </a:extLst>
          </p:cNvPr>
          <p:cNvSpPr/>
          <p:nvPr/>
        </p:nvSpPr>
        <p:spPr>
          <a:xfrm>
            <a:off x="850232" y="1752600"/>
            <a:ext cx="9079831" cy="3316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3AF26E3-F394-651E-1FF5-C6FBB90CE38A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29D4BFD-3383-8C9F-C71E-6D48E6240AE4}"/>
              </a:ext>
            </a:extLst>
          </p:cNvPr>
          <p:cNvSpPr/>
          <p:nvPr/>
        </p:nvSpPr>
        <p:spPr>
          <a:xfrm>
            <a:off x="5934261" y="2219145"/>
            <a:ext cx="1315453" cy="2582779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9939EF-FE77-3610-F4CC-072E12BAF471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32546C-A0F6-DC5D-6B4F-8254B4A7800B}"/>
              </a:ext>
            </a:extLst>
          </p:cNvPr>
          <p:cNvSpPr txBox="1"/>
          <p:nvPr/>
        </p:nvSpPr>
        <p:spPr>
          <a:xfrm>
            <a:off x="6424313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C134DB9-4DC5-AD05-BA22-F39F53F66B9B}"/>
              </a:ext>
            </a:extLst>
          </p:cNvPr>
          <p:cNvCxnSpPr>
            <a:cxnSpLocks/>
          </p:cNvCxnSpPr>
          <p:nvPr/>
        </p:nvCxnSpPr>
        <p:spPr>
          <a:xfrm flipV="1">
            <a:off x="4537411" y="2685690"/>
            <a:ext cx="1767136" cy="6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A6B3173-B682-9F8A-0513-DF4F29B0A620}"/>
              </a:ext>
            </a:extLst>
          </p:cNvPr>
          <p:cNvCxnSpPr>
            <a:cxnSpLocks/>
          </p:cNvCxnSpPr>
          <p:nvPr/>
        </p:nvCxnSpPr>
        <p:spPr>
          <a:xfrm>
            <a:off x="4537411" y="3296334"/>
            <a:ext cx="1767136" cy="475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82ED24A-7426-7B8E-DDE8-1E832364FFEE}"/>
              </a:ext>
            </a:extLst>
          </p:cNvPr>
          <p:cNvCxnSpPr>
            <a:cxnSpLocks/>
          </p:cNvCxnSpPr>
          <p:nvPr/>
        </p:nvCxnSpPr>
        <p:spPr>
          <a:xfrm>
            <a:off x="4537411" y="3771900"/>
            <a:ext cx="1767136" cy="464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50D6794-CBAB-8D8E-4296-A7AF83873CFD}"/>
              </a:ext>
            </a:extLst>
          </p:cNvPr>
          <p:cNvCxnSpPr>
            <a:cxnSpLocks/>
          </p:cNvCxnSpPr>
          <p:nvPr/>
        </p:nvCxnSpPr>
        <p:spPr>
          <a:xfrm>
            <a:off x="4537410" y="4310141"/>
            <a:ext cx="17671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71F7C680-E691-85A5-E348-B8D5924C2AEB}"/>
              </a:ext>
            </a:extLst>
          </p:cNvPr>
          <p:cNvSpPr/>
          <p:nvPr/>
        </p:nvSpPr>
        <p:spPr>
          <a:xfrm>
            <a:off x="8360273" y="2219145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6BF8370-ED68-49A2-3FA3-D8F7735A183B}"/>
              </a:ext>
            </a:extLst>
          </p:cNvPr>
          <p:cNvCxnSpPr>
            <a:cxnSpLocks/>
          </p:cNvCxnSpPr>
          <p:nvPr/>
        </p:nvCxnSpPr>
        <p:spPr>
          <a:xfrm>
            <a:off x="6990509" y="2692400"/>
            <a:ext cx="1752438" cy="16177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32BBF49-F2A5-D56A-F3F4-CB5B8C65E916}"/>
              </a:ext>
            </a:extLst>
          </p:cNvPr>
          <p:cNvCxnSpPr>
            <a:cxnSpLocks/>
          </p:cNvCxnSpPr>
          <p:nvPr/>
        </p:nvCxnSpPr>
        <p:spPr>
          <a:xfrm>
            <a:off x="7005207" y="3317874"/>
            <a:ext cx="1737740" cy="4292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D8CAB42-3AA3-3C92-2551-68F4EAF2557D}"/>
              </a:ext>
            </a:extLst>
          </p:cNvPr>
          <p:cNvCxnSpPr>
            <a:cxnSpLocks/>
          </p:cNvCxnSpPr>
          <p:nvPr/>
        </p:nvCxnSpPr>
        <p:spPr>
          <a:xfrm flipV="1">
            <a:off x="7005207" y="2692400"/>
            <a:ext cx="1737740" cy="11316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9192BB1-339E-5830-E39A-C1A9703E59B6}"/>
              </a:ext>
            </a:extLst>
          </p:cNvPr>
          <p:cNvCxnSpPr>
            <a:cxnSpLocks/>
          </p:cNvCxnSpPr>
          <p:nvPr/>
        </p:nvCxnSpPr>
        <p:spPr>
          <a:xfrm flipV="1">
            <a:off x="7005207" y="2741876"/>
            <a:ext cx="1737740" cy="15958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2B11A8D-32C1-CEC4-9879-D7AC79A42405}"/>
              </a:ext>
            </a:extLst>
          </p:cNvPr>
          <p:cNvSpPr txBox="1"/>
          <p:nvPr/>
        </p:nvSpPr>
        <p:spPr>
          <a:xfrm>
            <a:off x="88503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452950-72A5-4237-DCB0-32D784B17A22}"/>
              </a:ext>
            </a:extLst>
          </p:cNvPr>
          <p:cNvSpPr txBox="1"/>
          <p:nvPr/>
        </p:nvSpPr>
        <p:spPr>
          <a:xfrm>
            <a:off x="5090706" y="450505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g(x)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06BF6C-98AA-B68B-4670-15EDF3DCAD47}"/>
              </a:ext>
            </a:extLst>
          </p:cNvPr>
          <p:cNvSpPr txBox="1"/>
          <p:nvPr/>
        </p:nvSpPr>
        <p:spPr>
          <a:xfrm>
            <a:off x="7592589" y="450505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h(y)</a:t>
            </a:r>
            <a:endParaRPr lang="ko-KR" altLang="en-US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7DB1BC0-CEFC-1CE7-D6F1-158382A128E3}"/>
              </a:ext>
            </a:extLst>
          </p:cNvPr>
          <p:cNvSpPr/>
          <p:nvPr/>
        </p:nvSpPr>
        <p:spPr>
          <a:xfrm>
            <a:off x="1073736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b="1" dirty="0">
                <a:solidFill>
                  <a:schemeClr val="tx2"/>
                </a:solidFill>
              </a:rPr>
              <a:t>α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β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γ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δ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62014BB-D018-80F5-7CE4-831214FEA0A4}"/>
              </a:ext>
            </a:extLst>
          </p:cNvPr>
          <p:cNvCxnSpPr>
            <a:cxnSpLocks/>
          </p:cNvCxnSpPr>
          <p:nvPr/>
        </p:nvCxnSpPr>
        <p:spPr>
          <a:xfrm flipV="1">
            <a:off x="2116474" y="2685690"/>
            <a:ext cx="1767136" cy="6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53F6D0E-62A7-81A0-2A6A-EAEDEFBE3D6F}"/>
              </a:ext>
            </a:extLst>
          </p:cNvPr>
          <p:cNvSpPr txBox="1"/>
          <p:nvPr/>
        </p:nvSpPr>
        <p:spPr>
          <a:xfrm>
            <a:off x="1563788" y="184981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</a:t>
            </a:r>
            <a:endParaRPr lang="ko-KR" altLang="en-US" b="1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CCF6F2D-EADB-BFA4-D27B-721DB2C115B5}"/>
              </a:ext>
            </a:extLst>
          </p:cNvPr>
          <p:cNvCxnSpPr>
            <a:cxnSpLocks/>
          </p:cNvCxnSpPr>
          <p:nvPr/>
        </p:nvCxnSpPr>
        <p:spPr>
          <a:xfrm>
            <a:off x="2116474" y="3296334"/>
            <a:ext cx="1734975" cy="4508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A339503-ECFA-E2B4-7EB8-BA0F5CB3CDD9}"/>
              </a:ext>
            </a:extLst>
          </p:cNvPr>
          <p:cNvCxnSpPr>
            <a:cxnSpLocks/>
          </p:cNvCxnSpPr>
          <p:nvPr/>
        </p:nvCxnSpPr>
        <p:spPr>
          <a:xfrm flipV="1">
            <a:off x="2116474" y="3237054"/>
            <a:ext cx="1734975" cy="558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C800545-D5D1-5059-79AE-6D843AD009E3}"/>
              </a:ext>
            </a:extLst>
          </p:cNvPr>
          <p:cNvCxnSpPr>
            <a:cxnSpLocks/>
          </p:cNvCxnSpPr>
          <p:nvPr/>
        </p:nvCxnSpPr>
        <p:spPr>
          <a:xfrm flipV="1">
            <a:off x="2116474" y="3788419"/>
            <a:ext cx="1767136" cy="5580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E33E1DE-F364-82D6-93EE-0CC7564E7ED2}"/>
              </a:ext>
            </a:extLst>
          </p:cNvPr>
          <p:cNvSpPr txBox="1"/>
          <p:nvPr/>
        </p:nvSpPr>
        <p:spPr>
          <a:xfrm>
            <a:off x="2669769" y="450505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f(w)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91987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17038D-8DE2-9107-96FE-4D7F71893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6C811143-E213-BB36-91C0-1C7EF73354D1}"/>
              </a:ext>
            </a:extLst>
          </p:cNvPr>
          <p:cNvSpPr/>
          <p:nvPr/>
        </p:nvSpPr>
        <p:spPr>
          <a:xfrm>
            <a:off x="-855016" y="1314450"/>
            <a:ext cx="13866166" cy="3754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25002B1-596C-1C2D-36DE-6A87822064C1}"/>
              </a:ext>
            </a:extLst>
          </p:cNvPr>
          <p:cNvSpPr/>
          <p:nvPr/>
        </p:nvSpPr>
        <p:spPr>
          <a:xfrm>
            <a:off x="-566725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b="1" dirty="0">
                <a:solidFill>
                  <a:schemeClr val="tx2"/>
                </a:solidFill>
              </a:rPr>
              <a:t>α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β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γ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δ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93B9AC-2D55-7876-6F28-FDA78FAEE191}"/>
              </a:ext>
            </a:extLst>
          </p:cNvPr>
          <p:cNvSpPr txBox="1"/>
          <p:nvPr/>
        </p:nvSpPr>
        <p:spPr>
          <a:xfrm>
            <a:off x="-76673" y="184981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</a:t>
            </a:r>
            <a:endParaRPr lang="ko-KR" altLang="en-US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31B4CF3-A281-8D79-4EAB-D80B9B9878C9}"/>
              </a:ext>
            </a:extLst>
          </p:cNvPr>
          <p:cNvSpPr/>
          <p:nvPr/>
        </p:nvSpPr>
        <p:spPr>
          <a:xfrm>
            <a:off x="1854724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07431F-FAE9-CFA4-65DF-91F3607C2CE4}"/>
              </a:ext>
            </a:extLst>
          </p:cNvPr>
          <p:cNvSpPr txBox="1"/>
          <p:nvPr/>
        </p:nvSpPr>
        <p:spPr>
          <a:xfrm>
            <a:off x="2344776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0432841-C5E0-A97C-B180-91785E03D76A}"/>
              </a:ext>
            </a:extLst>
          </p:cNvPr>
          <p:cNvCxnSpPr>
            <a:cxnSpLocks/>
          </p:cNvCxnSpPr>
          <p:nvPr/>
        </p:nvCxnSpPr>
        <p:spPr>
          <a:xfrm flipV="1">
            <a:off x="457874" y="2685690"/>
            <a:ext cx="1767136" cy="6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F101D723-4F4B-D80E-28DD-620CC5F82BBE}"/>
              </a:ext>
            </a:extLst>
          </p:cNvPr>
          <p:cNvCxnSpPr>
            <a:cxnSpLocks/>
          </p:cNvCxnSpPr>
          <p:nvPr/>
        </p:nvCxnSpPr>
        <p:spPr>
          <a:xfrm>
            <a:off x="457874" y="3296334"/>
            <a:ext cx="1767136" cy="475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2D80A5F-F7CF-907E-6334-9518096764C9}"/>
              </a:ext>
            </a:extLst>
          </p:cNvPr>
          <p:cNvCxnSpPr>
            <a:cxnSpLocks/>
          </p:cNvCxnSpPr>
          <p:nvPr/>
        </p:nvCxnSpPr>
        <p:spPr>
          <a:xfrm>
            <a:off x="457874" y="3771900"/>
            <a:ext cx="1767136" cy="464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986BC43-A58F-7CF0-EDE2-887C73C5225E}"/>
              </a:ext>
            </a:extLst>
          </p:cNvPr>
          <p:cNvCxnSpPr>
            <a:cxnSpLocks/>
          </p:cNvCxnSpPr>
          <p:nvPr/>
        </p:nvCxnSpPr>
        <p:spPr>
          <a:xfrm flipV="1">
            <a:off x="457873" y="3818359"/>
            <a:ext cx="1767137" cy="4917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75109B2E-E068-8EBA-3643-3A989C80F3C4}"/>
              </a:ext>
            </a:extLst>
          </p:cNvPr>
          <p:cNvSpPr/>
          <p:nvPr/>
        </p:nvSpPr>
        <p:spPr>
          <a:xfrm>
            <a:off x="4280736" y="2219145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BED6499-E901-FE4E-9A6F-C3B57F1C75C0}"/>
              </a:ext>
            </a:extLst>
          </p:cNvPr>
          <p:cNvCxnSpPr>
            <a:cxnSpLocks/>
          </p:cNvCxnSpPr>
          <p:nvPr/>
        </p:nvCxnSpPr>
        <p:spPr>
          <a:xfrm>
            <a:off x="2910972" y="2692400"/>
            <a:ext cx="1752438" cy="16177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0E44DCA-8375-99CB-E798-BE828A690587}"/>
              </a:ext>
            </a:extLst>
          </p:cNvPr>
          <p:cNvCxnSpPr>
            <a:cxnSpLocks/>
          </p:cNvCxnSpPr>
          <p:nvPr/>
        </p:nvCxnSpPr>
        <p:spPr>
          <a:xfrm>
            <a:off x="2925670" y="3317874"/>
            <a:ext cx="1737740" cy="4292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4BCBF9C-0E13-CF2C-7348-8B964AC349DA}"/>
              </a:ext>
            </a:extLst>
          </p:cNvPr>
          <p:cNvCxnSpPr>
            <a:cxnSpLocks/>
          </p:cNvCxnSpPr>
          <p:nvPr/>
        </p:nvCxnSpPr>
        <p:spPr>
          <a:xfrm flipV="1">
            <a:off x="2925670" y="2692400"/>
            <a:ext cx="1737740" cy="11316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122F529-02C9-6FBE-123F-8B492AC5777C}"/>
              </a:ext>
            </a:extLst>
          </p:cNvPr>
          <p:cNvCxnSpPr>
            <a:cxnSpLocks/>
          </p:cNvCxnSpPr>
          <p:nvPr/>
        </p:nvCxnSpPr>
        <p:spPr>
          <a:xfrm flipV="1">
            <a:off x="2925670" y="2741876"/>
            <a:ext cx="1737740" cy="15958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CF8FFA5-6E3B-2098-2239-28017DD55FB7}"/>
              </a:ext>
            </a:extLst>
          </p:cNvPr>
          <p:cNvSpPr txBox="1"/>
          <p:nvPr/>
        </p:nvSpPr>
        <p:spPr>
          <a:xfrm>
            <a:off x="4770788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7C09EA-9B47-4AAF-7047-988595672155}"/>
              </a:ext>
            </a:extLst>
          </p:cNvPr>
          <p:cNvSpPr txBox="1"/>
          <p:nvPr/>
        </p:nvSpPr>
        <p:spPr>
          <a:xfrm>
            <a:off x="720619" y="4505058"/>
            <a:ext cx="116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(g ∘ f)(x)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F4E534-DFDE-FE65-A45A-50DE842160D3}"/>
              </a:ext>
            </a:extLst>
          </p:cNvPr>
          <p:cNvSpPr txBox="1"/>
          <p:nvPr/>
        </p:nvSpPr>
        <p:spPr>
          <a:xfrm>
            <a:off x="3513052" y="450505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h(y)</a:t>
            </a:r>
            <a:endParaRPr lang="ko-KR" altLang="en-US" b="1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7E75A260-716F-5808-BD40-735DF3FE0108}"/>
              </a:ext>
            </a:extLst>
          </p:cNvPr>
          <p:cNvSpPr/>
          <p:nvPr/>
        </p:nvSpPr>
        <p:spPr>
          <a:xfrm>
            <a:off x="8852790" y="2219145"/>
            <a:ext cx="1315453" cy="2582779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FB0B1F-EF88-F448-ABDD-7004C2C2C09A}"/>
              </a:ext>
            </a:extLst>
          </p:cNvPr>
          <p:cNvSpPr txBox="1"/>
          <p:nvPr/>
        </p:nvSpPr>
        <p:spPr>
          <a:xfrm>
            <a:off x="9342842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9C29C68A-434C-3C91-1F37-E08DE1F510A5}"/>
              </a:ext>
            </a:extLst>
          </p:cNvPr>
          <p:cNvSpPr/>
          <p:nvPr/>
        </p:nvSpPr>
        <p:spPr>
          <a:xfrm>
            <a:off x="11350086" y="2219145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DCA3FB4-93D5-F6B4-7B41-965323D7CD1E}"/>
              </a:ext>
            </a:extLst>
          </p:cNvPr>
          <p:cNvSpPr txBox="1"/>
          <p:nvPr/>
        </p:nvSpPr>
        <p:spPr>
          <a:xfrm>
            <a:off x="11840138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42E8FAC-18C7-7D24-8440-49A2A6E8FA30}"/>
              </a:ext>
            </a:extLst>
          </p:cNvPr>
          <p:cNvCxnSpPr>
            <a:cxnSpLocks/>
          </p:cNvCxnSpPr>
          <p:nvPr/>
        </p:nvCxnSpPr>
        <p:spPr>
          <a:xfrm>
            <a:off x="9895528" y="2692400"/>
            <a:ext cx="1767136" cy="16177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AF32C83-9E3F-343D-25D6-8E5448B707D1}"/>
              </a:ext>
            </a:extLst>
          </p:cNvPr>
          <p:cNvCxnSpPr>
            <a:cxnSpLocks/>
          </p:cNvCxnSpPr>
          <p:nvPr/>
        </p:nvCxnSpPr>
        <p:spPr>
          <a:xfrm flipV="1">
            <a:off x="9895528" y="2741876"/>
            <a:ext cx="1767136" cy="5544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8695043-390A-B117-3767-9E75BC18CB5E}"/>
              </a:ext>
            </a:extLst>
          </p:cNvPr>
          <p:cNvCxnSpPr>
            <a:cxnSpLocks/>
          </p:cNvCxnSpPr>
          <p:nvPr/>
        </p:nvCxnSpPr>
        <p:spPr>
          <a:xfrm flipV="1">
            <a:off x="9895528" y="2741875"/>
            <a:ext cx="1767136" cy="10300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75D44BA-AA84-DEB0-5FFF-97CE1933BB75}"/>
              </a:ext>
            </a:extLst>
          </p:cNvPr>
          <p:cNvCxnSpPr>
            <a:cxnSpLocks/>
          </p:cNvCxnSpPr>
          <p:nvPr/>
        </p:nvCxnSpPr>
        <p:spPr>
          <a:xfrm flipV="1">
            <a:off x="9895527" y="2876550"/>
            <a:ext cx="1767137" cy="14335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45C01D0-8961-7EDA-8EE8-49C8569F9CD5}"/>
              </a:ext>
            </a:extLst>
          </p:cNvPr>
          <p:cNvSpPr txBox="1"/>
          <p:nvPr/>
        </p:nvSpPr>
        <p:spPr>
          <a:xfrm>
            <a:off x="10138831" y="4505058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(h ∘ g)(x)</a:t>
            </a:r>
            <a:endParaRPr lang="ko-KR" altLang="en-US" b="1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23CEE9FC-C478-AFAB-3E0D-AD59EB245124}"/>
              </a:ext>
            </a:extLst>
          </p:cNvPr>
          <p:cNvSpPr/>
          <p:nvPr/>
        </p:nvSpPr>
        <p:spPr>
          <a:xfrm>
            <a:off x="643185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b="1" dirty="0">
                <a:solidFill>
                  <a:schemeClr val="tx2"/>
                </a:solidFill>
              </a:rPr>
              <a:t>α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β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γ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δ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AB408DC-9B0E-AE41-9128-A445146E92D9}"/>
              </a:ext>
            </a:extLst>
          </p:cNvPr>
          <p:cNvCxnSpPr>
            <a:cxnSpLocks/>
          </p:cNvCxnSpPr>
          <p:nvPr/>
        </p:nvCxnSpPr>
        <p:spPr>
          <a:xfrm flipV="1">
            <a:off x="7474591" y="2685690"/>
            <a:ext cx="1767136" cy="6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446367A-ED8F-B053-7BFC-37BE9F2DC056}"/>
              </a:ext>
            </a:extLst>
          </p:cNvPr>
          <p:cNvSpPr txBox="1"/>
          <p:nvPr/>
        </p:nvSpPr>
        <p:spPr>
          <a:xfrm>
            <a:off x="6921905" y="184981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</a:t>
            </a:r>
            <a:endParaRPr lang="ko-KR" altLang="en-US" b="1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4590722F-5EBE-07D8-8CA5-391F98BA5DD5}"/>
              </a:ext>
            </a:extLst>
          </p:cNvPr>
          <p:cNvCxnSpPr>
            <a:cxnSpLocks/>
          </p:cNvCxnSpPr>
          <p:nvPr/>
        </p:nvCxnSpPr>
        <p:spPr>
          <a:xfrm>
            <a:off x="7474591" y="3296334"/>
            <a:ext cx="1734975" cy="4508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8DEC571-3336-39BD-92FD-EBBE8785A3FF}"/>
              </a:ext>
            </a:extLst>
          </p:cNvPr>
          <p:cNvCxnSpPr>
            <a:cxnSpLocks/>
          </p:cNvCxnSpPr>
          <p:nvPr/>
        </p:nvCxnSpPr>
        <p:spPr>
          <a:xfrm flipV="1">
            <a:off x="7474591" y="3237054"/>
            <a:ext cx="1734975" cy="558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3C6D6C2-1E13-9AE8-DA52-F433FE704946}"/>
              </a:ext>
            </a:extLst>
          </p:cNvPr>
          <p:cNvCxnSpPr>
            <a:cxnSpLocks/>
          </p:cNvCxnSpPr>
          <p:nvPr/>
        </p:nvCxnSpPr>
        <p:spPr>
          <a:xfrm flipV="1">
            <a:off x="7474591" y="3788419"/>
            <a:ext cx="1767136" cy="5580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2251EBC-192A-812F-3AAD-B80D4AC6FE47}"/>
              </a:ext>
            </a:extLst>
          </p:cNvPr>
          <p:cNvSpPr txBox="1"/>
          <p:nvPr/>
        </p:nvSpPr>
        <p:spPr>
          <a:xfrm>
            <a:off x="8027886" y="450505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f(w)</a:t>
            </a:r>
            <a:endParaRPr lang="ko-KR" altLang="en-US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3848EBF-8BB7-9B2C-F799-5657B89A3837}"/>
              </a:ext>
            </a:extLst>
          </p:cNvPr>
          <p:cNvSpPr txBox="1"/>
          <p:nvPr/>
        </p:nvSpPr>
        <p:spPr>
          <a:xfrm>
            <a:off x="-706998" y="148048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(a)</a:t>
            </a:r>
            <a:endParaRPr lang="ko-KR" altLang="en-US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739BF41-BB81-421B-B3AC-560A678762FD}"/>
              </a:ext>
            </a:extLst>
          </p:cNvPr>
          <p:cNvSpPr txBox="1"/>
          <p:nvPr/>
        </p:nvSpPr>
        <p:spPr>
          <a:xfrm>
            <a:off x="6431852" y="1480481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(b)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97862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C284D6-A4FC-8C7E-9D65-7EE1427AD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DFD20A0A-4E03-5051-E161-CD5B704D97C5}"/>
              </a:ext>
            </a:extLst>
          </p:cNvPr>
          <p:cNvSpPr/>
          <p:nvPr/>
        </p:nvSpPr>
        <p:spPr>
          <a:xfrm>
            <a:off x="1626540" y="1123950"/>
            <a:ext cx="9251010" cy="3945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CCEE975-3291-5B6A-0117-5E690FD69EB2}"/>
              </a:ext>
            </a:extLst>
          </p:cNvPr>
          <p:cNvSpPr/>
          <p:nvPr/>
        </p:nvSpPr>
        <p:spPr>
          <a:xfrm>
            <a:off x="193124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b="1" dirty="0">
                <a:solidFill>
                  <a:schemeClr val="tx2"/>
                </a:solidFill>
              </a:rPr>
              <a:t>α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β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γ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δ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2886ED8-B689-7F2C-91F6-A0D47DEF8986}"/>
              </a:ext>
            </a:extLst>
          </p:cNvPr>
          <p:cNvSpPr/>
          <p:nvPr/>
        </p:nvSpPr>
        <p:spPr>
          <a:xfrm>
            <a:off x="4370831" y="2219145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21C4F9-9545-D8D6-8E1C-830183D8C087}"/>
              </a:ext>
            </a:extLst>
          </p:cNvPr>
          <p:cNvSpPr txBox="1"/>
          <p:nvPr/>
        </p:nvSpPr>
        <p:spPr>
          <a:xfrm>
            <a:off x="2421295" y="184981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2CE977-2D4A-A85F-B83E-EA65594D9D7C}"/>
              </a:ext>
            </a:extLst>
          </p:cNvPr>
          <p:cNvSpPr txBox="1"/>
          <p:nvPr/>
        </p:nvSpPr>
        <p:spPr>
          <a:xfrm>
            <a:off x="4860883" y="184981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8A65A41-2965-5597-F3AA-BC67099E0A1F}"/>
              </a:ext>
            </a:extLst>
          </p:cNvPr>
          <p:cNvCxnSpPr>
            <a:cxnSpLocks/>
          </p:cNvCxnSpPr>
          <p:nvPr/>
        </p:nvCxnSpPr>
        <p:spPr>
          <a:xfrm>
            <a:off x="2973981" y="2692400"/>
            <a:ext cx="1767136" cy="1664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B9836E0-870D-F383-EC14-46C72B160996}"/>
              </a:ext>
            </a:extLst>
          </p:cNvPr>
          <p:cNvCxnSpPr>
            <a:cxnSpLocks/>
          </p:cNvCxnSpPr>
          <p:nvPr/>
        </p:nvCxnSpPr>
        <p:spPr>
          <a:xfrm flipV="1">
            <a:off x="2973981" y="2783029"/>
            <a:ext cx="1767136" cy="5133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8EFCCD9-FB52-EF74-A340-9EDD0B0EC01E}"/>
              </a:ext>
            </a:extLst>
          </p:cNvPr>
          <p:cNvCxnSpPr>
            <a:cxnSpLocks/>
          </p:cNvCxnSpPr>
          <p:nvPr/>
        </p:nvCxnSpPr>
        <p:spPr>
          <a:xfrm flipV="1">
            <a:off x="2973981" y="2809036"/>
            <a:ext cx="1767136" cy="9628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9272B56-8119-6364-954F-59E825A1E59E}"/>
              </a:ext>
            </a:extLst>
          </p:cNvPr>
          <p:cNvCxnSpPr>
            <a:cxnSpLocks/>
          </p:cNvCxnSpPr>
          <p:nvPr/>
        </p:nvCxnSpPr>
        <p:spPr>
          <a:xfrm flipV="1">
            <a:off x="2973980" y="2855495"/>
            <a:ext cx="1767137" cy="14546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AD45410-501E-B7BD-D1CF-198CA2E68AF0}"/>
              </a:ext>
            </a:extLst>
          </p:cNvPr>
          <p:cNvSpPr txBox="1"/>
          <p:nvPr/>
        </p:nvSpPr>
        <p:spPr>
          <a:xfrm>
            <a:off x="2903324" y="4505058"/>
            <a:ext cx="1810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(h ∘ (g ∘ f))(w)</a:t>
            </a:r>
            <a:endParaRPr lang="ko-KR" altLang="en-US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41E2C91-A608-F3CF-DB59-6366948C8239}"/>
              </a:ext>
            </a:extLst>
          </p:cNvPr>
          <p:cNvSpPr/>
          <p:nvPr/>
        </p:nvSpPr>
        <p:spPr>
          <a:xfrm>
            <a:off x="6810419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b="1" dirty="0">
                <a:solidFill>
                  <a:schemeClr val="tx2"/>
                </a:solidFill>
              </a:rPr>
              <a:t>α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β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γ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δ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D625CCF-D174-E990-26FC-00D0E93BA4B8}"/>
              </a:ext>
            </a:extLst>
          </p:cNvPr>
          <p:cNvSpPr/>
          <p:nvPr/>
        </p:nvSpPr>
        <p:spPr>
          <a:xfrm>
            <a:off x="9250007" y="2219145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958DB3-34C4-E5BF-5992-3341FED463F5}"/>
              </a:ext>
            </a:extLst>
          </p:cNvPr>
          <p:cNvSpPr txBox="1"/>
          <p:nvPr/>
        </p:nvSpPr>
        <p:spPr>
          <a:xfrm>
            <a:off x="7300471" y="184981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0EC786-6A5C-AFB1-5900-8D1F3C440755}"/>
              </a:ext>
            </a:extLst>
          </p:cNvPr>
          <p:cNvSpPr txBox="1"/>
          <p:nvPr/>
        </p:nvSpPr>
        <p:spPr>
          <a:xfrm>
            <a:off x="9740059" y="184981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6DD8F74-E679-39FA-F112-5F94DB7D0457}"/>
              </a:ext>
            </a:extLst>
          </p:cNvPr>
          <p:cNvCxnSpPr>
            <a:cxnSpLocks/>
          </p:cNvCxnSpPr>
          <p:nvPr/>
        </p:nvCxnSpPr>
        <p:spPr>
          <a:xfrm>
            <a:off x="7853157" y="2692400"/>
            <a:ext cx="1767136" cy="1664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FF0FC7F-9539-093E-DFBE-4EB51BBA5010}"/>
              </a:ext>
            </a:extLst>
          </p:cNvPr>
          <p:cNvCxnSpPr>
            <a:cxnSpLocks/>
          </p:cNvCxnSpPr>
          <p:nvPr/>
        </p:nvCxnSpPr>
        <p:spPr>
          <a:xfrm flipV="1">
            <a:off x="7853157" y="2783029"/>
            <a:ext cx="1767136" cy="5133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9700F67-0ED2-A0CE-F5FF-1E8B7DA437CE}"/>
              </a:ext>
            </a:extLst>
          </p:cNvPr>
          <p:cNvCxnSpPr>
            <a:cxnSpLocks/>
          </p:cNvCxnSpPr>
          <p:nvPr/>
        </p:nvCxnSpPr>
        <p:spPr>
          <a:xfrm flipV="1">
            <a:off x="7853157" y="2809036"/>
            <a:ext cx="1767136" cy="9628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0F62A7C-5E43-6CE3-081F-E6C2E054ACB7}"/>
              </a:ext>
            </a:extLst>
          </p:cNvPr>
          <p:cNvCxnSpPr>
            <a:cxnSpLocks/>
          </p:cNvCxnSpPr>
          <p:nvPr/>
        </p:nvCxnSpPr>
        <p:spPr>
          <a:xfrm flipV="1">
            <a:off x="7853156" y="2855495"/>
            <a:ext cx="1767137" cy="14546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B948E47-468B-6B05-BFF1-FE96D5789057}"/>
              </a:ext>
            </a:extLst>
          </p:cNvPr>
          <p:cNvSpPr txBox="1"/>
          <p:nvPr/>
        </p:nvSpPr>
        <p:spPr>
          <a:xfrm>
            <a:off x="7839125" y="4505058"/>
            <a:ext cx="1810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((h ∘ g) ∘ f)(w)</a:t>
            </a:r>
            <a:endParaRPr lang="ko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472010-9400-159A-097D-413760233159}"/>
              </a:ext>
            </a:extLst>
          </p:cNvPr>
          <p:cNvSpPr txBox="1"/>
          <p:nvPr/>
        </p:nvSpPr>
        <p:spPr>
          <a:xfrm>
            <a:off x="1693037" y="13832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(a)</a:t>
            </a:r>
            <a:endParaRPr lang="ko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11352D-63D3-7D64-4C3E-351109267EAD}"/>
              </a:ext>
            </a:extLst>
          </p:cNvPr>
          <p:cNvSpPr txBox="1"/>
          <p:nvPr/>
        </p:nvSpPr>
        <p:spPr>
          <a:xfrm>
            <a:off x="6810419" y="1383268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(b)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23103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C170CB61-BA09-61A8-C75E-50C5BCF7A2B8}"/>
              </a:ext>
            </a:extLst>
          </p:cNvPr>
          <p:cNvSpPr/>
          <p:nvPr/>
        </p:nvSpPr>
        <p:spPr>
          <a:xfrm>
            <a:off x="3112168" y="1668378"/>
            <a:ext cx="4523874" cy="36255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992C09D-3E41-E9AC-98A7-907EF58283C2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0AE1B51-F221-0F74-2A2F-04E6611D5CC4}"/>
              </a:ext>
            </a:extLst>
          </p:cNvPr>
          <p:cNvSpPr/>
          <p:nvPr/>
        </p:nvSpPr>
        <p:spPr>
          <a:xfrm>
            <a:off x="5934261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16A378-3C2F-C7D0-9209-17FCD19F48E5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72AB03-30A3-F7B7-6FFF-2E533F3F0184}"/>
              </a:ext>
            </a:extLst>
          </p:cNvPr>
          <p:cNvSpPr txBox="1"/>
          <p:nvPr/>
        </p:nvSpPr>
        <p:spPr>
          <a:xfrm>
            <a:off x="6424313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51739AE-8168-708A-3A62-F9D1D39D1A86}"/>
              </a:ext>
            </a:extLst>
          </p:cNvPr>
          <p:cNvCxnSpPr>
            <a:cxnSpLocks/>
          </p:cNvCxnSpPr>
          <p:nvPr/>
        </p:nvCxnSpPr>
        <p:spPr>
          <a:xfrm flipV="1">
            <a:off x="4537411" y="2685690"/>
            <a:ext cx="1767136" cy="6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68FEB65-08B9-607C-AA35-CAFC2E8E72AC}"/>
              </a:ext>
            </a:extLst>
          </p:cNvPr>
          <p:cNvCxnSpPr>
            <a:cxnSpLocks/>
          </p:cNvCxnSpPr>
          <p:nvPr/>
        </p:nvCxnSpPr>
        <p:spPr>
          <a:xfrm>
            <a:off x="4537411" y="3296334"/>
            <a:ext cx="17671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BCD840B-922D-93B3-5632-ECE536D127BA}"/>
              </a:ext>
            </a:extLst>
          </p:cNvPr>
          <p:cNvCxnSpPr>
            <a:cxnSpLocks/>
          </p:cNvCxnSpPr>
          <p:nvPr/>
        </p:nvCxnSpPr>
        <p:spPr>
          <a:xfrm>
            <a:off x="4537410" y="3818359"/>
            <a:ext cx="17671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0D08EB5-D922-6596-0076-419A6903192C}"/>
              </a:ext>
            </a:extLst>
          </p:cNvPr>
          <p:cNvCxnSpPr>
            <a:cxnSpLocks/>
          </p:cNvCxnSpPr>
          <p:nvPr/>
        </p:nvCxnSpPr>
        <p:spPr>
          <a:xfrm>
            <a:off x="4537410" y="4310141"/>
            <a:ext cx="17671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0B838B4-87C9-D680-05AC-325A7D73BF30}"/>
              </a:ext>
            </a:extLst>
          </p:cNvPr>
          <p:cNvSpPr txBox="1"/>
          <p:nvPr/>
        </p:nvSpPr>
        <p:spPr>
          <a:xfrm>
            <a:off x="5090706" y="4505058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id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68999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EB35BB-DE3E-D5AE-8C2C-28D543A40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8AFD6AFA-D1EC-5028-91AC-CEB049E9ADEC}"/>
              </a:ext>
            </a:extLst>
          </p:cNvPr>
          <p:cNvSpPr/>
          <p:nvPr/>
        </p:nvSpPr>
        <p:spPr>
          <a:xfrm>
            <a:off x="-855016" y="1314450"/>
            <a:ext cx="13866166" cy="3754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2BE7263-8B7A-B8DC-3EDF-97B950717DC0}"/>
              </a:ext>
            </a:extLst>
          </p:cNvPr>
          <p:cNvSpPr/>
          <p:nvPr/>
        </p:nvSpPr>
        <p:spPr>
          <a:xfrm>
            <a:off x="-566725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B7AD94-23C4-CAB3-AF4D-024715074F24}"/>
              </a:ext>
            </a:extLst>
          </p:cNvPr>
          <p:cNvSpPr txBox="1"/>
          <p:nvPr/>
        </p:nvSpPr>
        <p:spPr>
          <a:xfrm>
            <a:off x="-76673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992D088C-7330-4185-56FA-A9E763F6F5FD}"/>
              </a:ext>
            </a:extLst>
          </p:cNvPr>
          <p:cNvSpPr/>
          <p:nvPr/>
        </p:nvSpPr>
        <p:spPr>
          <a:xfrm>
            <a:off x="1854724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36A45D7-DE9A-946F-FD50-0B10803E9370}"/>
              </a:ext>
            </a:extLst>
          </p:cNvPr>
          <p:cNvSpPr txBox="1"/>
          <p:nvPr/>
        </p:nvSpPr>
        <p:spPr>
          <a:xfrm>
            <a:off x="2344776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A527E6A-AB09-4E5E-6E67-2E8EB10FA6B4}"/>
              </a:ext>
            </a:extLst>
          </p:cNvPr>
          <p:cNvCxnSpPr>
            <a:cxnSpLocks/>
          </p:cNvCxnSpPr>
          <p:nvPr/>
        </p:nvCxnSpPr>
        <p:spPr>
          <a:xfrm>
            <a:off x="457874" y="2692400"/>
            <a:ext cx="1767136" cy="5446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CF8359B-52B1-8F5B-EAEE-0516F9989CA4}"/>
              </a:ext>
            </a:extLst>
          </p:cNvPr>
          <p:cNvCxnSpPr>
            <a:cxnSpLocks/>
          </p:cNvCxnSpPr>
          <p:nvPr/>
        </p:nvCxnSpPr>
        <p:spPr>
          <a:xfrm>
            <a:off x="457874" y="3296334"/>
            <a:ext cx="1767136" cy="475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2947120-FFCF-9F8F-6B46-2427F1243D74}"/>
              </a:ext>
            </a:extLst>
          </p:cNvPr>
          <p:cNvCxnSpPr>
            <a:cxnSpLocks/>
          </p:cNvCxnSpPr>
          <p:nvPr/>
        </p:nvCxnSpPr>
        <p:spPr>
          <a:xfrm>
            <a:off x="457874" y="3771900"/>
            <a:ext cx="1767136" cy="5382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482B5DA-22AB-D150-763B-2695FC6C9CFC}"/>
              </a:ext>
            </a:extLst>
          </p:cNvPr>
          <p:cNvCxnSpPr>
            <a:cxnSpLocks/>
          </p:cNvCxnSpPr>
          <p:nvPr/>
        </p:nvCxnSpPr>
        <p:spPr>
          <a:xfrm flipV="1">
            <a:off x="457873" y="2741875"/>
            <a:ext cx="1767137" cy="15682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281E15D7-20BB-A9CD-6D24-B082EFD626B2}"/>
              </a:ext>
            </a:extLst>
          </p:cNvPr>
          <p:cNvSpPr/>
          <p:nvPr/>
        </p:nvSpPr>
        <p:spPr>
          <a:xfrm>
            <a:off x="4280736" y="2219145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C2C3FC8-CF04-2798-BCC2-7FB8D200F6CD}"/>
              </a:ext>
            </a:extLst>
          </p:cNvPr>
          <p:cNvCxnSpPr>
            <a:cxnSpLocks/>
          </p:cNvCxnSpPr>
          <p:nvPr/>
        </p:nvCxnSpPr>
        <p:spPr>
          <a:xfrm flipV="1">
            <a:off x="2910972" y="2685690"/>
            <a:ext cx="1752438" cy="6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7C0E80D-7C84-FEB1-D149-7EAF800DD439}"/>
              </a:ext>
            </a:extLst>
          </p:cNvPr>
          <p:cNvCxnSpPr>
            <a:cxnSpLocks/>
          </p:cNvCxnSpPr>
          <p:nvPr/>
        </p:nvCxnSpPr>
        <p:spPr>
          <a:xfrm flipV="1">
            <a:off x="2925670" y="3237054"/>
            <a:ext cx="1737740" cy="808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4508CB8-F2AD-1B21-6CBD-7EA13C42A85C}"/>
              </a:ext>
            </a:extLst>
          </p:cNvPr>
          <p:cNvCxnSpPr>
            <a:cxnSpLocks/>
          </p:cNvCxnSpPr>
          <p:nvPr/>
        </p:nvCxnSpPr>
        <p:spPr>
          <a:xfrm flipV="1">
            <a:off x="2925670" y="3771900"/>
            <a:ext cx="1737740" cy="521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887F4A2-6635-6B70-69AD-C2E3E8184F4B}"/>
              </a:ext>
            </a:extLst>
          </p:cNvPr>
          <p:cNvCxnSpPr>
            <a:cxnSpLocks/>
          </p:cNvCxnSpPr>
          <p:nvPr/>
        </p:nvCxnSpPr>
        <p:spPr>
          <a:xfrm flipV="1">
            <a:off x="2925670" y="4310141"/>
            <a:ext cx="1737740" cy="275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E5DAE0B-2857-CC6D-FF2B-8F2BE3E59266}"/>
              </a:ext>
            </a:extLst>
          </p:cNvPr>
          <p:cNvSpPr txBox="1"/>
          <p:nvPr/>
        </p:nvSpPr>
        <p:spPr>
          <a:xfrm>
            <a:off x="4770788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36FC261-E5AE-D19A-B482-F00FE6368ED7}"/>
              </a:ext>
            </a:extLst>
          </p:cNvPr>
          <p:cNvSpPr txBox="1"/>
          <p:nvPr/>
        </p:nvSpPr>
        <p:spPr>
          <a:xfrm>
            <a:off x="982315" y="450505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f(x)</a:t>
            </a:r>
            <a:endParaRPr lang="ko-KR" altLang="en-US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D05CA1E-F024-57DE-7DEB-35DC93DBBE08}"/>
              </a:ext>
            </a:extLst>
          </p:cNvPr>
          <p:cNvSpPr txBox="1"/>
          <p:nvPr/>
        </p:nvSpPr>
        <p:spPr>
          <a:xfrm>
            <a:off x="3513052" y="4505058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id</a:t>
            </a:r>
            <a:endParaRPr lang="ko-KR" altLang="en-US" b="1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D2A0BB28-2700-E58C-5CAC-3C90BE1D59CA}"/>
              </a:ext>
            </a:extLst>
          </p:cNvPr>
          <p:cNvSpPr/>
          <p:nvPr/>
        </p:nvSpPr>
        <p:spPr>
          <a:xfrm>
            <a:off x="8852790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04E6306-3080-749D-CDA8-0AB86F4C6942}"/>
              </a:ext>
            </a:extLst>
          </p:cNvPr>
          <p:cNvSpPr txBox="1"/>
          <p:nvPr/>
        </p:nvSpPr>
        <p:spPr>
          <a:xfrm>
            <a:off x="9342842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F213E22B-22D3-9238-3ECE-405069F90B5D}"/>
              </a:ext>
            </a:extLst>
          </p:cNvPr>
          <p:cNvSpPr/>
          <p:nvPr/>
        </p:nvSpPr>
        <p:spPr>
          <a:xfrm>
            <a:off x="11350086" y="2219145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4FD8207-C7AB-2106-03BB-B61436D019D7}"/>
              </a:ext>
            </a:extLst>
          </p:cNvPr>
          <p:cNvSpPr txBox="1"/>
          <p:nvPr/>
        </p:nvSpPr>
        <p:spPr>
          <a:xfrm>
            <a:off x="11840138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691EECA-4B88-F9E9-CEBC-0FDDEC880A39}"/>
              </a:ext>
            </a:extLst>
          </p:cNvPr>
          <p:cNvCxnSpPr>
            <a:cxnSpLocks/>
          </p:cNvCxnSpPr>
          <p:nvPr/>
        </p:nvCxnSpPr>
        <p:spPr>
          <a:xfrm>
            <a:off x="9895528" y="2692400"/>
            <a:ext cx="1767136" cy="5446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6540A19-432D-9494-EE96-E963067264B1}"/>
              </a:ext>
            </a:extLst>
          </p:cNvPr>
          <p:cNvCxnSpPr>
            <a:cxnSpLocks/>
          </p:cNvCxnSpPr>
          <p:nvPr/>
        </p:nvCxnSpPr>
        <p:spPr>
          <a:xfrm>
            <a:off x="9895528" y="3296334"/>
            <a:ext cx="1767136" cy="4674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32B8393-F5D2-2F03-F077-0FB468CC5972}"/>
              </a:ext>
            </a:extLst>
          </p:cNvPr>
          <p:cNvCxnSpPr>
            <a:cxnSpLocks/>
          </p:cNvCxnSpPr>
          <p:nvPr/>
        </p:nvCxnSpPr>
        <p:spPr>
          <a:xfrm>
            <a:off x="9895528" y="3771900"/>
            <a:ext cx="1767136" cy="4657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1497BEC-86B1-60BC-AA7A-34400062A6B8}"/>
              </a:ext>
            </a:extLst>
          </p:cNvPr>
          <p:cNvCxnSpPr>
            <a:cxnSpLocks/>
          </p:cNvCxnSpPr>
          <p:nvPr/>
        </p:nvCxnSpPr>
        <p:spPr>
          <a:xfrm flipV="1">
            <a:off x="9895527" y="2741875"/>
            <a:ext cx="1767137" cy="15682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233C2E9-C10C-7D00-7DC4-AD02CC3E694B}"/>
              </a:ext>
            </a:extLst>
          </p:cNvPr>
          <p:cNvSpPr txBox="1"/>
          <p:nvPr/>
        </p:nvSpPr>
        <p:spPr>
          <a:xfrm>
            <a:off x="10510935" y="450505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f(x)</a:t>
            </a:r>
            <a:endParaRPr lang="ko-KR" altLang="en-US" b="1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94139C6-C52A-0C46-6AE2-8DDC4189B45D}"/>
              </a:ext>
            </a:extLst>
          </p:cNvPr>
          <p:cNvSpPr/>
          <p:nvPr/>
        </p:nvSpPr>
        <p:spPr>
          <a:xfrm>
            <a:off x="643185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410D3CF6-04ED-51BF-676A-C7746FD99DA8}"/>
              </a:ext>
            </a:extLst>
          </p:cNvPr>
          <p:cNvCxnSpPr>
            <a:cxnSpLocks/>
          </p:cNvCxnSpPr>
          <p:nvPr/>
        </p:nvCxnSpPr>
        <p:spPr>
          <a:xfrm flipV="1">
            <a:off x="7474591" y="2685690"/>
            <a:ext cx="1767136" cy="6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F71A7F3-82C8-C085-C07A-8B3E0F0C738A}"/>
              </a:ext>
            </a:extLst>
          </p:cNvPr>
          <p:cNvSpPr txBox="1"/>
          <p:nvPr/>
        </p:nvSpPr>
        <p:spPr>
          <a:xfrm>
            <a:off x="692190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A622E8C5-D18A-7392-4208-5D4B349797AF}"/>
              </a:ext>
            </a:extLst>
          </p:cNvPr>
          <p:cNvCxnSpPr>
            <a:cxnSpLocks/>
          </p:cNvCxnSpPr>
          <p:nvPr/>
        </p:nvCxnSpPr>
        <p:spPr>
          <a:xfrm flipV="1">
            <a:off x="7474591" y="3256887"/>
            <a:ext cx="1734975" cy="394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348016B-F96B-8312-BF7A-C4C2BC56C31A}"/>
              </a:ext>
            </a:extLst>
          </p:cNvPr>
          <p:cNvCxnSpPr>
            <a:cxnSpLocks/>
          </p:cNvCxnSpPr>
          <p:nvPr/>
        </p:nvCxnSpPr>
        <p:spPr>
          <a:xfrm flipV="1">
            <a:off x="7474591" y="3771900"/>
            <a:ext cx="1734975" cy="232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B40F7152-5C18-0B7A-3DC8-60D533BCA748}"/>
              </a:ext>
            </a:extLst>
          </p:cNvPr>
          <p:cNvCxnSpPr>
            <a:cxnSpLocks/>
          </p:cNvCxnSpPr>
          <p:nvPr/>
        </p:nvCxnSpPr>
        <p:spPr>
          <a:xfrm flipV="1">
            <a:off x="7474591" y="4310141"/>
            <a:ext cx="1734975" cy="362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CBFECCB-3202-BEE0-1195-8B5BEC3AFEBC}"/>
              </a:ext>
            </a:extLst>
          </p:cNvPr>
          <p:cNvSpPr txBox="1"/>
          <p:nvPr/>
        </p:nvSpPr>
        <p:spPr>
          <a:xfrm>
            <a:off x="8027886" y="4505058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id</a:t>
            </a:r>
            <a:endParaRPr lang="ko-KR" altLang="en-US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C6528F-D611-1646-8173-9C53D376FD48}"/>
              </a:ext>
            </a:extLst>
          </p:cNvPr>
          <p:cNvSpPr txBox="1"/>
          <p:nvPr/>
        </p:nvSpPr>
        <p:spPr>
          <a:xfrm>
            <a:off x="-706998" y="148048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(a)</a:t>
            </a:r>
            <a:endParaRPr lang="ko-KR" altLang="en-US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876CFED-0B09-C9BE-9DDA-7F0F52FC4DBF}"/>
              </a:ext>
            </a:extLst>
          </p:cNvPr>
          <p:cNvSpPr txBox="1"/>
          <p:nvPr/>
        </p:nvSpPr>
        <p:spPr>
          <a:xfrm>
            <a:off x="6431852" y="1480481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(b)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081956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9BDFD2-2997-C2EA-52E2-8BFCD394BC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1310B68E-20B1-AA55-C05D-0553F71CEB95}"/>
              </a:ext>
            </a:extLst>
          </p:cNvPr>
          <p:cNvSpPr/>
          <p:nvPr/>
        </p:nvSpPr>
        <p:spPr>
          <a:xfrm>
            <a:off x="-855016" y="1314450"/>
            <a:ext cx="13866166" cy="3754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5A122FB-B876-B7CB-7797-C523F834B144}"/>
              </a:ext>
            </a:extLst>
          </p:cNvPr>
          <p:cNvSpPr/>
          <p:nvPr/>
        </p:nvSpPr>
        <p:spPr>
          <a:xfrm>
            <a:off x="-566725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840B96-F1D3-3D7F-C549-A95AD138D230}"/>
              </a:ext>
            </a:extLst>
          </p:cNvPr>
          <p:cNvSpPr txBox="1"/>
          <p:nvPr/>
        </p:nvSpPr>
        <p:spPr>
          <a:xfrm>
            <a:off x="-76673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F0A5ABA-0384-5B24-35D5-3C9D8421E534}"/>
              </a:ext>
            </a:extLst>
          </p:cNvPr>
          <p:cNvSpPr/>
          <p:nvPr/>
        </p:nvSpPr>
        <p:spPr>
          <a:xfrm>
            <a:off x="1854724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12E84A-4918-587E-450A-435A194B0D5F}"/>
              </a:ext>
            </a:extLst>
          </p:cNvPr>
          <p:cNvSpPr txBox="1"/>
          <p:nvPr/>
        </p:nvSpPr>
        <p:spPr>
          <a:xfrm>
            <a:off x="2344776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BB1E4F5-E8AC-E57C-4CAF-6524A73E2CAF}"/>
              </a:ext>
            </a:extLst>
          </p:cNvPr>
          <p:cNvCxnSpPr>
            <a:cxnSpLocks/>
          </p:cNvCxnSpPr>
          <p:nvPr/>
        </p:nvCxnSpPr>
        <p:spPr>
          <a:xfrm>
            <a:off x="457874" y="2692400"/>
            <a:ext cx="1767136" cy="5446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472730F-1202-C4FB-EA45-ECEA12CE0856}"/>
              </a:ext>
            </a:extLst>
          </p:cNvPr>
          <p:cNvCxnSpPr>
            <a:cxnSpLocks/>
          </p:cNvCxnSpPr>
          <p:nvPr/>
        </p:nvCxnSpPr>
        <p:spPr>
          <a:xfrm>
            <a:off x="457874" y="3296334"/>
            <a:ext cx="1767136" cy="475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D2DE18A-EB55-3B96-5F0F-3025593B1AB0}"/>
              </a:ext>
            </a:extLst>
          </p:cNvPr>
          <p:cNvCxnSpPr>
            <a:cxnSpLocks/>
          </p:cNvCxnSpPr>
          <p:nvPr/>
        </p:nvCxnSpPr>
        <p:spPr>
          <a:xfrm>
            <a:off x="457874" y="3771900"/>
            <a:ext cx="1767136" cy="5382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22124B7-77F5-2392-05D0-4DF9A51E459C}"/>
              </a:ext>
            </a:extLst>
          </p:cNvPr>
          <p:cNvCxnSpPr>
            <a:cxnSpLocks/>
          </p:cNvCxnSpPr>
          <p:nvPr/>
        </p:nvCxnSpPr>
        <p:spPr>
          <a:xfrm flipV="1">
            <a:off x="457873" y="2741875"/>
            <a:ext cx="1767137" cy="15682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BFDEC0F1-A610-C1BB-3E30-B401F88E6425}"/>
              </a:ext>
            </a:extLst>
          </p:cNvPr>
          <p:cNvSpPr/>
          <p:nvPr/>
        </p:nvSpPr>
        <p:spPr>
          <a:xfrm>
            <a:off x="4280736" y="2219145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664FDFF-1482-A9F5-D1D0-28B364AA6DAE}"/>
              </a:ext>
            </a:extLst>
          </p:cNvPr>
          <p:cNvCxnSpPr>
            <a:cxnSpLocks/>
          </p:cNvCxnSpPr>
          <p:nvPr/>
        </p:nvCxnSpPr>
        <p:spPr>
          <a:xfrm>
            <a:off x="2910972" y="2692400"/>
            <a:ext cx="1752438" cy="16177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0BF0EF4-746F-4FEF-C019-5FBDF0DD79C2}"/>
              </a:ext>
            </a:extLst>
          </p:cNvPr>
          <p:cNvCxnSpPr>
            <a:cxnSpLocks/>
          </p:cNvCxnSpPr>
          <p:nvPr/>
        </p:nvCxnSpPr>
        <p:spPr>
          <a:xfrm flipV="1">
            <a:off x="2925670" y="2741875"/>
            <a:ext cx="1737740" cy="5759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0986021-04B6-EF8E-6F7E-80E0BA6394B4}"/>
              </a:ext>
            </a:extLst>
          </p:cNvPr>
          <p:cNvCxnSpPr>
            <a:cxnSpLocks/>
          </p:cNvCxnSpPr>
          <p:nvPr/>
        </p:nvCxnSpPr>
        <p:spPr>
          <a:xfrm flipV="1">
            <a:off x="2925670" y="3256887"/>
            <a:ext cx="1737740" cy="5671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34B248A-E644-42F6-86DB-86685CC896D0}"/>
              </a:ext>
            </a:extLst>
          </p:cNvPr>
          <p:cNvCxnSpPr>
            <a:cxnSpLocks/>
          </p:cNvCxnSpPr>
          <p:nvPr/>
        </p:nvCxnSpPr>
        <p:spPr>
          <a:xfrm flipV="1">
            <a:off x="2925670" y="3763792"/>
            <a:ext cx="1737740" cy="5739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8CA3239-CA5D-79EA-5B39-736E9CCA3BBA}"/>
              </a:ext>
            </a:extLst>
          </p:cNvPr>
          <p:cNvSpPr txBox="1"/>
          <p:nvPr/>
        </p:nvSpPr>
        <p:spPr>
          <a:xfrm>
            <a:off x="4770788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85538EF-F5B2-E5E2-1B65-D6DB8F1425B8}"/>
              </a:ext>
            </a:extLst>
          </p:cNvPr>
          <p:cNvSpPr txBox="1"/>
          <p:nvPr/>
        </p:nvSpPr>
        <p:spPr>
          <a:xfrm>
            <a:off x="982315" y="450505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f(x)</a:t>
            </a:r>
            <a:endParaRPr lang="ko-KR" altLang="en-US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D026A6D-7765-3F60-7E49-AFBE7ADA3F1F}"/>
              </a:ext>
            </a:extLst>
          </p:cNvPr>
          <p:cNvSpPr txBox="1"/>
          <p:nvPr/>
        </p:nvSpPr>
        <p:spPr>
          <a:xfrm>
            <a:off x="3513052" y="4505058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g(y)</a:t>
            </a:r>
            <a:endParaRPr lang="ko-KR" altLang="en-US" b="1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761CD9BB-E727-F3AD-943B-106CDE18B107}"/>
              </a:ext>
            </a:extLst>
          </p:cNvPr>
          <p:cNvSpPr/>
          <p:nvPr/>
        </p:nvSpPr>
        <p:spPr>
          <a:xfrm>
            <a:off x="10382213" y="2219145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0D841F6-3751-10F5-8F04-E7C64B470CCB}"/>
              </a:ext>
            </a:extLst>
          </p:cNvPr>
          <p:cNvSpPr txBox="1"/>
          <p:nvPr/>
        </p:nvSpPr>
        <p:spPr>
          <a:xfrm>
            <a:off x="1087226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762C6B19-625C-BE5E-AC35-8543612E8DDA}"/>
              </a:ext>
            </a:extLst>
          </p:cNvPr>
          <p:cNvSpPr/>
          <p:nvPr/>
        </p:nvSpPr>
        <p:spPr>
          <a:xfrm>
            <a:off x="7961276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3FB0C3C-EAC5-39FD-8882-7138FCFE9A89}"/>
              </a:ext>
            </a:extLst>
          </p:cNvPr>
          <p:cNvCxnSpPr>
            <a:cxnSpLocks/>
          </p:cNvCxnSpPr>
          <p:nvPr/>
        </p:nvCxnSpPr>
        <p:spPr>
          <a:xfrm flipV="1">
            <a:off x="9004014" y="2685690"/>
            <a:ext cx="1767136" cy="6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67C3BD9-C63C-A76C-EFC1-B1BB352F3253}"/>
              </a:ext>
            </a:extLst>
          </p:cNvPr>
          <p:cNvSpPr txBox="1"/>
          <p:nvPr/>
        </p:nvSpPr>
        <p:spPr>
          <a:xfrm>
            <a:off x="8451328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9BE4591B-EBB2-922A-1FF1-6E5E1ACBE0C4}"/>
              </a:ext>
            </a:extLst>
          </p:cNvPr>
          <p:cNvCxnSpPr>
            <a:cxnSpLocks/>
          </p:cNvCxnSpPr>
          <p:nvPr/>
        </p:nvCxnSpPr>
        <p:spPr>
          <a:xfrm flipV="1">
            <a:off x="9004014" y="3256887"/>
            <a:ext cx="1734975" cy="394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8D88921-C9EB-52AA-8C1B-FE6FFFF9A7E1}"/>
              </a:ext>
            </a:extLst>
          </p:cNvPr>
          <p:cNvCxnSpPr>
            <a:cxnSpLocks/>
          </p:cNvCxnSpPr>
          <p:nvPr/>
        </p:nvCxnSpPr>
        <p:spPr>
          <a:xfrm flipV="1">
            <a:off x="9004014" y="3771900"/>
            <a:ext cx="1734975" cy="232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B9CD0A42-3198-E6D8-3EAF-72F8ECF2FDE4}"/>
              </a:ext>
            </a:extLst>
          </p:cNvPr>
          <p:cNvCxnSpPr>
            <a:cxnSpLocks/>
          </p:cNvCxnSpPr>
          <p:nvPr/>
        </p:nvCxnSpPr>
        <p:spPr>
          <a:xfrm flipV="1">
            <a:off x="9004014" y="4310141"/>
            <a:ext cx="1734975" cy="362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5575198-DDE6-DC56-B4C7-E90389E04DD2}"/>
              </a:ext>
            </a:extLst>
          </p:cNvPr>
          <p:cNvSpPr txBox="1"/>
          <p:nvPr/>
        </p:nvSpPr>
        <p:spPr>
          <a:xfrm>
            <a:off x="9217342" y="4505058"/>
            <a:ext cx="116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(g ∘ f)(x)</a:t>
            </a:r>
            <a:endParaRPr lang="ko-KR" altLang="en-US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1BFA0BE-79BE-AF45-B4AF-1C2D05B7CA5C}"/>
              </a:ext>
            </a:extLst>
          </p:cNvPr>
          <p:cNvSpPr txBox="1"/>
          <p:nvPr/>
        </p:nvSpPr>
        <p:spPr>
          <a:xfrm>
            <a:off x="-706998" y="148048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(a)</a:t>
            </a:r>
            <a:endParaRPr lang="ko-KR" altLang="en-US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97CA481-BA52-4610-700B-6C985FAB583C}"/>
              </a:ext>
            </a:extLst>
          </p:cNvPr>
          <p:cNvSpPr txBox="1"/>
          <p:nvPr/>
        </p:nvSpPr>
        <p:spPr>
          <a:xfrm>
            <a:off x="6431852" y="1480481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(b)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937555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6C975-1531-B3C3-C30D-102B0F779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402F7E06-FCC9-2C3F-FF07-5D03CC331051}"/>
              </a:ext>
            </a:extLst>
          </p:cNvPr>
          <p:cNvSpPr/>
          <p:nvPr/>
        </p:nvSpPr>
        <p:spPr>
          <a:xfrm>
            <a:off x="3010905" y="1582430"/>
            <a:ext cx="5571622" cy="3486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EC263BE1-860B-534F-B698-FB980370804B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x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786552A-2367-EB53-0EBD-E182FCCE71D5}"/>
              </a:ext>
            </a:extLst>
          </p:cNvPr>
          <p:cNvSpPr/>
          <p:nvPr/>
        </p:nvSpPr>
        <p:spPr>
          <a:xfrm>
            <a:off x="6783307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y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2A6D42-8EC4-79CE-715C-87EC5DEFA06B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AD3529-A88F-C0DE-9FA5-B381942D1772}"/>
              </a:ext>
            </a:extLst>
          </p:cNvPr>
          <p:cNvSpPr txBox="1"/>
          <p:nvPr/>
        </p:nvSpPr>
        <p:spPr>
          <a:xfrm>
            <a:off x="7273359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133AB20-668F-C8AF-551F-2F5C06035F32}"/>
              </a:ext>
            </a:extLst>
          </p:cNvPr>
          <p:cNvCxnSpPr>
            <a:cxnSpLocks/>
          </p:cNvCxnSpPr>
          <p:nvPr/>
        </p:nvCxnSpPr>
        <p:spPr>
          <a:xfrm>
            <a:off x="4537411" y="3128755"/>
            <a:ext cx="251861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4E868F5-540B-94C1-4CF9-4D880B96D59B}"/>
              </a:ext>
            </a:extLst>
          </p:cNvPr>
          <p:cNvSpPr txBox="1"/>
          <p:nvPr/>
        </p:nvSpPr>
        <p:spPr>
          <a:xfrm>
            <a:off x="5336530" y="2618079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 = f(x)</a:t>
            </a:r>
            <a:endParaRPr lang="ko-KR" altLang="en-US" b="1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9F8E7F4-1762-7172-B77B-32EF71A90E22}"/>
              </a:ext>
            </a:extLst>
          </p:cNvPr>
          <p:cNvCxnSpPr>
            <a:cxnSpLocks/>
          </p:cNvCxnSpPr>
          <p:nvPr/>
        </p:nvCxnSpPr>
        <p:spPr>
          <a:xfrm flipH="1">
            <a:off x="4537411" y="3865119"/>
            <a:ext cx="24311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1377A62-6427-D45E-9C9C-2B55817BF18D}"/>
                  </a:ext>
                </a:extLst>
              </p:cNvPr>
              <p:cNvSpPr txBox="1"/>
              <p:nvPr/>
            </p:nvSpPr>
            <p:spPr>
              <a:xfrm>
                <a:off x="5150578" y="4023060"/>
                <a:ext cx="1292277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x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b="1" dirty="0"/>
                  <a:t>(y)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1377A62-6427-D45E-9C9C-2B55817BF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578" y="4023060"/>
                <a:ext cx="1292277" cy="375552"/>
              </a:xfrm>
              <a:prstGeom prst="rect">
                <a:avLst/>
              </a:prstGeom>
              <a:blipFill>
                <a:blip r:embed="rId2"/>
                <a:stretch>
                  <a:fillRect l="-4245" t="-8065" r="-330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37027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BF9890-731B-7B64-1510-8D8053C90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FD9DCE68-92AC-B2C7-600C-FFBC17803FF0}"/>
              </a:ext>
            </a:extLst>
          </p:cNvPr>
          <p:cNvSpPr/>
          <p:nvPr/>
        </p:nvSpPr>
        <p:spPr>
          <a:xfrm>
            <a:off x="1626540" y="1123950"/>
            <a:ext cx="9251010" cy="3945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5051BE8-4F7D-D2FD-5FD2-AB2636912B8B}"/>
              </a:ext>
            </a:extLst>
          </p:cNvPr>
          <p:cNvSpPr/>
          <p:nvPr/>
        </p:nvSpPr>
        <p:spPr>
          <a:xfrm>
            <a:off x="193124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6FE5AF9-8685-A4CB-442E-C16C2A9B9EC6}"/>
              </a:ext>
            </a:extLst>
          </p:cNvPr>
          <p:cNvSpPr/>
          <p:nvPr/>
        </p:nvSpPr>
        <p:spPr>
          <a:xfrm>
            <a:off x="4370831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F9F36F-C58F-C740-6A00-F6B9C6337FA3}"/>
              </a:ext>
            </a:extLst>
          </p:cNvPr>
          <p:cNvSpPr txBox="1"/>
          <p:nvPr/>
        </p:nvSpPr>
        <p:spPr>
          <a:xfrm>
            <a:off x="242129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06A5AD-E11D-3280-1B4A-8146A36EF8BB}"/>
              </a:ext>
            </a:extLst>
          </p:cNvPr>
          <p:cNvSpPr txBox="1"/>
          <p:nvPr/>
        </p:nvSpPr>
        <p:spPr>
          <a:xfrm>
            <a:off x="4860883" y="184981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B2830BA-2E78-F524-9E40-28D7DAB6B334}"/>
              </a:ext>
            </a:extLst>
          </p:cNvPr>
          <p:cNvCxnSpPr>
            <a:cxnSpLocks/>
          </p:cNvCxnSpPr>
          <p:nvPr/>
        </p:nvCxnSpPr>
        <p:spPr>
          <a:xfrm flipH="1" flipV="1">
            <a:off x="2903324" y="2783029"/>
            <a:ext cx="1810880" cy="2268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E83C375-88DE-0351-A04A-A5A8CEFD446D}"/>
              </a:ext>
            </a:extLst>
          </p:cNvPr>
          <p:cNvCxnSpPr>
            <a:cxnSpLocks/>
          </p:cNvCxnSpPr>
          <p:nvPr/>
        </p:nvCxnSpPr>
        <p:spPr>
          <a:xfrm flipH="1" flipV="1">
            <a:off x="2903324" y="3296334"/>
            <a:ext cx="1837793" cy="266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C8F966A-EA7B-2DF7-F4CD-8B8C45479C86}"/>
              </a:ext>
            </a:extLst>
          </p:cNvPr>
          <p:cNvCxnSpPr>
            <a:cxnSpLocks/>
          </p:cNvCxnSpPr>
          <p:nvPr/>
        </p:nvCxnSpPr>
        <p:spPr>
          <a:xfrm flipH="1" flipV="1">
            <a:off x="2903324" y="3771900"/>
            <a:ext cx="1810880" cy="2667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AC57CEC-B631-DEFC-98CF-DA72A1E1673F}"/>
              </a:ext>
            </a:extLst>
          </p:cNvPr>
          <p:cNvCxnSpPr>
            <a:cxnSpLocks/>
          </p:cNvCxnSpPr>
          <p:nvPr/>
        </p:nvCxnSpPr>
        <p:spPr>
          <a:xfrm flipH="1">
            <a:off x="2903324" y="4038600"/>
            <a:ext cx="1810880" cy="2715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D6C95936-C74B-A5DB-1C23-B06BF4DBAFAE}"/>
              </a:ext>
            </a:extLst>
          </p:cNvPr>
          <p:cNvSpPr/>
          <p:nvPr/>
        </p:nvSpPr>
        <p:spPr>
          <a:xfrm>
            <a:off x="6810419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AC8FC40-6F13-6202-A8BF-AC1F957AF23B}"/>
              </a:ext>
            </a:extLst>
          </p:cNvPr>
          <p:cNvSpPr/>
          <p:nvPr/>
        </p:nvSpPr>
        <p:spPr>
          <a:xfrm>
            <a:off x="9250007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rgbClr val="FF0000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516748-11F8-6D80-086A-D221784F3759}"/>
              </a:ext>
            </a:extLst>
          </p:cNvPr>
          <p:cNvSpPr txBox="1"/>
          <p:nvPr/>
        </p:nvSpPr>
        <p:spPr>
          <a:xfrm>
            <a:off x="7300471" y="184981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774B26-5FA8-39EA-8054-F8A03312DFFF}"/>
              </a:ext>
            </a:extLst>
          </p:cNvPr>
          <p:cNvSpPr txBox="1"/>
          <p:nvPr/>
        </p:nvSpPr>
        <p:spPr>
          <a:xfrm>
            <a:off x="9740059" y="184981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F563522-B399-67E5-1C5F-BFA493ECA7F4}"/>
              </a:ext>
            </a:extLst>
          </p:cNvPr>
          <p:cNvCxnSpPr>
            <a:cxnSpLocks/>
          </p:cNvCxnSpPr>
          <p:nvPr/>
        </p:nvCxnSpPr>
        <p:spPr>
          <a:xfrm flipH="1" flipV="1">
            <a:off x="7717573" y="4038600"/>
            <a:ext cx="1902720" cy="2715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3B75BDD-50C3-1EB8-CB19-ACE96059E7A8}"/>
              </a:ext>
            </a:extLst>
          </p:cNvPr>
          <p:cNvCxnSpPr>
            <a:cxnSpLocks/>
          </p:cNvCxnSpPr>
          <p:nvPr/>
        </p:nvCxnSpPr>
        <p:spPr>
          <a:xfrm flipH="1">
            <a:off x="7717573" y="3296334"/>
            <a:ext cx="1902720" cy="266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48683F6-F420-F772-7877-1F5F47A823E0}"/>
              </a:ext>
            </a:extLst>
          </p:cNvPr>
          <p:cNvCxnSpPr>
            <a:cxnSpLocks/>
          </p:cNvCxnSpPr>
          <p:nvPr/>
        </p:nvCxnSpPr>
        <p:spPr>
          <a:xfrm flipH="1">
            <a:off x="7717573" y="2783029"/>
            <a:ext cx="1902720" cy="2268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D33353E-CF92-2995-67D8-66027ADFE03D}"/>
              </a:ext>
            </a:extLst>
          </p:cNvPr>
          <p:cNvSpPr txBox="1"/>
          <p:nvPr/>
        </p:nvSpPr>
        <p:spPr>
          <a:xfrm>
            <a:off x="1693037" y="13832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(a)</a:t>
            </a:r>
            <a:endParaRPr lang="ko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1BF9B6-1D20-5C45-11C1-63ED5D6717DA}"/>
              </a:ext>
            </a:extLst>
          </p:cNvPr>
          <p:cNvSpPr txBox="1"/>
          <p:nvPr/>
        </p:nvSpPr>
        <p:spPr>
          <a:xfrm>
            <a:off x="6810419" y="1383268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(b)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533771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A7738E-F8F7-4CDF-0846-D7E64CD06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838D36-A956-7612-F57A-597B98067EB9}"/>
              </a:ext>
            </a:extLst>
          </p:cNvPr>
          <p:cNvSpPr/>
          <p:nvPr/>
        </p:nvSpPr>
        <p:spPr>
          <a:xfrm>
            <a:off x="3112168" y="1668378"/>
            <a:ext cx="4523874" cy="36255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9F3D101-1249-7FBB-F49C-42D11BBD0803}"/>
              </a:ext>
            </a:extLst>
          </p:cNvPr>
          <p:cNvSpPr/>
          <p:nvPr/>
        </p:nvSpPr>
        <p:spPr>
          <a:xfrm>
            <a:off x="3494673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5135DA2-DF34-9604-BD39-BA19999DFE77}"/>
              </a:ext>
            </a:extLst>
          </p:cNvPr>
          <p:cNvSpPr/>
          <p:nvPr/>
        </p:nvSpPr>
        <p:spPr>
          <a:xfrm>
            <a:off x="5934261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3920A8-97FE-BCC6-A164-CF10DB65456C}"/>
              </a:ext>
            </a:extLst>
          </p:cNvPr>
          <p:cNvSpPr txBox="1"/>
          <p:nvPr/>
        </p:nvSpPr>
        <p:spPr>
          <a:xfrm>
            <a:off x="398472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7AF893-02E7-FD4E-1438-6F5BBC74A390}"/>
              </a:ext>
            </a:extLst>
          </p:cNvPr>
          <p:cNvSpPr txBox="1"/>
          <p:nvPr/>
        </p:nvSpPr>
        <p:spPr>
          <a:xfrm>
            <a:off x="6424313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49908C0-CDC9-C29C-1E9F-729F9CA76F1B}"/>
              </a:ext>
            </a:extLst>
          </p:cNvPr>
          <p:cNvCxnSpPr>
            <a:cxnSpLocks/>
          </p:cNvCxnSpPr>
          <p:nvPr/>
        </p:nvCxnSpPr>
        <p:spPr>
          <a:xfrm flipH="1">
            <a:off x="4320073" y="2762250"/>
            <a:ext cx="1984474" cy="10096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42662EE-5300-9755-C8E9-D1437CD9F620}"/>
              </a:ext>
            </a:extLst>
          </p:cNvPr>
          <p:cNvCxnSpPr>
            <a:cxnSpLocks/>
          </p:cNvCxnSpPr>
          <p:nvPr/>
        </p:nvCxnSpPr>
        <p:spPr>
          <a:xfrm flipH="1" flipV="1">
            <a:off x="4320073" y="2762250"/>
            <a:ext cx="1984474" cy="5340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5674258-1806-CB4F-448F-479DD2A9CBEF}"/>
              </a:ext>
            </a:extLst>
          </p:cNvPr>
          <p:cNvCxnSpPr>
            <a:cxnSpLocks/>
          </p:cNvCxnSpPr>
          <p:nvPr/>
        </p:nvCxnSpPr>
        <p:spPr>
          <a:xfrm flipH="1" flipV="1">
            <a:off x="4320073" y="3296334"/>
            <a:ext cx="1984474" cy="475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765A124-FB18-9FA9-D264-FFBC4A2EE8A5}"/>
              </a:ext>
            </a:extLst>
          </p:cNvPr>
          <p:cNvCxnSpPr>
            <a:cxnSpLocks/>
          </p:cNvCxnSpPr>
          <p:nvPr/>
        </p:nvCxnSpPr>
        <p:spPr>
          <a:xfrm flipH="1">
            <a:off x="4320073" y="4362450"/>
            <a:ext cx="19844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5534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66D059-C748-A0ED-168A-688470B2F2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91ACAE81-30AF-B302-2A35-51D572B218CB}"/>
              </a:ext>
            </a:extLst>
          </p:cNvPr>
          <p:cNvSpPr/>
          <p:nvPr/>
        </p:nvSpPr>
        <p:spPr>
          <a:xfrm>
            <a:off x="-855016" y="1314450"/>
            <a:ext cx="13866166" cy="3754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8724389-697A-0429-17BA-6EDB50CFFFFD}"/>
              </a:ext>
            </a:extLst>
          </p:cNvPr>
          <p:cNvSpPr/>
          <p:nvPr/>
        </p:nvSpPr>
        <p:spPr>
          <a:xfrm>
            <a:off x="-566725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68F313-0937-7585-792B-3749F1C2C06E}"/>
              </a:ext>
            </a:extLst>
          </p:cNvPr>
          <p:cNvSpPr txBox="1"/>
          <p:nvPr/>
        </p:nvSpPr>
        <p:spPr>
          <a:xfrm>
            <a:off x="-76673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877F839-94FD-C172-C96B-1E1EB0B2ED64}"/>
              </a:ext>
            </a:extLst>
          </p:cNvPr>
          <p:cNvSpPr/>
          <p:nvPr/>
        </p:nvSpPr>
        <p:spPr>
          <a:xfrm>
            <a:off x="1854724" y="2219145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73F5FB-30B4-F384-F9A6-22BAEB96783F}"/>
              </a:ext>
            </a:extLst>
          </p:cNvPr>
          <p:cNvSpPr txBox="1"/>
          <p:nvPr/>
        </p:nvSpPr>
        <p:spPr>
          <a:xfrm>
            <a:off x="2344776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9DF4DDA-6511-DE51-853E-F013BC75A2C6}"/>
              </a:ext>
            </a:extLst>
          </p:cNvPr>
          <p:cNvCxnSpPr>
            <a:cxnSpLocks/>
          </p:cNvCxnSpPr>
          <p:nvPr/>
        </p:nvCxnSpPr>
        <p:spPr>
          <a:xfrm flipV="1">
            <a:off x="457874" y="3237054"/>
            <a:ext cx="1767136" cy="52673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92A874D-D45A-2CA1-BCD2-C471121B2D01}"/>
              </a:ext>
            </a:extLst>
          </p:cNvPr>
          <p:cNvCxnSpPr>
            <a:cxnSpLocks/>
          </p:cNvCxnSpPr>
          <p:nvPr/>
        </p:nvCxnSpPr>
        <p:spPr>
          <a:xfrm>
            <a:off x="457874" y="3296334"/>
            <a:ext cx="1767136" cy="475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21944E9-E33B-4338-860C-55814959E0B4}"/>
              </a:ext>
            </a:extLst>
          </p:cNvPr>
          <p:cNvCxnSpPr>
            <a:cxnSpLocks/>
          </p:cNvCxnSpPr>
          <p:nvPr/>
        </p:nvCxnSpPr>
        <p:spPr>
          <a:xfrm>
            <a:off x="457874" y="4310141"/>
            <a:ext cx="1767136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1749CF0-237A-0FBA-CB0D-C771DF2B2C56}"/>
              </a:ext>
            </a:extLst>
          </p:cNvPr>
          <p:cNvCxnSpPr>
            <a:cxnSpLocks/>
          </p:cNvCxnSpPr>
          <p:nvPr/>
        </p:nvCxnSpPr>
        <p:spPr>
          <a:xfrm>
            <a:off x="457874" y="2741875"/>
            <a:ext cx="1767136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60F89F12-55F2-7219-079B-12249533D7B5}"/>
              </a:ext>
            </a:extLst>
          </p:cNvPr>
          <p:cNvSpPr/>
          <p:nvPr/>
        </p:nvSpPr>
        <p:spPr>
          <a:xfrm>
            <a:off x="4280736" y="2219145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b="1" dirty="0">
                <a:solidFill>
                  <a:schemeClr val="tx2"/>
                </a:solidFill>
              </a:rPr>
              <a:t>α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β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γ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δ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5B98658-CC6A-E842-DFC1-D9BEAAF077E9}"/>
              </a:ext>
            </a:extLst>
          </p:cNvPr>
          <p:cNvCxnSpPr>
            <a:cxnSpLocks/>
          </p:cNvCxnSpPr>
          <p:nvPr/>
        </p:nvCxnSpPr>
        <p:spPr>
          <a:xfrm>
            <a:off x="2910972" y="2692400"/>
            <a:ext cx="1752438" cy="161774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B8A034A-6680-AE1C-B7B0-934F1C3C6C31}"/>
              </a:ext>
            </a:extLst>
          </p:cNvPr>
          <p:cNvCxnSpPr>
            <a:cxnSpLocks/>
          </p:cNvCxnSpPr>
          <p:nvPr/>
        </p:nvCxnSpPr>
        <p:spPr>
          <a:xfrm flipV="1">
            <a:off x="2925670" y="2741875"/>
            <a:ext cx="1737740" cy="10821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FF40377-1ABF-A990-55A2-D795963B143C}"/>
              </a:ext>
            </a:extLst>
          </p:cNvPr>
          <p:cNvCxnSpPr>
            <a:cxnSpLocks/>
          </p:cNvCxnSpPr>
          <p:nvPr/>
        </p:nvCxnSpPr>
        <p:spPr>
          <a:xfrm flipV="1">
            <a:off x="2910972" y="3256887"/>
            <a:ext cx="1752438" cy="108083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E27A056-3C0F-DE36-C1D5-71E635127219}"/>
              </a:ext>
            </a:extLst>
          </p:cNvPr>
          <p:cNvCxnSpPr>
            <a:cxnSpLocks/>
          </p:cNvCxnSpPr>
          <p:nvPr/>
        </p:nvCxnSpPr>
        <p:spPr>
          <a:xfrm>
            <a:off x="2910972" y="3256887"/>
            <a:ext cx="1752438" cy="506905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4A7FC9E-FD95-9F1E-DADC-C7E364F30A7D}"/>
              </a:ext>
            </a:extLst>
          </p:cNvPr>
          <p:cNvSpPr txBox="1"/>
          <p:nvPr/>
        </p:nvSpPr>
        <p:spPr>
          <a:xfrm>
            <a:off x="4770788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B6EF90-0155-F797-736E-B0C1297FECC2}"/>
              </a:ext>
            </a:extLst>
          </p:cNvPr>
          <p:cNvSpPr txBox="1"/>
          <p:nvPr/>
        </p:nvSpPr>
        <p:spPr>
          <a:xfrm>
            <a:off x="982315" y="450505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f(x)</a:t>
            </a:r>
            <a:endParaRPr lang="ko-KR" altLang="en-US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B29E82-04E2-FB64-0D03-579D2C291621}"/>
              </a:ext>
            </a:extLst>
          </p:cNvPr>
          <p:cNvSpPr txBox="1"/>
          <p:nvPr/>
        </p:nvSpPr>
        <p:spPr>
          <a:xfrm>
            <a:off x="3513052" y="4505058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g(y)</a:t>
            </a:r>
            <a:endParaRPr lang="ko-KR" altLang="en-US" b="1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0D26418B-8030-7434-1C69-F2FFA3F28C7A}"/>
              </a:ext>
            </a:extLst>
          </p:cNvPr>
          <p:cNvSpPr/>
          <p:nvPr/>
        </p:nvSpPr>
        <p:spPr>
          <a:xfrm>
            <a:off x="10382213" y="2219145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b="1" dirty="0">
                <a:solidFill>
                  <a:schemeClr val="tx2"/>
                </a:solidFill>
              </a:rPr>
              <a:t>α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β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γ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δ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BC261D3-F941-3957-1F69-9205BB8C73FC}"/>
              </a:ext>
            </a:extLst>
          </p:cNvPr>
          <p:cNvSpPr txBox="1"/>
          <p:nvPr/>
        </p:nvSpPr>
        <p:spPr>
          <a:xfrm>
            <a:off x="10872265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B4D32900-E56A-1FA8-D78F-B7F73FE487F3}"/>
              </a:ext>
            </a:extLst>
          </p:cNvPr>
          <p:cNvSpPr/>
          <p:nvPr/>
        </p:nvSpPr>
        <p:spPr>
          <a:xfrm>
            <a:off x="7961276" y="2219145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B5004893-980C-5B63-CFCF-8C6B3456A409}"/>
              </a:ext>
            </a:extLst>
          </p:cNvPr>
          <p:cNvCxnSpPr>
            <a:cxnSpLocks/>
          </p:cNvCxnSpPr>
          <p:nvPr/>
        </p:nvCxnSpPr>
        <p:spPr>
          <a:xfrm flipV="1">
            <a:off x="9004014" y="2685690"/>
            <a:ext cx="1767136" cy="5711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5BAEA3D-EAAE-31BE-A3F8-31152FEC6226}"/>
              </a:ext>
            </a:extLst>
          </p:cNvPr>
          <p:cNvSpPr txBox="1"/>
          <p:nvPr/>
        </p:nvSpPr>
        <p:spPr>
          <a:xfrm>
            <a:off x="8451328" y="18498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944296FC-8101-3A3A-A13F-CE86775F8E56}"/>
              </a:ext>
            </a:extLst>
          </p:cNvPr>
          <p:cNvCxnSpPr>
            <a:cxnSpLocks/>
          </p:cNvCxnSpPr>
          <p:nvPr/>
        </p:nvCxnSpPr>
        <p:spPr>
          <a:xfrm flipV="1">
            <a:off x="9004014" y="3256887"/>
            <a:ext cx="1734975" cy="105325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BFE506E-D480-9817-8C9A-67C25502684B}"/>
              </a:ext>
            </a:extLst>
          </p:cNvPr>
          <p:cNvCxnSpPr>
            <a:cxnSpLocks/>
          </p:cNvCxnSpPr>
          <p:nvPr/>
        </p:nvCxnSpPr>
        <p:spPr>
          <a:xfrm flipV="1">
            <a:off x="9004014" y="3771900"/>
            <a:ext cx="1734975" cy="23229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CEB50B1-B226-473F-5E15-1BBB03E87DC8}"/>
              </a:ext>
            </a:extLst>
          </p:cNvPr>
          <p:cNvCxnSpPr>
            <a:cxnSpLocks/>
          </p:cNvCxnSpPr>
          <p:nvPr/>
        </p:nvCxnSpPr>
        <p:spPr>
          <a:xfrm>
            <a:off x="9004014" y="2692400"/>
            <a:ext cx="1734975" cy="161774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5CE84A7-64DD-3699-9DCC-1DA998F59D1D}"/>
              </a:ext>
            </a:extLst>
          </p:cNvPr>
          <p:cNvSpPr txBox="1"/>
          <p:nvPr/>
        </p:nvSpPr>
        <p:spPr>
          <a:xfrm>
            <a:off x="9217342" y="4505058"/>
            <a:ext cx="116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(g ∘ f)(x)</a:t>
            </a:r>
            <a:endParaRPr lang="ko-KR" altLang="en-US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1007583-F15D-94AA-1493-DFE11E08AAD8}"/>
              </a:ext>
            </a:extLst>
          </p:cNvPr>
          <p:cNvSpPr txBox="1"/>
          <p:nvPr/>
        </p:nvSpPr>
        <p:spPr>
          <a:xfrm>
            <a:off x="-706998" y="148048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(a)</a:t>
            </a:r>
            <a:endParaRPr lang="ko-KR" altLang="en-US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52CA236-DC6E-1A32-FD23-3555A3F16ACE}"/>
              </a:ext>
            </a:extLst>
          </p:cNvPr>
          <p:cNvSpPr txBox="1"/>
          <p:nvPr/>
        </p:nvSpPr>
        <p:spPr>
          <a:xfrm>
            <a:off x="6431852" y="1480481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(b)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07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1A26AE-2B96-E3F2-059D-501C9B424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그룹 83">
            <a:extLst>
              <a:ext uri="{FF2B5EF4-FFF2-40B4-BE49-F238E27FC236}">
                <a16:creationId xmlns:a16="http://schemas.microsoft.com/office/drawing/2014/main" id="{BABE2362-CC18-3C21-2D81-CF3B3E8DA913}"/>
              </a:ext>
            </a:extLst>
          </p:cNvPr>
          <p:cNvGrpSpPr/>
          <p:nvPr/>
        </p:nvGrpSpPr>
        <p:grpSpPr>
          <a:xfrm>
            <a:off x="2019300" y="419100"/>
            <a:ext cx="8610600" cy="5848350"/>
            <a:chOff x="2019300" y="419100"/>
            <a:chExt cx="8610600" cy="5848350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E05DA38E-B865-64F3-19B0-72AD14F8A8BC}"/>
                </a:ext>
              </a:extLst>
            </p:cNvPr>
            <p:cNvSpPr/>
            <p:nvPr/>
          </p:nvSpPr>
          <p:spPr>
            <a:xfrm>
              <a:off x="2019300" y="419100"/>
              <a:ext cx="8610600" cy="58483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C4F49D36-77C3-A2E5-A2FD-BB8FB6ED9907}"/>
                </a:ext>
              </a:extLst>
            </p:cNvPr>
            <p:cNvGrpSpPr/>
            <p:nvPr/>
          </p:nvGrpSpPr>
          <p:grpSpPr>
            <a:xfrm>
              <a:off x="2317079" y="1070478"/>
              <a:ext cx="3433012" cy="4564643"/>
              <a:chOff x="3898229" y="1070478"/>
              <a:chExt cx="3433012" cy="4564643"/>
            </a:xfrm>
          </p:grpSpPr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id="{DAB307B0-8C76-ADC6-9CD5-67E49736F5CC}"/>
                  </a:ext>
                </a:extLst>
              </p:cNvPr>
              <p:cNvSpPr/>
              <p:nvPr/>
            </p:nvSpPr>
            <p:spPr>
              <a:xfrm>
                <a:off x="4810621" y="4415921"/>
                <a:ext cx="1626939" cy="1219200"/>
              </a:xfrm>
              <a:prstGeom prst="roundRect">
                <a:avLst/>
              </a:prstGeom>
              <a:solidFill>
                <a:srgbClr val="B4E5A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E3D64DC8-5887-FECE-0053-6DD57E654B30}"/>
                  </a:ext>
                </a:extLst>
              </p:cNvPr>
              <p:cNvSpPr/>
              <p:nvPr/>
            </p:nvSpPr>
            <p:spPr>
              <a:xfrm>
                <a:off x="3898230" y="2462463"/>
                <a:ext cx="3433011" cy="178067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A79D595D-0CA2-CBC4-C441-50CF1D5BB718}"/>
                  </a:ext>
                </a:extLst>
              </p:cNvPr>
              <p:cNvSpPr/>
              <p:nvPr/>
            </p:nvSpPr>
            <p:spPr>
              <a:xfrm>
                <a:off x="5543881" y="3272590"/>
                <a:ext cx="160421" cy="16042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EC313D3E-AB50-833A-E91D-5E3E2ED08A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31241" y="2462463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0A6D5287-B2A3-6D33-B17F-318EE64A7D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4271" y="2462463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FF18948E-0D9F-2D4D-6D33-F7CFB1FA88DD}"/>
                  </a:ext>
                </a:extLst>
              </p:cNvPr>
              <p:cNvGrpSpPr/>
              <p:nvPr/>
            </p:nvGrpSpPr>
            <p:grpSpPr>
              <a:xfrm>
                <a:off x="5366082" y="4243137"/>
                <a:ext cx="497306" cy="409074"/>
                <a:chOff x="5366081" y="4243137"/>
                <a:chExt cx="497306" cy="1780674"/>
              </a:xfrm>
            </p:grpSpPr>
            <p:cxnSp>
              <p:nvCxnSpPr>
                <p:cNvPr id="11" name="직선 연결선 10">
                  <a:extLst>
                    <a:ext uri="{FF2B5EF4-FFF2-40B4-BE49-F238E27FC236}">
                      <a16:creationId xmlns:a16="http://schemas.microsoft.com/office/drawing/2014/main" id="{B451FFEC-7EC6-AA55-7A49-CF1059337D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66081" y="4243137"/>
                  <a:ext cx="0" cy="17806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직선 연결선 11">
                  <a:extLst>
                    <a:ext uri="{FF2B5EF4-FFF2-40B4-BE49-F238E27FC236}">
                      <a16:creationId xmlns:a16="http://schemas.microsoft.com/office/drawing/2014/main" id="{9E4B9F16-9C0A-352A-8D40-F682022AF2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63387" y="4243137"/>
                  <a:ext cx="0" cy="17806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6B7AE14A-4F62-7C50-8B23-909F798DC5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63388" y="4243137"/>
                <a:ext cx="146785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B282D9F9-AA67-0F02-CC9E-E67307E4730D}"/>
                  </a:ext>
                </a:extLst>
              </p:cNvPr>
              <p:cNvSpPr/>
              <p:nvPr/>
            </p:nvSpPr>
            <p:spPr>
              <a:xfrm>
                <a:off x="5704302" y="1070478"/>
                <a:ext cx="1626939" cy="1219200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20177E8D-E9F1-28A7-898D-A39A3921C68C}"/>
                  </a:ext>
                </a:extLst>
              </p:cNvPr>
              <p:cNvSpPr/>
              <p:nvPr/>
            </p:nvSpPr>
            <p:spPr>
              <a:xfrm>
                <a:off x="3898229" y="1070478"/>
                <a:ext cx="1626939" cy="12192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774CC37A-1EBA-78FD-E007-AAF0442C3D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98229" y="4243137"/>
                <a:ext cx="146785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080723A7-0C4C-15CA-BDF0-CBDD35E26C15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5221452" y="4592303"/>
                <a:ext cx="0" cy="4090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3320F2E8-99A3-2D4D-83D7-B75A88AB8E64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6008017" y="4592305"/>
                <a:ext cx="0" cy="4090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F8007A47-59EF-E4D8-47D2-A96B87F9D582}"/>
                  </a:ext>
                </a:extLst>
              </p:cNvPr>
              <p:cNvGrpSpPr/>
              <p:nvPr/>
            </p:nvGrpSpPr>
            <p:grpSpPr>
              <a:xfrm rot="10800000">
                <a:off x="4297479" y="1704219"/>
                <a:ext cx="991102" cy="758242"/>
                <a:chOff x="4645916" y="1447800"/>
                <a:chExt cx="991102" cy="758242"/>
              </a:xfrm>
            </p:grpSpPr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BC866F22-907B-133C-C7E7-E4F398BD6CEF}"/>
                    </a:ext>
                  </a:extLst>
                </p:cNvPr>
                <p:cNvGrpSpPr/>
                <p:nvPr/>
              </p:nvGrpSpPr>
              <p:grpSpPr>
                <a:xfrm>
                  <a:off x="4995083" y="1447800"/>
                  <a:ext cx="497306" cy="409074"/>
                  <a:chOff x="5366081" y="4243137"/>
                  <a:chExt cx="497306" cy="1780674"/>
                </a:xfrm>
              </p:grpSpPr>
              <p:cxnSp>
                <p:nvCxnSpPr>
                  <p:cNvPr id="25" name="직선 연결선 24">
                    <a:extLst>
                      <a:ext uri="{FF2B5EF4-FFF2-40B4-BE49-F238E27FC236}">
                        <a16:creationId xmlns:a16="http://schemas.microsoft.com/office/drawing/2014/main" id="{FB27F8F7-E606-5AC7-3E6A-40CDCA385F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66081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직선 연결선 25">
                    <a:extLst>
                      <a:ext uri="{FF2B5EF4-FFF2-40B4-BE49-F238E27FC236}">
                        <a16:creationId xmlns:a16="http://schemas.microsoft.com/office/drawing/2014/main" id="{ECA6DF4B-B4C7-8AE6-F2D7-5B60796C50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63387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9FEF14FF-A091-A8EE-AA58-7815175195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4850453" y="1796966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73B810CD-7B23-3D3F-F69A-DC299E7159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5637018" y="1796968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8D988CBA-C4AC-7CEB-3FFA-4FD99168F03B}"/>
                  </a:ext>
                </a:extLst>
              </p:cNvPr>
              <p:cNvGrpSpPr/>
              <p:nvPr/>
            </p:nvGrpSpPr>
            <p:grpSpPr>
              <a:xfrm rot="10800000">
                <a:off x="6110064" y="1704220"/>
                <a:ext cx="991102" cy="758242"/>
                <a:chOff x="4645916" y="1447800"/>
                <a:chExt cx="991102" cy="758242"/>
              </a:xfrm>
            </p:grpSpPr>
            <p:grpSp>
              <p:nvGrpSpPr>
                <p:cNvPr id="33" name="그룹 32">
                  <a:extLst>
                    <a:ext uri="{FF2B5EF4-FFF2-40B4-BE49-F238E27FC236}">
                      <a16:creationId xmlns:a16="http://schemas.microsoft.com/office/drawing/2014/main" id="{D11CB6AF-0F5B-5820-4DB1-522B81666D4A}"/>
                    </a:ext>
                  </a:extLst>
                </p:cNvPr>
                <p:cNvGrpSpPr/>
                <p:nvPr/>
              </p:nvGrpSpPr>
              <p:grpSpPr>
                <a:xfrm>
                  <a:off x="4995083" y="1447800"/>
                  <a:ext cx="497306" cy="409074"/>
                  <a:chOff x="5366081" y="4243137"/>
                  <a:chExt cx="497306" cy="1780674"/>
                </a:xfrm>
              </p:grpSpPr>
              <p:cxnSp>
                <p:nvCxnSpPr>
                  <p:cNvPr id="36" name="직선 연결선 35">
                    <a:extLst>
                      <a:ext uri="{FF2B5EF4-FFF2-40B4-BE49-F238E27FC236}">
                        <a16:creationId xmlns:a16="http://schemas.microsoft.com/office/drawing/2014/main" id="{9509E138-B00B-AED0-CA36-805F052E29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66081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직선 연결선 36">
                    <a:extLst>
                      <a:ext uri="{FF2B5EF4-FFF2-40B4-BE49-F238E27FC236}">
                        <a16:creationId xmlns:a16="http://schemas.microsoft.com/office/drawing/2014/main" id="{E553E2F0-185E-BE11-5EE0-3E1AE1ED77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63387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" name="직선 연결선 33">
                  <a:extLst>
                    <a:ext uri="{FF2B5EF4-FFF2-40B4-BE49-F238E27FC236}">
                      <a16:creationId xmlns:a16="http://schemas.microsoft.com/office/drawing/2014/main" id="{2E7DB71F-F8A7-2CEC-C3EE-630DEC80C4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4850453" y="1796966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연결선 34">
                  <a:extLst>
                    <a:ext uri="{FF2B5EF4-FFF2-40B4-BE49-F238E27FC236}">
                      <a16:creationId xmlns:a16="http://schemas.microsoft.com/office/drawing/2014/main" id="{D59BD54B-9B7E-81F3-BE55-C6AC4A277F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5637018" y="1796968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7301863E-C035-D55E-F24E-65E98538CD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14271" y="2462462"/>
                <a:ext cx="52783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45647522-221C-8C01-5ECA-0A82678977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39414" y="2462462"/>
                <a:ext cx="1315279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80A1A98F-2A08-6BCA-B923-61D35013FA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51999" y="2462462"/>
                <a:ext cx="57924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7865C27-85D5-BAB4-12BF-C2E7CF1AC54F}"/>
                  </a:ext>
                </a:extLst>
              </p:cNvPr>
              <p:cNvSpPr txBox="1"/>
              <p:nvPr/>
            </p:nvSpPr>
            <p:spPr>
              <a:xfrm>
                <a:off x="4536009" y="1218413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a</a:t>
                </a:r>
                <a:endParaRPr lang="ko-KR" altLang="en-US" sz="2400" b="1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C9E16F2-F8AC-3AC8-7922-E2673385DBDC}"/>
                  </a:ext>
                </a:extLst>
              </p:cNvPr>
              <p:cNvSpPr txBox="1"/>
              <p:nvPr/>
            </p:nvSpPr>
            <p:spPr>
              <a:xfrm>
                <a:off x="6342082" y="1218413"/>
                <a:ext cx="377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b</a:t>
                </a:r>
                <a:endParaRPr lang="ko-KR" altLang="en-US" sz="2400" b="1" dirty="0"/>
              </a:p>
            </p:txBody>
          </p:sp>
          <p:cxnSp>
            <p:nvCxnSpPr>
              <p:cNvPr id="57" name="직선 화살표 연결선 56">
                <a:extLst>
                  <a:ext uri="{FF2B5EF4-FFF2-40B4-BE49-F238E27FC236}">
                    <a16:creationId xmlns:a16="http://schemas.microsoft.com/office/drawing/2014/main" id="{9AF42BBD-7C2A-F3CF-7467-73CEAE3958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17771" y="1772734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id="{186546BA-836C-CB0A-7925-9B5A50FF26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1698" y="1772734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화살표 연결선 59">
                <a:extLst>
                  <a:ext uri="{FF2B5EF4-FFF2-40B4-BE49-F238E27FC236}">
                    <a16:creationId xmlns:a16="http://schemas.microsoft.com/office/drawing/2014/main" id="{7857F7CB-A3DB-EC52-9B8B-6E1CEFF7BC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26761" y="4610186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368420E-4A2B-F92E-6E77-1531EDFA1818}"/>
                  </a:ext>
                </a:extLst>
              </p:cNvPr>
              <p:cNvSpPr txBox="1"/>
              <p:nvPr/>
            </p:nvSpPr>
            <p:spPr>
              <a:xfrm>
                <a:off x="5448401" y="5043700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a</a:t>
                </a:r>
                <a:endParaRPr lang="ko-KR" altLang="en-US" sz="2400" b="1" dirty="0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98F7AB3-1DD8-C400-D3A0-DE189FAABE44}"/>
                </a:ext>
              </a:extLst>
            </p:cNvPr>
            <p:cNvSpPr txBox="1"/>
            <p:nvPr/>
          </p:nvSpPr>
          <p:spPr>
            <a:xfrm>
              <a:off x="2535673" y="59055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입력한 수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C8CD473-7270-22EB-3504-00EFB0D1C4E5}"/>
                </a:ext>
              </a:extLst>
            </p:cNvPr>
            <p:cNvSpPr txBox="1"/>
            <p:nvPr/>
          </p:nvSpPr>
          <p:spPr>
            <a:xfrm>
              <a:off x="4498039" y="59055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/>
                <a:t>항등원</a:t>
              </a:r>
              <a:endParaRPr lang="ko-KR" altLang="en-US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E4899A6-C408-FBBB-F61F-F4A0159B2428}"/>
                </a:ext>
              </a:extLst>
            </p:cNvPr>
            <p:cNvSpPr txBox="1"/>
            <p:nvPr/>
          </p:nvSpPr>
          <p:spPr>
            <a:xfrm>
              <a:off x="3415150" y="5768692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입력한 수</a:t>
              </a: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0EEC0780-9394-19EF-7FAA-8D037224B393}"/>
                </a:ext>
              </a:extLst>
            </p:cNvPr>
            <p:cNvGrpSpPr/>
            <p:nvPr/>
          </p:nvGrpSpPr>
          <p:grpSpPr>
            <a:xfrm>
              <a:off x="6889079" y="1070478"/>
              <a:ext cx="3433012" cy="4564643"/>
              <a:chOff x="3898229" y="1070478"/>
              <a:chExt cx="3433012" cy="4564643"/>
            </a:xfrm>
          </p:grpSpPr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8363B4AE-EDCD-B692-913F-8006523F7FB6}"/>
                  </a:ext>
                </a:extLst>
              </p:cNvPr>
              <p:cNvSpPr/>
              <p:nvPr/>
            </p:nvSpPr>
            <p:spPr>
              <a:xfrm>
                <a:off x="4810621" y="4415921"/>
                <a:ext cx="1626939" cy="1219200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FB663CD9-AE4F-9DD0-D999-D38772C8C394}"/>
                  </a:ext>
                </a:extLst>
              </p:cNvPr>
              <p:cNvSpPr/>
              <p:nvPr/>
            </p:nvSpPr>
            <p:spPr>
              <a:xfrm>
                <a:off x="3898230" y="2462463"/>
                <a:ext cx="3433011" cy="178067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A3C8A470-D285-92EA-0133-3D3F12318239}"/>
                  </a:ext>
                </a:extLst>
              </p:cNvPr>
              <p:cNvSpPr/>
              <p:nvPr/>
            </p:nvSpPr>
            <p:spPr>
              <a:xfrm>
                <a:off x="5543881" y="3272590"/>
                <a:ext cx="160421" cy="16042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DE45E3EE-40A0-7FFE-9AA2-91B84115D6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31241" y="2462463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2A7328FC-F966-C993-734F-4C87B51570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4271" y="2462463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111B1DE5-87F9-DD67-6114-D02283A21954}"/>
                  </a:ext>
                </a:extLst>
              </p:cNvPr>
              <p:cNvGrpSpPr/>
              <p:nvPr/>
            </p:nvGrpSpPr>
            <p:grpSpPr>
              <a:xfrm>
                <a:off x="5366082" y="4243137"/>
                <a:ext cx="497306" cy="409074"/>
                <a:chOff x="5366081" y="4243137"/>
                <a:chExt cx="497306" cy="1780674"/>
              </a:xfrm>
            </p:grpSpPr>
            <p:cxnSp>
              <p:nvCxnSpPr>
                <p:cNvPr id="82" name="직선 연결선 81">
                  <a:extLst>
                    <a:ext uri="{FF2B5EF4-FFF2-40B4-BE49-F238E27FC236}">
                      <a16:creationId xmlns:a16="http://schemas.microsoft.com/office/drawing/2014/main" id="{7484C66C-97C1-C338-C767-7A95DCA4B8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66081" y="4243137"/>
                  <a:ext cx="0" cy="17806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직선 연결선 82">
                  <a:extLst>
                    <a:ext uri="{FF2B5EF4-FFF2-40B4-BE49-F238E27FC236}">
                      <a16:creationId xmlns:a16="http://schemas.microsoft.com/office/drawing/2014/main" id="{2DBB0A1C-EF2B-71D8-C89A-80823A7614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63387" y="4243137"/>
                  <a:ext cx="0" cy="17806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29E3FE43-91EA-B709-6CEF-BEC90B7C44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63388" y="4243137"/>
                <a:ext cx="146785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사각형: 둥근 모서리 44">
                <a:extLst>
                  <a:ext uri="{FF2B5EF4-FFF2-40B4-BE49-F238E27FC236}">
                    <a16:creationId xmlns:a16="http://schemas.microsoft.com/office/drawing/2014/main" id="{DECE5FDD-B2D2-FBF7-E2BA-140CFC175F3F}"/>
                  </a:ext>
                </a:extLst>
              </p:cNvPr>
              <p:cNvSpPr/>
              <p:nvPr/>
            </p:nvSpPr>
            <p:spPr>
              <a:xfrm>
                <a:off x="5704302" y="1070478"/>
                <a:ext cx="1626939" cy="12192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8" name="사각형: 둥근 모서리 47">
                <a:extLst>
                  <a:ext uri="{FF2B5EF4-FFF2-40B4-BE49-F238E27FC236}">
                    <a16:creationId xmlns:a16="http://schemas.microsoft.com/office/drawing/2014/main" id="{5984D9D8-4221-0BC5-AA78-ED4795444A25}"/>
                  </a:ext>
                </a:extLst>
              </p:cNvPr>
              <p:cNvSpPr/>
              <p:nvPr/>
            </p:nvSpPr>
            <p:spPr>
              <a:xfrm>
                <a:off x="3898229" y="1070478"/>
                <a:ext cx="1626939" cy="12192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70A1D28B-53EE-57C2-0E0D-039E27F083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98229" y="4243137"/>
                <a:ext cx="146785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ADA6978B-29ED-2BE0-D698-6B3D62679742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5221452" y="4592303"/>
                <a:ext cx="0" cy="4090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2FB4E207-AE95-E169-1115-7563DA1532D8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6008017" y="4592305"/>
                <a:ext cx="0" cy="4090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5330FFF9-2350-F3C0-2B97-00FEB03CE721}"/>
                  </a:ext>
                </a:extLst>
              </p:cNvPr>
              <p:cNvGrpSpPr/>
              <p:nvPr/>
            </p:nvGrpSpPr>
            <p:grpSpPr>
              <a:xfrm rot="10800000">
                <a:off x="4297479" y="1704219"/>
                <a:ext cx="991102" cy="758242"/>
                <a:chOff x="4645916" y="1447800"/>
                <a:chExt cx="991102" cy="758242"/>
              </a:xfrm>
            </p:grpSpPr>
            <p:grpSp>
              <p:nvGrpSpPr>
                <p:cNvPr id="77" name="그룹 76">
                  <a:extLst>
                    <a:ext uri="{FF2B5EF4-FFF2-40B4-BE49-F238E27FC236}">
                      <a16:creationId xmlns:a16="http://schemas.microsoft.com/office/drawing/2014/main" id="{42A867D7-8383-4075-4619-F4CF7C56BCEE}"/>
                    </a:ext>
                  </a:extLst>
                </p:cNvPr>
                <p:cNvGrpSpPr/>
                <p:nvPr/>
              </p:nvGrpSpPr>
              <p:grpSpPr>
                <a:xfrm>
                  <a:off x="4995083" y="1447800"/>
                  <a:ext cx="497306" cy="409074"/>
                  <a:chOff x="5366081" y="4243137"/>
                  <a:chExt cx="497306" cy="1780674"/>
                </a:xfrm>
              </p:grpSpPr>
              <p:cxnSp>
                <p:nvCxnSpPr>
                  <p:cNvPr id="80" name="직선 연결선 79">
                    <a:extLst>
                      <a:ext uri="{FF2B5EF4-FFF2-40B4-BE49-F238E27FC236}">
                        <a16:creationId xmlns:a16="http://schemas.microsoft.com/office/drawing/2014/main" id="{55637E25-87BA-055F-7F32-12391909FA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66081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직선 연결선 80">
                    <a:extLst>
                      <a:ext uri="{FF2B5EF4-FFF2-40B4-BE49-F238E27FC236}">
                        <a16:creationId xmlns:a16="http://schemas.microsoft.com/office/drawing/2014/main" id="{09C3FA79-FB6C-757F-77DB-5CFEF2EBFE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63387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8" name="직선 연결선 77">
                  <a:extLst>
                    <a:ext uri="{FF2B5EF4-FFF2-40B4-BE49-F238E27FC236}">
                      <a16:creationId xmlns:a16="http://schemas.microsoft.com/office/drawing/2014/main" id="{28AE606D-C360-BD93-5E67-3D9E29F693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4850453" y="1796966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직선 연결선 78">
                  <a:extLst>
                    <a:ext uri="{FF2B5EF4-FFF2-40B4-BE49-F238E27FC236}">
                      <a16:creationId xmlns:a16="http://schemas.microsoft.com/office/drawing/2014/main" id="{E4E5EC85-E3DC-9E69-C252-CBDB644503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5637018" y="1796968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B429EC50-A47A-6436-8D61-40791085E495}"/>
                  </a:ext>
                </a:extLst>
              </p:cNvPr>
              <p:cNvGrpSpPr/>
              <p:nvPr/>
            </p:nvGrpSpPr>
            <p:grpSpPr>
              <a:xfrm rot="10800000">
                <a:off x="6110064" y="1704220"/>
                <a:ext cx="991102" cy="758242"/>
                <a:chOff x="4645916" y="1447800"/>
                <a:chExt cx="991102" cy="758242"/>
              </a:xfrm>
            </p:grpSpPr>
            <p:grpSp>
              <p:nvGrpSpPr>
                <p:cNvPr id="72" name="그룹 71">
                  <a:extLst>
                    <a:ext uri="{FF2B5EF4-FFF2-40B4-BE49-F238E27FC236}">
                      <a16:creationId xmlns:a16="http://schemas.microsoft.com/office/drawing/2014/main" id="{05BD4E0D-6A92-A61A-C409-7FE6DAE3E8E3}"/>
                    </a:ext>
                  </a:extLst>
                </p:cNvPr>
                <p:cNvGrpSpPr/>
                <p:nvPr/>
              </p:nvGrpSpPr>
              <p:grpSpPr>
                <a:xfrm>
                  <a:off x="4995083" y="1447800"/>
                  <a:ext cx="497306" cy="409074"/>
                  <a:chOff x="5366081" y="4243137"/>
                  <a:chExt cx="497306" cy="1780674"/>
                </a:xfrm>
              </p:grpSpPr>
              <p:cxnSp>
                <p:nvCxnSpPr>
                  <p:cNvPr id="75" name="직선 연결선 74">
                    <a:extLst>
                      <a:ext uri="{FF2B5EF4-FFF2-40B4-BE49-F238E27FC236}">
                        <a16:creationId xmlns:a16="http://schemas.microsoft.com/office/drawing/2014/main" id="{8C543EDC-E22F-1CA1-8A89-F56CF75D01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66081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직선 연결선 75">
                    <a:extLst>
                      <a:ext uri="{FF2B5EF4-FFF2-40B4-BE49-F238E27FC236}">
                        <a16:creationId xmlns:a16="http://schemas.microsoft.com/office/drawing/2014/main" id="{342D1393-6EF6-A743-F7A1-AC1230B63F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63387" y="4243137"/>
                    <a:ext cx="0" cy="17806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3" name="직선 연결선 72">
                  <a:extLst>
                    <a:ext uri="{FF2B5EF4-FFF2-40B4-BE49-F238E27FC236}">
                      <a16:creationId xmlns:a16="http://schemas.microsoft.com/office/drawing/2014/main" id="{652F6F6E-9277-0368-2C0C-991FDFB34B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4850453" y="1796966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직선 연결선 73">
                  <a:extLst>
                    <a:ext uri="{FF2B5EF4-FFF2-40B4-BE49-F238E27FC236}">
                      <a16:creationId xmlns:a16="http://schemas.microsoft.com/office/drawing/2014/main" id="{29789712-D9EC-97CD-1279-84B22E63F8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5637018" y="1796968"/>
                  <a:ext cx="0" cy="409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CF394ECF-C713-AEB4-4629-4709EDC311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14271" y="2462462"/>
                <a:ext cx="52783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B56811FC-D52D-1999-A18B-071A381218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39414" y="2462462"/>
                <a:ext cx="1315279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51E7296B-10BA-551B-CE8A-A212E9C371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51999" y="2462462"/>
                <a:ext cx="57924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BEB4052-457C-0238-F57E-9BC1EBAE505E}"/>
                  </a:ext>
                </a:extLst>
              </p:cNvPr>
              <p:cNvSpPr txBox="1"/>
              <p:nvPr/>
            </p:nvSpPr>
            <p:spPr>
              <a:xfrm>
                <a:off x="4536009" y="1218413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a</a:t>
                </a:r>
                <a:endParaRPr lang="ko-KR" altLang="en-US" sz="2400" b="1" dirty="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3135900-C58A-A0A0-C701-C0B5FFD51BFB}"/>
                  </a:ext>
                </a:extLst>
              </p:cNvPr>
              <p:cNvSpPr txBox="1"/>
              <p:nvPr/>
            </p:nvSpPr>
            <p:spPr>
              <a:xfrm>
                <a:off x="6342082" y="1218413"/>
                <a:ext cx="335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c</a:t>
                </a:r>
                <a:endParaRPr lang="ko-KR" altLang="en-US" sz="2400" b="1" dirty="0"/>
              </a:p>
            </p:txBody>
          </p:sp>
          <p:cxnSp>
            <p:nvCxnSpPr>
              <p:cNvPr id="68" name="직선 화살표 연결선 67">
                <a:extLst>
                  <a:ext uri="{FF2B5EF4-FFF2-40B4-BE49-F238E27FC236}">
                    <a16:creationId xmlns:a16="http://schemas.microsoft.com/office/drawing/2014/main" id="{80189288-D985-F931-B91E-DD04640A29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17771" y="1772734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화살표 연결선 68">
                <a:extLst>
                  <a:ext uri="{FF2B5EF4-FFF2-40B4-BE49-F238E27FC236}">
                    <a16:creationId xmlns:a16="http://schemas.microsoft.com/office/drawing/2014/main" id="{1DB45612-25E2-3D2B-4EEF-2F300C4B8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1698" y="1772734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화살표 연결선 69">
                <a:extLst>
                  <a:ext uri="{FF2B5EF4-FFF2-40B4-BE49-F238E27FC236}">
                    <a16:creationId xmlns:a16="http://schemas.microsoft.com/office/drawing/2014/main" id="{092BAF16-B6B9-CC0E-5842-F10F7FB7C4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26761" y="4610186"/>
                <a:ext cx="0" cy="373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64720DC-B67B-3364-7677-953040DF6CF2}"/>
                  </a:ext>
                </a:extLst>
              </p:cNvPr>
              <p:cNvSpPr txBox="1"/>
              <p:nvPr/>
            </p:nvSpPr>
            <p:spPr>
              <a:xfrm>
                <a:off x="5448401" y="5043700"/>
                <a:ext cx="377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b</a:t>
                </a:r>
                <a:endParaRPr lang="ko-KR" altLang="en-US" sz="2400" b="1" dirty="0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849B406-EBDD-F5C0-9BCA-EB1D2765475F}"/>
                </a:ext>
              </a:extLst>
            </p:cNvPr>
            <p:cNvSpPr txBox="1"/>
            <p:nvPr/>
          </p:nvSpPr>
          <p:spPr>
            <a:xfrm>
              <a:off x="7107673" y="59055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입력한 수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33AB634-14DE-FF0A-DDF4-0EFAB848140B}"/>
                </a:ext>
              </a:extLst>
            </p:cNvPr>
            <p:cNvSpPr txBox="1"/>
            <p:nvPr/>
          </p:nvSpPr>
          <p:spPr>
            <a:xfrm>
              <a:off x="9185455" y="59055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/>
                <a:t>역원</a:t>
              </a:r>
              <a:endParaRPr lang="ko-KR" altLang="en-US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31857A7-FBD2-3720-80C1-E5F39843F24B}"/>
                </a:ext>
              </a:extLst>
            </p:cNvPr>
            <p:cNvSpPr txBox="1"/>
            <p:nvPr/>
          </p:nvSpPr>
          <p:spPr>
            <a:xfrm>
              <a:off x="8167003" y="576869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/>
                <a:t>항등원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297915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EF983B-7C43-5FAD-006C-187EBF5E3409}"/>
              </a:ext>
            </a:extLst>
          </p:cNvPr>
          <p:cNvSpPr/>
          <p:nvPr/>
        </p:nvSpPr>
        <p:spPr>
          <a:xfrm>
            <a:off x="5142980" y="1668378"/>
            <a:ext cx="4523874" cy="36255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1652ADE-EE89-BDB8-1EEE-06AD2524E26E}"/>
              </a:ext>
            </a:extLst>
          </p:cNvPr>
          <p:cNvSpPr/>
          <p:nvPr/>
        </p:nvSpPr>
        <p:spPr>
          <a:xfrm>
            <a:off x="7957659" y="2338180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b="1" dirty="0">
                <a:solidFill>
                  <a:schemeClr val="tx2"/>
                </a:solidFill>
              </a:rPr>
              <a:t>α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β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γ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δ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824683-BF7A-8E05-D780-F535EBFDD9A3}"/>
              </a:ext>
            </a:extLst>
          </p:cNvPr>
          <p:cNvSpPr txBox="1"/>
          <p:nvPr/>
        </p:nvSpPr>
        <p:spPr>
          <a:xfrm>
            <a:off x="8447711" y="1968848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1BB079D-83E0-8423-8F6B-DB9F1784510B}"/>
              </a:ext>
            </a:extLst>
          </p:cNvPr>
          <p:cNvSpPr/>
          <p:nvPr/>
        </p:nvSpPr>
        <p:spPr>
          <a:xfrm>
            <a:off x="5536722" y="2338180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F009598-76BB-4D31-2065-B4228F283DAA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79460" y="2804725"/>
            <a:ext cx="1767136" cy="5711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740988E-FF03-7984-FF19-B383B541F11D}"/>
              </a:ext>
            </a:extLst>
          </p:cNvPr>
          <p:cNvSpPr txBox="1"/>
          <p:nvPr/>
        </p:nvSpPr>
        <p:spPr>
          <a:xfrm>
            <a:off x="6026774" y="1968848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4CEC5B0-D75F-4407-36FD-76C72D0FBE1C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79460" y="3375922"/>
            <a:ext cx="1734975" cy="105325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3725B0A-738F-C914-5795-F840510D09DE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79460" y="3890935"/>
            <a:ext cx="1734975" cy="23229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A85A45A-E7F6-8A30-E5C2-ACD144F5C9F6}"/>
              </a:ext>
            </a:extLst>
          </p:cNvPr>
          <p:cNvCxnSpPr>
            <a:cxnSpLocks/>
          </p:cNvCxnSpPr>
          <p:nvPr/>
        </p:nvCxnSpPr>
        <p:spPr>
          <a:xfrm rot="10800000">
            <a:off x="6579460" y="2811435"/>
            <a:ext cx="1734975" cy="161774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AE1868-2739-2219-E5A0-198980E3151E}"/>
                  </a:ext>
                </a:extLst>
              </p:cNvPr>
              <p:cNvSpPr txBox="1"/>
              <p:nvPr/>
            </p:nvSpPr>
            <p:spPr>
              <a:xfrm>
                <a:off x="6792788" y="4624093"/>
                <a:ext cx="1179362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-KR" b="1"/>
                            <m:t>∘</m:t>
                          </m:r>
                          <m:r>
                            <m:rPr>
                              <m:nor/>
                            </m:rPr>
                            <a:rPr lang="en-US" altLang="ko-KR" b="1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-KR" b="1" i="0" smtClean="0"/>
                            <m:t>f</m:t>
                          </m:r>
                          <m:r>
                            <m:rPr>
                              <m:nor/>
                            </m:rPr>
                            <a:rPr lang="en-US" altLang="ko-KR" b="1" i="0" smtClean="0"/>
                            <m:t>)</m:t>
                          </m:r>
                        </m:e>
                        <m:sup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AE1868-2739-2219-E5A0-198980E31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788" y="4624093"/>
                <a:ext cx="1179362" cy="375552"/>
              </a:xfrm>
              <a:prstGeom prst="rect">
                <a:avLst/>
              </a:prstGeom>
              <a:blipFill>
                <a:blip r:embed="rId2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15052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229B5F40-FF88-5E70-444F-6695AD137B72}"/>
              </a:ext>
            </a:extLst>
          </p:cNvPr>
          <p:cNvSpPr/>
          <p:nvPr/>
        </p:nvSpPr>
        <p:spPr>
          <a:xfrm>
            <a:off x="2554885" y="1770647"/>
            <a:ext cx="6615362" cy="3316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10FF98E-F740-3FFB-F43C-CA58FF421C7A}"/>
              </a:ext>
            </a:extLst>
          </p:cNvPr>
          <p:cNvSpPr/>
          <p:nvPr/>
        </p:nvSpPr>
        <p:spPr>
          <a:xfrm>
            <a:off x="2781109" y="2286044"/>
            <a:ext cx="1315453" cy="25827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1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2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3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5002-B117-CE0C-D918-FE54BC07CFF7}"/>
              </a:ext>
            </a:extLst>
          </p:cNvPr>
          <p:cNvSpPr txBox="1"/>
          <p:nvPr/>
        </p:nvSpPr>
        <p:spPr>
          <a:xfrm>
            <a:off x="3271161" y="1916712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9BBD2A9-EEC4-A302-58EC-862201D90A70}"/>
              </a:ext>
            </a:extLst>
          </p:cNvPr>
          <p:cNvSpPr/>
          <p:nvPr/>
        </p:nvSpPr>
        <p:spPr>
          <a:xfrm>
            <a:off x="5202558" y="2286044"/>
            <a:ext cx="1315453" cy="25827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A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B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C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n-US" altLang="ko-KR" b="1" dirty="0">
                <a:solidFill>
                  <a:schemeClr val="tx2"/>
                </a:solidFill>
              </a:rPr>
              <a:t>D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62B4A4-54AD-BEA0-BC4E-119CE27C2A62}"/>
              </a:ext>
            </a:extLst>
          </p:cNvPr>
          <p:cNvSpPr txBox="1"/>
          <p:nvPr/>
        </p:nvSpPr>
        <p:spPr>
          <a:xfrm>
            <a:off x="5692610" y="1916712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117B89B-41B5-371F-1675-7014D2B175AA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05708" y="3303953"/>
            <a:ext cx="1767136" cy="52673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EAFA548-11A5-9DB1-B051-0FEFAA977E70}"/>
              </a:ext>
            </a:extLst>
          </p:cNvPr>
          <p:cNvCxnSpPr>
            <a:cxnSpLocks/>
          </p:cNvCxnSpPr>
          <p:nvPr/>
        </p:nvCxnSpPr>
        <p:spPr>
          <a:xfrm rot="10800000">
            <a:off x="3805708" y="3363233"/>
            <a:ext cx="1767136" cy="475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4BBF719-169E-3E2F-1EE7-DF959108BF15}"/>
              </a:ext>
            </a:extLst>
          </p:cNvPr>
          <p:cNvCxnSpPr>
            <a:cxnSpLocks/>
          </p:cNvCxnSpPr>
          <p:nvPr/>
        </p:nvCxnSpPr>
        <p:spPr>
          <a:xfrm rot="10800000">
            <a:off x="3805708" y="4377040"/>
            <a:ext cx="1767136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2ADC8DC-EC63-7C34-61B3-606F59B19FCF}"/>
              </a:ext>
            </a:extLst>
          </p:cNvPr>
          <p:cNvCxnSpPr>
            <a:cxnSpLocks/>
          </p:cNvCxnSpPr>
          <p:nvPr/>
        </p:nvCxnSpPr>
        <p:spPr>
          <a:xfrm rot="10800000">
            <a:off x="3805708" y="2808774"/>
            <a:ext cx="1767136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72E15205-4BF8-C4F6-F793-D609577E5059}"/>
              </a:ext>
            </a:extLst>
          </p:cNvPr>
          <p:cNvSpPr/>
          <p:nvPr/>
        </p:nvSpPr>
        <p:spPr>
          <a:xfrm>
            <a:off x="7628570" y="2286044"/>
            <a:ext cx="1315453" cy="25827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b="1" dirty="0">
                <a:solidFill>
                  <a:schemeClr val="tx2"/>
                </a:solidFill>
              </a:rPr>
              <a:t>α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β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γ</a:t>
            </a:r>
            <a:br>
              <a:rPr lang="en-US" altLang="ko-KR" b="1" dirty="0">
                <a:solidFill>
                  <a:schemeClr val="tx2"/>
                </a:solidFill>
              </a:rPr>
            </a:br>
            <a:br>
              <a:rPr lang="en-US" altLang="ko-KR" b="1" dirty="0">
                <a:solidFill>
                  <a:schemeClr val="tx2"/>
                </a:solidFill>
              </a:rPr>
            </a:br>
            <a:r>
              <a:rPr lang="el-GR" altLang="ko-KR" b="1" dirty="0">
                <a:solidFill>
                  <a:schemeClr val="tx2"/>
                </a:solidFill>
              </a:rPr>
              <a:t>δ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4AA7CC6-20B5-0D14-F927-B062940AD621}"/>
              </a:ext>
            </a:extLst>
          </p:cNvPr>
          <p:cNvCxnSpPr>
            <a:cxnSpLocks/>
          </p:cNvCxnSpPr>
          <p:nvPr/>
        </p:nvCxnSpPr>
        <p:spPr>
          <a:xfrm rot="10800000">
            <a:off x="6258806" y="2759299"/>
            <a:ext cx="1752438" cy="161774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06197CF-A083-773C-0910-CCB6AEA9C68B}"/>
              </a:ext>
            </a:extLst>
          </p:cNvPr>
          <p:cNvCxnSpPr>
            <a:cxnSpLocks/>
          </p:cNvCxnSpPr>
          <p:nvPr/>
        </p:nvCxnSpPr>
        <p:spPr>
          <a:xfrm rot="10800000" flipV="1">
            <a:off x="6273504" y="2808774"/>
            <a:ext cx="1737740" cy="10821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B117B40-F3D6-05EF-1D8C-7B35CEF1C8CD}"/>
              </a:ext>
            </a:extLst>
          </p:cNvPr>
          <p:cNvCxnSpPr>
            <a:cxnSpLocks/>
          </p:cNvCxnSpPr>
          <p:nvPr/>
        </p:nvCxnSpPr>
        <p:spPr>
          <a:xfrm rot="10800000" flipV="1">
            <a:off x="6258806" y="3323786"/>
            <a:ext cx="1752438" cy="108083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91120D6-B09B-BBB2-08C1-4980AB498F11}"/>
              </a:ext>
            </a:extLst>
          </p:cNvPr>
          <p:cNvCxnSpPr>
            <a:cxnSpLocks/>
          </p:cNvCxnSpPr>
          <p:nvPr/>
        </p:nvCxnSpPr>
        <p:spPr>
          <a:xfrm rot="10800000">
            <a:off x="6258806" y="3323786"/>
            <a:ext cx="1752438" cy="506905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358423E-DC0B-DD1A-35B9-2D16F74A1C81}"/>
              </a:ext>
            </a:extLst>
          </p:cNvPr>
          <p:cNvSpPr txBox="1"/>
          <p:nvPr/>
        </p:nvSpPr>
        <p:spPr>
          <a:xfrm>
            <a:off x="8118622" y="1916712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1DCF9CE-E057-8315-3638-621F50DECC58}"/>
                  </a:ext>
                </a:extLst>
              </p:cNvPr>
              <p:cNvSpPr txBox="1"/>
              <p:nvPr/>
            </p:nvSpPr>
            <p:spPr>
              <a:xfrm>
                <a:off x="4330149" y="4571957"/>
                <a:ext cx="628634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1DCF9CE-E057-8315-3638-621F50DEC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149" y="4571957"/>
                <a:ext cx="628634" cy="375552"/>
              </a:xfrm>
              <a:prstGeom prst="rect">
                <a:avLst/>
              </a:prstGeom>
              <a:blipFill>
                <a:blip r:embed="rId2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D782033-6D88-50F3-264F-2C61B9AF399C}"/>
                  </a:ext>
                </a:extLst>
              </p:cNvPr>
              <p:cNvSpPr txBox="1"/>
              <p:nvPr/>
            </p:nvSpPr>
            <p:spPr>
              <a:xfrm>
                <a:off x="6860886" y="4571957"/>
                <a:ext cx="654282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D782033-6D88-50F3-264F-2C61B9AF3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0886" y="4571957"/>
                <a:ext cx="654282" cy="375552"/>
              </a:xfrm>
              <a:prstGeom prst="rect">
                <a:avLst/>
              </a:prstGeom>
              <a:blipFill>
                <a:blip r:embed="rId3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20006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95EFF-C454-B2EF-0B0D-DDBBDBC97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>
            <a:extLst>
              <a:ext uri="{FF2B5EF4-FFF2-40B4-BE49-F238E27FC236}">
                <a16:creationId xmlns:a16="http://schemas.microsoft.com/office/drawing/2014/main" id="{3708D811-74E6-C36B-B53C-4119EA82E2C1}"/>
              </a:ext>
            </a:extLst>
          </p:cNvPr>
          <p:cNvSpPr/>
          <p:nvPr/>
        </p:nvSpPr>
        <p:spPr>
          <a:xfrm>
            <a:off x="3714750" y="200526"/>
            <a:ext cx="3752850" cy="64569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B98603E1-26C8-43D1-74A8-2B5858B52F96}"/>
              </a:ext>
            </a:extLst>
          </p:cNvPr>
          <p:cNvSpPr/>
          <p:nvPr/>
        </p:nvSpPr>
        <p:spPr>
          <a:xfrm>
            <a:off x="4810621" y="4805944"/>
            <a:ext cx="1626939" cy="1219200"/>
          </a:xfrm>
          <a:prstGeom prst="roundRect">
            <a:avLst/>
          </a:prstGeom>
          <a:solidFill>
            <a:srgbClr val="B4E5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9B4F531-AF7E-F50B-9BA6-5EE248E706A5}"/>
              </a:ext>
            </a:extLst>
          </p:cNvPr>
          <p:cNvSpPr/>
          <p:nvPr/>
        </p:nvSpPr>
        <p:spPr>
          <a:xfrm>
            <a:off x="3898230" y="2852486"/>
            <a:ext cx="3433011" cy="17806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z = f(x, y)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54C2C29-2B6D-A358-86BD-FAF02F47B33A}"/>
              </a:ext>
            </a:extLst>
          </p:cNvPr>
          <p:cNvCxnSpPr>
            <a:cxnSpLocks/>
          </p:cNvCxnSpPr>
          <p:nvPr/>
        </p:nvCxnSpPr>
        <p:spPr>
          <a:xfrm>
            <a:off x="7331241" y="2852486"/>
            <a:ext cx="0" cy="17806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FBE8E07-DD3C-AB9D-70D0-98689D6FBF60}"/>
              </a:ext>
            </a:extLst>
          </p:cNvPr>
          <p:cNvCxnSpPr>
            <a:cxnSpLocks/>
          </p:cNvCxnSpPr>
          <p:nvPr/>
        </p:nvCxnSpPr>
        <p:spPr>
          <a:xfrm>
            <a:off x="3914271" y="2852486"/>
            <a:ext cx="0" cy="17806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D170934-EB65-AACE-BA61-5A2BA140FEA4}"/>
              </a:ext>
            </a:extLst>
          </p:cNvPr>
          <p:cNvGrpSpPr/>
          <p:nvPr/>
        </p:nvGrpSpPr>
        <p:grpSpPr>
          <a:xfrm>
            <a:off x="5366082" y="4633160"/>
            <a:ext cx="497306" cy="409074"/>
            <a:chOff x="5366081" y="4243137"/>
            <a:chExt cx="497306" cy="1780674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389EE45A-1595-FCD8-4DF4-8135309E98FA}"/>
                </a:ext>
              </a:extLst>
            </p:cNvPr>
            <p:cNvCxnSpPr>
              <a:cxnSpLocks/>
            </p:cNvCxnSpPr>
            <p:nvPr/>
          </p:nvCxnSpPr>
          <p:spPr>
            <a:xfrm>
              <a:off x="5366081" y="4243137"/>
              <a:ext cx="0" cy="17806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C317089-96C8-8CB1-1769-E112A42C18D2}"/>
                </a:ext>
              </a:extLst>
            </p:cNvPr>
            <p:cNvCxnSpPr>
              <a:cxnSpLocks/>
            </p:cNvCxnSpPr>
            <p:nvPr/>
          </p:nvCxnSpPr>
          <p:spPr>
            <a:xfrm>
              <a:off x="5863387" y="4243137"/>
              <a:ext cx="0" cy="17806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4BC3F99-39E5-8BFB-2220-B1CCD2C369EF}"/>
              </a:ext>
            </a:extLst>
          </p:cNvPr>
          <p:cNvCxnSpPr>
            <a:cxnSpLocks/>
          </p:cNvCxnSpPr>
          <p:nvPr/>
        </p:nvCxnSpPr>
        <p:spPr>
          <a:xfrm flipH="1">
            <a:off x="5863388" y="4633160"/>
            <a:ext cx="14678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AFA20D19-3E8E-1F8F-1F3A-A58BDB40AABB}"/>
              </a:ext>
            </a:extLst>
          </p:cNvPr>
          <p:cNvSpPr/>
          <p:nvPr/>
        </p:nvSpPr>
        <p:spPr>
          <a:xfrm>
            <a:off x="4777704" y="837818"/>
            <a:ext cx="1626939" cy="12192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64D93EB-2E18-533C-2E59-9D91E64591DD}"/>
              </a:ext>
            </a:extLst>
          </p:cNvPr>
          <p:cNvCxnSpPr>
            <a:cxnSpLocks/>
          </p:cNvCxnSpPr>
          <p:nvPr/>
        </p:nvCxnSpPr>
        <p:spPr>
          <a:xfrm flipH="1">
            <a:off x="3898229" y="4633160"/>
            <a:ext cx="14678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BE7DBF4-95B3-507E-72DC-0DBB5C36DC1F}"/>
              </a:ext>
            </a:extLst>
          </p:cNvPr>
          <p:cNvCxnSpPr>
            <a:cxnSpLocks/>
          </p:cNvCxnSpPr>
          <p:nvPr/>
        </p:nvCxnSpPr>
        <p:spPr>
          <a:xfrm rot="2700000">
            <a:off x="5221452" y="4982326"/>
            <a:ext cx="0" cy="4090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1F814C6-4572-ADCC-75AF-C756D9EA5E70}"/>
              </a:ext>
            </a:extLst>
          </p:cNvPr>
          <p:cNvCxnSpPr>
            <a:cxnSpLocks/>
          </p:cNvCxnSpPr>
          <p:nvPr/>
        </p:nvCxnSpPr>
        <p:spPr>
          <a:xfrm rot="18900000">
            <a:off x="6008017" y="4982328"/>
            <a:ext cx="0" cy="4090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E81851F-DB4A-7EB9-A0FC-EA0DD7698824}"/>
              </a:ext>
            </a:extLst>
          </p:cNvPr>
          <p:cNvGrpSpPr/>
          <p:nvPr/>
        </p:nvGrpSpPr>
        <p:grpSpPr>
          <a:xfrm rot="10800000">
            <a:off x="4297479" y="2094242"/>
            <a:ext cx="991102" cy="758242"/>
            <a:chOff x="4645916" y="1447800"/>
            <a:chExt cx="991102" cy="758242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59D3D4D-9815-56AE-97F5-FF3F0285FC44}"/>
                </a:ext>
              </a:extLst>
            </p:cNvPr>
            <p:cNvGrpSpPr/>
            <p:nvPr/>
          </p:nvGrpSpPr>
          <p:grpSpPr>
            <a:xfrm>
              <a:off x="4995083" y="1447800"/>
              <a:ext cx="497306" cy="409074"/>
              <a:chOff x="5366081" y="4243137"/>
              <a:chExt cx="497306" cy="1780674"/>
            </a:xfrm>
          </p:grpSpPr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0941BAB4-353C-498F-A545-4D88C29C9B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66081" y="4243137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5E9883BA-8CAA-3E42-EDA1-F61EA135F7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3387" y="4243137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2D8CDA0C-CAE8-9FF1-0C8C-779C58D4F345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4850453" y="1796966"/>
              <a:ext cx="0" cy="409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69F15010-E993-86F9-B354-0ECB91B28157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5637018" y="1796968"/>
              <a:ext cx="0" cy="409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F08CF2BB-75E5-83AB-A046-F1380024015E}"/>
              </a:ext>
            </a:extLst>
          </p:cNvPr>
          <p:cNvGrpSpPr/>
          <p:nvPr/>
        </p:nvGrpSpPr>
        <p:grpSpPr>
          <a:xfrm rot="10800000">
            <a:off x="6110064" y="2094243"/>
            <a:ext cx="991102" cy="758242"/>
            <a:chOff x="4645916" y="1447800"/>
            <a:chExt cx="991102" cy="758242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015D0F54-D831-860A-5D03-FD909CDFAA9C}"/>
                </a:ext>
              </a:extLst>
            </p:cNvPr>
            <p:cNvGrpSpPr/>
            <p:nvPr/>
          </p:nvGrpSpPr>
          <p:grpSpPr>
            <a:xfrm>
              <a:off x="4995083" y="1447800"/>
              <a:ext cx="497306" cy="409074"/>
              <a:chOff x="5366081" y="4243137"/>
              <a:chExt cx="497306" cy="1780674"/>
            </a:xfrm>
          </p:grpSpPr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E949E437-0DC2-5700-0B19-1349DB2074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66081" y="4243137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9BC28850-9AA7-6F89-5FEE-A9FEC4B257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3387" y="4243137"/>
                <a:ext cx="0" cy="17806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3847CC2-FE3F-B684-79BB-6A1327F8D116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4850453" y="1796966"/>
              <a:ext cx="0" cy="409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88174281-4D16-E904-CFEC-0AAA8165EC4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5637018" y="1796968"/>
              <a:ext cx="0" cy="4090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8B3C574-D4DC-CCBE-5F35-F994C2151576}"/>
              </a:ext>
            </a:extLst>
          </p:cNvPr>
          <p:cNvCxnSpPr>
            <a:cxnSpLocks/>
          </p:cNvCxnSpPr>
          <p:nvPr/>
        </p:nvCxnSpPr>
        <p:spPr>
          <a:xfrm flipH="1">
            <a:off x="3914271" y="2852485"/>
            <a:ext cx="52783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A7C66B6-4AAA-A5B9-46FA-D04ED43D5A7C}"/>
              </a:ext>
            </a:extLst>
          </p:cNvPr>
          <p:cNvCxnSpPr>
            <a:cxnSpLocks/>
          </p:cNvCxnSpPr>
          <p:nvPr/>
        </p:nvCxnSpPr>
        <p:spPr>
          <a:xfrm flipH="1">
            <a:off x="4939414" y="2852485"/>
            <a:ext cx="131527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17D0683F-988A-4C3C-9B96-9AB801E0BD67}"/>
              </a:ext>
            </a:extLst>
          </p:cNvPr>
          <p:cNvCxnSpPr>
            <a:cxnSpLocks/>
          </p:cNvCxnSpPr>
          <p:nvPr/>
        </p:nvCxnSpPr>
        <p:spPr>
          <a:xfrm flipH="1">
            <a:off x="6751999" y="2852485"/>
            <a:ext cx="57924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C1CEEB6-B1FA-0F18-9A34-0FA957A24906}"/>
              </a:ext>
            </a:extLst>
          </p:cNvPr>
          <p:cNvCxnSpPr>
            <a:cxnSpLocks/>
          </p:cNvCxnSpPr>
          <p:nvPr/>
        </p:nvCxnSpPr>
        <p:spPr>
          <a:xfrm>
            <a:off x="6096000" y="1849855"/>
            <a:ext cx="421771" cy="6862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27E76BE3-38A1-3B24-03BA-F260EF510F91}"/>
              </a:ext>
            </a:extLst>
          </p:cNvPr>
          <p:cNvCxnSpPr>
            <a:cxnSpLocks/>
          </p:cNvCxnSpPr>
          <p:nvPr/>
        </p:nvCxnSpPr>
        <p:spPr>
          <a:xfrm flipH="1">
            <a:off x="4711698" y="1849855"/>
            <a:ext cx="372346" cy="6862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0E88FDBD-28B2-1246-C491-5FD930E40659}"/>
              </a:ext>
            </a:extLst>
          </p:cNvPr>
          <p:cNvCxnSpPr>
            <a:cxnSpLocks/>
          </p:cNvCxnSpPr>
          <p:nvPr/>
        </p:nvCxnSpPr>
        <p:spPr>
          <a:xfrm>
            <a:off x="5626761" y="5000209"/>
            <a:ext cx="0" cy="3733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4BA4592-CB34-FD97-A7A4-344DA2D4628D}"/>
              </a:ext>
            </a:extLst>
          </p:cNvPr>
          <p:cNvSpPr txBox="1"/>
          <p:nvPr/>
        </p:nvSpPr>
        <p:spPr>
          <a:xfrm>
            <a:off x="5448401" y="5433723"/>
            <a:ext cx="333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z</a:t>
            </a:r>
            <a:endParaRPr lang="ko-KR" altLang="en-US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2339D6-6693-DCF3-D876-64554DE162AD}"/>
              </a:ext>
            </a:extLst>
          </p:cNvPr>
          <p:cNvSpPr txBox="1"/>
          <p:nvPr/>
        </p:nvSpPr>
        <p:spPr>
          <a:xfrm>
            <a:off x="5241441" y="1242019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(x, y)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70D170-EABA-FFDA-F254-013DBAA3624F}"/>
              </a:ext>
            </a:extLst>
          </p:cNvPr>
          <p:cNvSpPr txBox="1"/>
          <p:nvPr/>
        </p:nvSpPr>
        <p:spPr>
          <a:xfrm>
            <a:off x="5173312" y="6158715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공역 </a:t>
            </a:r>
            <a:r>
              <a:rPr lang="en-US" altLang="ko-KR" b="1" dirty="0"/>
              <a:t>R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2BF140D-60CE-E4C2-EA8D-62594C99E425}"/>
                  </a:ext>
                </a:extLst>
              </p:cNvPr>
              <p:cNvSpPr txBox="1"/>
              <p:nvPr/>
            </p:nvSpPr>
            <p:spPr>
              <a:xfrm>
                <a:off x="4911395" y="350341"/>
                <a:ext cx="14253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 err="1"/>
                  <a:t>정의역</a:t>
                </a:r>
                <a:r>
                  <a:rPr lang="ko-KR" altLang="en-US" b="1" dirty="0"/>
                  <a:t> </a:t>
                </a:r>
                <a:r>
                  <a:rPr lang="en-US" altLang="ko-KR" b="1" dirty="0"/>
                  <a:t>R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b="1" dirty="0"/>
                  <a:t>R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2BF140D-60CE-E4C2-EA8D-62594C99E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395" y="350341"/>
                <a:ext cx="1425390" cy="369332"/>
              </a:xfrm>
              <a:prstGeom prst="rect">
                <a:avLst/>
              </a:prstGeom>
              <a:blipFill>
                <a:blip r:embed="rId2"/>
                <a:stretch>
                  <a:fillRect l="-3863" t="-8197" r="-3433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93870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5C16AF-A0FA-AF19-6627-212DCE78F0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0AFB1FAF-711A-E960-D77F-8B4562A1285F}"/>
              </a:ext>
            </a:extLst>
          </p:cNvPr>
          <p:cNvSpPr/>
          <p:nvPr/>
        </p:nvSpPr>
        <p:spPr>
          <a:xfrm>
            <a:off x="1885950" y="-882315"/>
            <a:ext cx="8801100" cy="9015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66EC656B-A4A8-36F9-F775-A1A742098807}"/>
              </a:ext>
            </a:extLst>
          </p:cNvPr>
          <p:cNvGrpSpPr/>
          <p:nvPr/>
        </p:nvGrpSpPr>
        <p:grpSpPr>
          <a:xfrm>
            <a:off x="2366913" y="3584182"/>
            <a:ext cx="7700210" cy="0"/>
            <a:chOff x="2374232" y="3441032"/>
            <a:chExt cx="7700210" cy="0"/>
          </a:xfrm>
        </p:grpSpPr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BF1BF397-81EA-E2AD-14C4-E482A6A26081}"/>
                </a:ext>
              </a:extLst>
            </p:cNvPr>
            <p:cNvCxnSpPr/>
            <p:nvPr/>
          </p:nvCxnSpPr>
          <p:spPr>
            <a:xfrm>
              <a:off x="6224337" y="3441032"/>
              <a:ext cx="3850105" cy="0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4B670E1A-F130-D8D2-3F9B-C6E88C78AF9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374232" y="3441032"/>
              <a:ext cx="3850105" cy="0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818B0567-19C9-C6F9-BA99-9345578B09E1}"/>
              </a:ext>
            </a:extLst>
          </p:cNvPr>
          <p:cNvCxnSpPr>
            <a:cxnSpLocks/>
          </p:cNvCxnSpPr>
          <p:nvPr/>
        </p:nvCxnSpPr>
        <p:spPr>
          <a:xfrm flipV="1">
            <a:off x="79219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375DE57E-CE36-9452-C26F-6D90BD648A4D}"/>
              </a:ext>
            </a:extLst>
          </p:cNvPr>
          <p:cNvCxnSpPr>
            <a:cxnSpLocks/>
          </p:cNvCxnSpPr>
          <p:nvPr/>
        </p:nvCxnSpPr>
        <p:spPr>
          <a:xfrm flipV="1">
            <a:off x="70710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E67EA19C-1A10-5006-13B7-839FDF1C5D2D}"/>
              </a:ext>
            </a:extLst>
          </p:cNvPr>
          <p:cNvCxnSpPr>
            <a:cxnSpLocks/>
          </p:cNvCxnSpPr>
          <p:nvPr/>
        </p:nvCxnSpPr>
        <p:spPr>
          <a:xfrm flipV="1">
            <a:off x="79219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C01E544F-A5E3-52B8-091F-6A29DD08E6FB}"/>
              </a:ext>
            </a:extLst>
          </p:cNvPr>
          <p:cNvCxnSpPr>
            <a:cxnSpLocks/>
          </p:cNvCxnSpPr>
          <p:nvPr/>
        </p:nvCxnSpPr>
        <p:spPr>
          <a:xfrm flipV="1">
            <a:off x="96237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0FA07DB5-6208-B52F-62A5-2A5BC6D3AB0E}"/>
              </a:ext>
            </a:extLst>
          </p:cNvPr>
          <p:cNvCxnSpPr>
            <a:cxnSpLocks/>
          </p:cNvCxnSpPr>
          <p:nvPr/>
        </p:nvCxnSpPr>
        <p:spPr>
          <a:xfrm flipV="1">
            <a:off x="87728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03C61984-55FE-5A4C-CC49-74A7EE2C6B64}"/>
              </a:ext>
            </a:extLst>
          </p:cNvPr>
          <p:cNvCxnSpPr>
            <a:cxnSpLocks/>
          </p:cNvCxnSpPr>
          <p:nvPr/>
        </p:nvCxnSpPr>
        <p:spPr>
          <a:xfrm flipV="1">
            <a:off x="28102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33F7E069-2825-E366-E93E-38748672D1CA}"/>
              </a:ext>
            </a:extLst>
          </p:cNvPr>
          <p:cNvCxnSpPr>
            <a:cxnSpLocks/>
          </p:cNvCxnSpPr>
          <p:nvPr/>
        </p:nvCxnSpPr>
        <p:spPr>
          <a:xfrm flipV="1">
            <a:off x="45120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9A65B89A-C1A4-3149-E247-5E0016A1B037}"/>
              </a:ext>
            </a:extLst>
          </p:cNvPr>
          <p:cNvCxnSpPr>
            <a:cxnSpLocks/>
          </p:cNvCxnSpPr>
          <p:nvPr/>
        </p:nvCxnSpPr>
        <p:spPr>
          <a:xfrm flipV="1">
            <a:off x="36611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EFE8A5CA-A36D-1DDB-4516-9B9AB0EBA8F3}"/>
              </a:ext>
            </a:extLst>
          </p:cNvPr>
          <p:cNvCxnSpPr>
            <a:cxnSpLocks/>
          </p:cNvCxnSpPr>
          <p:nvPr/>
        </p:nvCxnSpPr>
        <p:spPr>
          <a:xfrm flipV="1">
            <a:off x="45120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1AF91B63-1AA7-1D37-B056-47F9460D7DE6}"/>
              </a:ext>
            </a:extLst>
          </p:cNvPr>
          <p:cNvCxnSpPr>
            <a:cxnSpLocks/>
          </p:cNvCxnSpPr>
          <p:nvPr/>
        </p:nvCxnSpPr>
        <p:spPr>
          <a:xfrm flipV="1">
            <a:off x="53629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3F80EEF1-A58B-91A5-DBF6-E816B61AF07F}"/>
              </a:ext>
            </a:extLst>
          </p:cNvPr>
          <p:cNvSpPr txBox="1"/>
          <p:nvPr/>
        </p:nvSpPr>
        <p:spPr>
          <a:xfrm>
            <a:off x="10113098" y="3329285"/>
            <a:ext cx="405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+</a:t>
            </a:r>
            <a:endParaRPr lang="ko-KR" altLang="en-US" sz="2400" b="1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95114C9-59A1-3788-8B36-3BE58BEBD5F1}"/>
              </a:ext>
            </a:extLst>
          </p:cNvPr>
          <p:cNvSpPr txBox="1"/>
          <p:nvPr/>
        </p:nvSpPr>
        <p:spPr>
          <a:xfrm>
            <a:off x="2054022" y="3329285"/>
            <a:ext cx="311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</a:t>
            </a:r>
            <a:endParaRPr lang="ko-KR" altLang="en-US" sz="2400" b="1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AF66E867-BA6E-2EB6-048C-D67F3B012625}"/>
              </a:ext>
            </a:extLst>
          </p:cNvPr>
          <p:cNvSpPr txBox="1"/>
          <p:nvPr/>
        </p:nvSpPr>
        <p:spPr>
          <a:xfrm>
            <a:off x="6901753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B1ECC04-3F8A-3731-CCD4-E911C80E0CD5}"/>
              </a:ext>
            </a:extLst>
          </p:cNvPr>
          <p:cNvSpPr txBox="1"/>
          <p:nvPr/>
        </p:nvSpPr>
        <p:spPr>
          <a:xfrm>
            <a:off x="7758264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7981D12-1698-B7B8-E0F9-3E421ADAF8F0}"/>
              </a:ext>
            </a:extLst>
          </p:cNvPr>
          <p:cNvSpPr txBox="1"/>
          <p:nvPr/>
        </p:nvSpPr>
        <p:spPr>
          <a:xfrm>
            <a:off x="8614775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AB4E0A0-D0C8-E484-3F14-058F9275C2BA}"/>
              </a:ext>
            </a:extLst>
          </p:cNvPr>
          <p:cNvSpPr txBox="1"/>
          <p:nvPr/>
        </p:nvSpPr>
        <p:spPr>
          <a:xfrm>
            <a:off x="9471286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99AEA4D-BC4A-6761-6DAF-A7E569953894}"/>
              </a:ext>
            </a:extLst>
          </p:cNvPr>
          <p:cNvSpPr txBox="1"/>
          <p:nvPr/>
        </p:nvSpPr>
        <p:spPr>
          <a:xfrm>
            <a:off x="2611690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-4</a:t>
            </a:r>
            <a:endParaRPr lang="ko-KR" altLang="en-US" sz="24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6F93B99-2FE4-7D12-97CB-C5621D4A2214}"/>
              </a:ext>
            </a:extLst>
          </p:cNvPr>
          <p:cNvSpPr txBox="1"/>
          <p:nvPr/>
        </p:nvSpPr>
        <p:spPr>
          <a:xfrm>
            <a:off x="3468939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-3</a:t>
            </a:r>
            <a:endParaRPr lang="ko-KR" altLang="en-US" sz="24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816600E9-1307-B74E-9137-3D99E73FE90F}"/>
              </a:ext>
            </a:extLst>
          </p:cNvPr>
          <p:cNvSpPr txBox="1"/>
          <p:nvPr/>
        </p:nvSpPr>
        <p:spPr>
          <a:xfrm>
            <a:off x="4325450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-2</a:t>
            </a:r>
            <a:endParaRPr lang="ko-KR" altLang="en-US" sz="2400" b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C28A813E-2D02-2F78-D359-52A419E7C32A}"/>
              </a:ext>
            </a:extLst>
          </p:cNvPr>
          <p:cNvSpPr txBox="1"/>
          <p:nvPr/>
        </p:nvSpPr>
        <p:spPr>
          <a:xfrm>
            <a:off x="5181961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-1</a:t>
            </a:r>
            <a:endParaRPr lang="ko-KR" altLang="en-US" sz="2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92DFCA-1638-48A3-BDAC-45EECDE1AC31}"/>
              </a:ext>
            </a:extLst>
          </p:cNvPr>
          <p:cNvSpPr txBox="1"/>
          <p:nvPr/>
        </p:nvSpPr>
        <p:spPr>
          <a:xfrm>
            <a:off x="6292198" y="364808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0</a:t>
            </a:r>
            <a:endParaRPr lang="ko-KR" altLang="en-US" sz="2400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71BD7C8-0C83-1181-41E7-EB06F8AD0295}"/>
              </a:ext>
            </a:extLst>
          </p:cNvPr>
          <p:cNvGrpSpPr/>
          <p:nvPr/>
        </p:nvGrpSpPr>
        <p:grpSpPr>
          <a:xfrm rot="5400000">
            <a:off x="2391422" y="3584182"/>
            <a:ext cx="7700210" cy="0"/>
            <a:chOff x="2374232" y="3441032"/>
            <a:chExt cx="7700210" cy="0"/>
          </a:xfrm>
        </p:grpSpPr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4AA0BC87-8385-AEDB-3CA6-FC39B6D4A868}"/>
                </a:ext>
              </a:extLst>
            </p:cNvPr>
            <p:cNvCxnSpPr/>
            <p:nvPr/>
          </p:nvCxnSpPr>
          <p:spPr>
            <a:xfrm>
              <a:off x="6224337" y="3441032"/>
              <a:ext cx="3850105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158BC5C9-B19F-0BD1-D294-6A3F45C6F30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374232" y="3441032"/>
              <a:ext cx="3850105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F650109-B427-F92D-BAAC-A5ABB22FB822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51848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4CE8FA1-1F5A-4E56-D34C-11988CD36255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43339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791404F-0F6F-6AE8-4579-AF3B436B069A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51848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DD410ED-0145-B448-3A5E-1E05961FCCD1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68866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02660C3-C0F0-342E-241C-D0C452A007ED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60357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F394DBE-D97B-2135-085E-8A694C895F4C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731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3B1E73C-B565-349A-FB6A-1320DB70C011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17749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EB5BF82-A951-CD78-87CF-319F582EC22C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9240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2686CB2-0FB1-2813-5F1A-B8A55E1DAB10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17749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B88F8BA-B9BF-D16E-D019-1E497D968618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26258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97DD66E-6FFB-25FC-94E3-21BF3323E486}"/>
              </a:ext>
            </a:extLst>
          </p:cNvPr>
          <p:cNvSpPr txBox="1"/>
          <p:nvPr/>
        </p:nvSpPr>
        <p:spPr>
          <a:xfrm>
            <a:off x="6096000" y="7458352"/>
            <a:ext cx="311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</a:t>
            </a:r>
            <a:endParaRPr lang="ko-KR" altLang="en-US" sz="2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4CD5A4-4CDF-184B-FE19-608777090D34}"/>
              </a:ext>
            </a:extLst>
          </p:cNvPr>
          <p:cNvSpPr txBox="1"/>
          <p:nvPr/>
        </p:nvSpPr>
        <p:spPr>
          <a:xfrm>
            <a:off x="6032980" y="-733192"/>
            <a:ext cx="405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+</a:t>
            </a:r>
            <a:endParaRPr lang="ko-KR" altLang="en-US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EFDAD8-78BD-80F3-9EE2-D4DE4F3AAEE7}"/>
              </a:ext>
            </a:extLst>
          </p:cNvPr>
          <p:cNvSpPr txBox="1"/>
          <p:nvPr/>
        </p:nvSpPr>
        <p:spPr>
          <a:xfrm>
            <a:off x="5622627" y="4219385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-1</a:t>
            </a:r>
            <a:endParaRPr lang="ko-KR" altLang="en-US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90656B-3344-FBD6-0B5D-AE673EB603B3}"/>
              </a:ext>
            </a:extLst>
          </p:cNvPr>
          <p:cNvSpPr txBox="1"/>
          <p:nvPr/>
        </p:nvSpPr>
        <p:spPr>
          <a:xfrm>
            <a:off x="5622627" y="5075896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-2</a:t>
            </a:r>
            <a:endParaRPr lang="ko-KR" altLang="en-US" sz="2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4A3FF6-3C3E-AC87-FEF6-86A6F8E19C02}"/>
              </a:ext>
            </a:extLst>
          </p:cNvPr>
          <p:cNvSpPr txBox="1"/>
          <p:nvPr/>
        </p:nvSpPr>
        <p:spPr>
          <a:xfrm>
            <a:off x="5622627" y="5932407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-3</a:t>
            </a:r>
            <a:endParaRPr lang="ko-KR" altLang="en-US" sz="2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075567-FE54-AE16-03FB-866127AFED00}"/>
              </a:ext>
            </a:extLst>
          </p:cNvPr>
          <p:cNvSpPr txBox="1"/>
          <p:nvPr/>
        </p:nvSpPr>
        <p:spPr>
          <a:xfrm>
            <a:off x="5622627" y="6788918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-4</a:t>
            </a:r>
            <a:endParaRPr lang="ko-KR" altLang="en-US" sz="2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83CDC7-D501-D93D-84A8-542DE9054342}"/>
              </a:ext>
            </a:extLst>
          </p:cNvPr>
          <p:cNvSpPr txBox="1"/>
          <p:nvPr/>
        </p:nvSpPr>
        <p:spPr>
          <a:xfrm>
            <a:off x="5559309" y="-736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EFFB9C-B342-D820-87AD-467B23C74829}"/>
              </a:ext>
            </a:extLst>
          </p:cNvPr>
          <p:cNvSpPr txBox="1"/>
          <p:nvPr/>
        </p:nvSpPr>
        <p:spPr>
          <a:xfrm>
            <a:off x="5559309" y="84988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57C344-F705-99FC-F6A2-304F5730908B}"/>
              </a:ext>
            </a:extLst>
          </p:cNvPr>
          <p:cNvSpPr txBox="1"/>
          <p:nvPr/>
        </p:nvSpPr>
        <p:spPr>
          <a:xfrm>
            <a:off x="5559309" y="170640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7FACF0-9913-2962-C2A3-AAC55FE351CF}"/>
              </a:ext>
            </a:extLst>
          </p:cNvPr>
          <p:cNvSpPr txBox="1"/>
          <p:nvPr/>
        </p:nvSpPr>
        <p:spPr>
          <a:xfrm>
            <a:off x="5559309" y="2562911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383985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5B8D1-039A-D116-8711-86975D715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51D85DBB-698E-1EB8-385A-5B9608A43E26}"/>
              </a:ext>
            </a:extLst>
          </p:cNvPr>
          <p:cNvSpPr/>
          <p:nvPr/>
        </p:nvSpPr>
        <p:spPr>
          <a:xfrm>
            <a:off x="1885950" y="-882315"/>
            <a:ext cx="8801100" cy="9015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517CD55-3A78-7F54-E6AD-150ABEC7F10F}"/>
              </a:ext>
            </a:extLst>
          </p:cNvPr>
          <p:cNvGrpSpPr/>
          <p:nvPr/>
        </p:nvGrpSpPr>
        <p:grpSpPr>
          <a:xfrm>
            <a:off x="2366913" y="3584182"/>
            <a:ext cx="7700210" cy="0"/>
            <a:chOff x="2374232" y="3441032"/>
            <a:chExt cx="7700210" cy="0"/>
          </a:xfrm>
        </p:grpSpPr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08C62664-6957-5E93-F881-0910D8F354F0}"/>
                </a:ext>
              </a:extLst>
            </p:cNvPr>
            <p:cNvCxnSpPr/>
            <p:nvPr/>
          </p:nvCxnSpPr>
          <p:spPr>
            <a:xfrm>
              <a:off x="6224337" y="3441032"/>
              <a:ext cx="3850105" cy="0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BBD4B66C-6193-B9AE-47E9-9B9DB6F851C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374232" y="3441032"/>
              <a:ext cx="3850105" cy="0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BDF9672E-9827-47A5-A05F-0EA2F309E156}"/>
              </a:ext>
            </a:extLst>
          </p:cNvPr>
          <p:cNvCxnSpPr>
            <a:cxnSpLocks/>
          </p:cNvCxnSpPr>
          <p:nvPr/>
        </p:nvCxnSpPr>
        <p:spPr>
          <a:xfrm flipV="1">
            <a:off x="79219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3DD11C2E-CDEE-E7C3-773A-0185ACC485C3}"/>
              </a:ext>
            </a:extLst>
          </p:cNvPr>
          <p:cNvCxnSpPr>
            <a:cxnSpLocks/>
          </p:cNvCxnSpPr>
          <p:nvPr/>
        </p:nvCxnSpPr>
        <p:spPr>
          <a:xfrm flipV="1">
            <a:off x="70710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08646BA9-B3C8-4019-2AFF-DD40C096BD86}"/>
              </a:ext>
            </a:extLst>
          </p:cNvPr>
          <p:cNvCxnSpPr>
            <a:cxnSpLocks/>
          </p:cNvCxnSpPr>
          <p:nvPr/>
        </p:nvCxnSpPr>
        <p:spPr>
          <a:xfrm flipV="1">
            <a:off x="79219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23B0BF28-D850-32DE-C4CC-882D172A355E}"/>
              </a:ext>
            </a:extLst>
          </p:cNvPr>
          <p:cNvCxnSpPr>
            <a:cxnSpLocks/>
          </p:cNvCxnSpPr>
          <p:nvPr/>
        </p:nvCxnSpPr>
        <p:spPr>
          <a:xfrm flipV="1">
            <a:off x="96237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6D302C22-4365-FDBC-1BC3-EC9B31B9C030}"/>
              </a:ext>
            </a:extLst>
          </p:cNvPr>
          <p:cNvCxnSpPr>
            <a:cxnSpLocks/>
          </p:cNvCxnSpPr>
          <p:nvPr/>
        </p:nvCxnSpPr>
        <p:spPr>
          <a:xfrm flipV="1">
            <a:off x="87728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5060B188-A53D-5303-379F-501726CBD9D8}"/>
              </a:ext>
            </a:extLst>
          </p:cNvPr>
          <p:cNvCxnSpPr>
            <a:cxnSpLocks/>
          </p:cNvCxnSpPr>
          <p:nvPr/>
        </p:nvCxnSpPr>
        <p:spPr>
          <a:xfrm flipV="1">
            <a:off x="28102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2C338578-CE87-CFE6-20FF-E79036BCD137}"/>
              </a:ext>
            </a:extLst>
          </p:cNvPr>
          <p:cNvCxnSpPr>
            <a:cxnSpLocks/>
          </p:cNvCxnSpPr>
          <p:nvPr/>
        </p:nvCxnSpPr>
        <p:spPr>
          <a:xfrm flipV="1">
            <a:off x="45120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B71AC71E-AF1A-BB23-B192-006D7E428948}"/>
              </a:ext>
            </a:extLst>
          </p:cNvPr>
          <p:cNvCxnSpPr>
            <a:cxnSpLocks/>
          </p:cNvCxnSpPr>
          <p:nvPr/>
        </p:nvCxnSpPr>
        <p:spPr>
          <a:xfrm flipV="1">
            <a:off x="36611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A570CDB1-54AE-8A12-25A3-07C81B7A233E}"/>
              </a:ext>
            </a:extLst>
          </p:cNvPr>
          <p:cNvCxnSpPr>
            <a:cxnSpLocks/>
          </p:cNvCxnSpPr>
          <p:nvPr/>
        </p:nvCxnSpPr>
        <p:spPr>
          <a:xfrm flipV="1">
            <a:off x="45120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7B574BFE-3287-B982-01E3-205E9691A73F}"/>
              </a:ext>
            </a:extLst>
          </p:cNvPr>
          <p:cNvCxnSpPr>
            <a:cxnSpLocks/>
          </p:cNvCxnSpPr>
          <p:nvPr/>
        </p:nvCxnSpPr>
        <p:spPr>
          <a:xfrm flipV="1">
            <a:off x="53629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7A9005C0-D1A0-3C1D-1BB8-6995FAFF64D5}"/>
              </a:ext>
            </a:extLst>
          </p:cNvPr>
          <p:cNvSpPr txBox="1"/>
          <p:nvPr/>
        </p:nvSpPr>
        <p:spPr>
          <a:xfrm>
            <a:off x="10113098" y="332928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x</a:t>
            </a:r>
            <a:endParaRPr lang="ko-KR" altLang="en-US" sz="2400" b="1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72B8496-0726-83E3-B747-273CAED67037}"/>
              </a:ext>
            </a:extLst>
          </p:cNvPr>
          <p:cNvSpPr txBox="1"/>
          <p:nvPr/>
        </p:nvSpPr>
        <p:spPr>
          <a:xfrm>
            <a:off x="6901753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F9AE673-D086-A4BB-1E2A-0D3291F7CFB3}"/>
              </a:ext>
            </a:extLst>
          </p:cNvPr>
          <p:cNvSpPr txBox="1"/>
          <p:nvPr/>
        </p:nvSpPr>
        <p:spPr>
          <a:xfrm>
            <a:off x="7758264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A9452D43-E680-D1B0-8941-46B802373D3D}"/>
              </a:ext>
            </a:extLst>
          </p:cNvPr>
          <p:cNvSpPr txBox="1"/>
          <p:nvPr/>
        </p:nvSpPr>
        <p:spPr>
          <a:xfrm>
            <a:off x="8614775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5DC9A7B-D153-7E3D-8F2C-79B413257A6F}"/>
              </a:ext>
            </a:extLst>
          </p:cNvPr>
          <p:cNvSpPr txBox="1"/>
          <p:nvPr/>
        </p:nvSpPr>
        <p:spPr>
          <a:xfrm>
            <a:off x="9471286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606A42B-97C6-5F28-A3F0-2A19D6113473}"/>
              </a:ext>
            </a:extLst>
          </p:cNvPr>
          <p:cNvSpPr txBox="1"/>
          <p:nvPr/>
        </p:nvSpPr>
        <p:spPr>
          <a:xfrm>
            <a:off x="2611690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-4</a:t>
            </a:r>
            <a:endParaRPr lang="ko-KR" altLang="en-US" sz="24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A58B9DE4-B015-C3DA-4A7E-D19CC484FC8F}"/>
              </a:ext>
            </a:extLst>
          </p:cNvPr>
          <p:cNvSpPr txBox="1"/>
          <p:nvPr/>
        </p:nvSpPr>
        <p:spPr>
          <a:xfrm>
            <a:off x="3468939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-3</a:t>
            </a:r>
            <a:endParaRPr lang="ko-KR" altLang="en-US" sz="24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1D012B28-3FAA-0946-2BD0-0C647CAE5176}"/>
              </a:ext>
            </a:extLst>
          </p:cNvPr>
          <p:cNvSpPr txBox="1"/>
          <p:nvPr/>
        </p:nvSpPr>
        <p:spPr>
          <a:xfrm>
            <a:off x="4325450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-2</a:t>
            </a:r>
            <a:endParaRPr lang="ko-KR" altLang="en-US" sz="2400" b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28F426B-6747-1D49-BC1B-DFB196AD1BC5}"/>
              </a:ext>
            </a:extLst>
          </p:cNvPr>
          <p:cNvSpPr txBox="1"/>
          <p:nvPr/>
        </p:nvSpPr>
        <p:spPr>
          <a:xfrm>
            <a:off x="5181961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-1</a:t>
            </a:r>
            <a:endParaRPr lang="ko-KR" altLang="en-US" sz="2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809E19-F708-827D-A0BB-026236714213}"/>
              </a:ext>
            </a:extLst>
          </p:cNvPr>
          <p:cNvSpPr txBox="1"/>
          <p:nvPr/>
        </p:nvSpPr>
        <p:spPr>
          <a:xfrm>
            <a:off x="6292198" y="364808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0</a:t>
            </a:r>
            <a:endParaRPr lang="ko-KR" altLang="en-US" sz="2400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43A615E-6256-F60B-C2AE-8CAF4C39C06A}"/>
              </a:ext>
            </a:extLst>
          </p:cNvPr>
          <p:cNvGrpSpPr/>
          <p:nvPr/>
        </p:nvGrpSpPr>
        <p:grpSpPr>
          <a:xfrm rot="5400000">
            <a:off x="2391422" y="3584182"/>
            <a:ext cx="7700210" cy="0"/>
            <a:chOff x="2374232" y="3441032"/>
            <a:chExt cx="7700210" cy="0"/>
          </a:xfrm>
        </p:grpSpPr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F26C8503-36F8-688A-7026-BDC98E8FF4D6}"/>
                </a:ext>
              </a:extLst>
            </p:cNvPr>
            <p:cNvCxnSpPr/>
            <p:nvPr/>
          </p:nvCxnSpPr>
          <p:spPr>
            <a:xfrm>
              <a:off x="6224337" y="3441032"/>
              <a:ext cx="3850105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622150A9-A6CA-F0FE-0127-9781592D032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374232" y="3441032"/>
              <a:ext cx="3850105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8697FB0-CFB0-625F-5B14-75C768E56F06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51848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4EDDBD8-E4A5-075B-354D-3434696EED0E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43339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8009BE0-63F6-28C6-C3B5-16B4DF1A60DD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51848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4BE4FB6-495C-DB4D-3630-33F6A21155F6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68866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966629E-969A-782B-8EF3-06343D5557AB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60357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4DAE737-9D6D-61A0-5807-6B36EFE3C166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731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98056CA-059B-F357-4848-A5E6ABB13CB0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17749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F7A0EC6-D647-4CEE-2325-1CAC9BD130F0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9240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1F8B5F6-D0F2-F5F5-5FA9-0BBDC46CBD0A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17749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A2C8FA5-CEC5-1132-90C7-97EF4BD6D14B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26258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B90E2BB-F2CC-D933-B3ED-5F4A770F4DDC}"/>
              </a:ext>
            </a:extLst>
          </p:cNvPr>
          <p:cNvSpPr txBox="1"/>
          <p:nvPr/>
        </p:nvSpPr>
        <p:spPr>
          <a:xfrm>
            <a:off x="6032980" y="-7331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y</a:t>
            </a:r>
            <a:endParaRPr lang="ko-KR" altLang="en-US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EA2974-0EB4-B2D9-40F9-E2B6EF8A63FC}"/>
              </a:ext>
            </a:extLst>
          </p:cNvPr>
          <p:cNvSpPr txBox="1"/>
          <p:nvPr/>
        </p:nvSpPr>
        <p:spPr>
          <a:xfrm>
            <a:off x="5622627" y="4219385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-1</a:t>
            </a:r>
            <a:endParaRPr lang="ko-KR" altLang="en-US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1B2237-C57E-C670-E525-AF81711B7CB7}"/>
              </a:ext>
            </a:extLst>
          </p:cNvPr>
          <p:cNvSpPr txBox="1"/>
          <p:nvPr/>
        </p:nvSpPr>
        <p:spPr>
          <a:xfrm>
            <a:off x="5622627" y="5075896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-2</a:t>
            </a:r>
            <a:endParaRPr lang="ko-KR" altLang="en-US" sz="2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9289BB-9F77-9A58-14C5-920FEC4184D2}"/>
              </a:ext>
            </a:extLst>
          </p:cNvPr>
          <p:cNvSpPr txBox="1"/>
          <p:nvPr/>
        </p:nvSpPr>
        <p:spPr>
          <a:xfrm>
            <a:off x="5622627" y="5932407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-3</a:t>
            </a:r>
            <a:endParaRPr lang="ko-KR" altLang="en-US" sz="2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1BD8F5-F83E-1810-7F84-030164F9E25E}"/>
              </a:ext>
            </a:extLst>
          </p:cNvPr>
          <p:cNvSpPr txBox="1"/>
          <p:nvPr/>
        </p:nvSpPr>
        <p:spPr>
          <a:xfrm>
            <a:off x="5622627" y="6788918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-4</a:t>
            </a:r>
            <a:endParaRPr lang="ko-KR" altLang="en-US" sz="2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3FC784-CCCC-9D7C-8647-ECE2A88274CF}"/>
              </a:ext>
            </a:extLst>
          </p:cNvPr>
          <p:cNvSpPr txBox="1"/>
          <p:nvPr/>
        </p:nvSpPr>
        <p:spPr>
          <a:xfrm>
            <a:off x="5559309" y="-736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9CD1DE-8ADD-45B0-9F79-072CF99C420C}"/>
              </a:ext>
            </a:extLst>
          </p:cNvPr>
          <p:cNvSpPr txBox="1"/>
          <p:nvPr/>
        </p:nvSpPr>
        <p:spPr>
          <a:xfrm>
            <a:off x="5559309" y="84988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A1DF4-B700-C7AC-B680-FBC848CB31BF}"/>
              </a:ext>
            </a:extLst>
          </p:cNvPr>
          <p:cNvSpPr txBox="1"/>
          <p:nvPr/>
        </p:nvSpPr>
        <p:spPr>
          <a:xfrm>
            <a:off x="5559309" y="170640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5FEF4F-1C5C-99F2-4F6E-CBC80C2E6215}"/>
              </a:ext>
            </a:extLst>
          </p:cNvPr>
          <p:cNvSpPr txBox="1"/>
          <p:nvPr/>
        </p:nvSpPr>
        <p:spPr>
          <a:xfrm>
            <a:off x="5559309" y="2562911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777630-9863-7246-53BD-7220AE9E2EF9}"/>
              </a:ext>
            </a:extLst>
          </p:cNvPr>
          <p:cNvSpPr txBox="1"/>
          <p:nvPr/>
        </p:nvSpPr>
        <p:spPr>
          <a:xfrm>
            <a:off x="7651392" y="1337068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제 </a:t>
            </a:r>
            <a:r>
              <a:rPr lang="en-US" altLang="ko-KR" b="1" dirty="0"/>
              <a:t>1</a:t>
            </a:r>
            <a:r>
              <a:rPr lang="ko-KR" altLang="en-US" b="1" dirty="0" err="1"/>
              <a:t>사분면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F502EE-A530-1212-CC1A-5492DE45A809}"/>
              </a:ext>
            </a:extLst>
          </p:cNvPr>
          <p:cNvSpPr txBox="1"/>
          <p:nvPr/>
        </p:nvSpPr>
        <p:spPr>
          <a:xfrm>
            <a:off x="7651392" y="5509235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제 </a:t>
            </a:r>
            <a:r>
              <a:rPr lang="en-US" altLang="ko-KR" b="1" dirty="0"/>
              <a:t>4</a:t>
            </a:r>
            <a:r>
              <a:rPr lang="ko-KR" altLang="en-US" b="1" dirty="0" err="1"/>
              <a:t>사분면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AE3B0C-B61D-08E7-62D8-60C6057649B8}"/>
              </a:ext>
            </a:extLst>
          </p:cNvPr>
          <p:cNvSpPr txBox="1"/>
          <p:nvPr/>
        </p:nvSpPr>
        <p:spPr>
          <a:xfrm>
            <a:off x="3384452" y="1337068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제 </a:t>
            </a:r>
            <a:r>
              <a:rPr lang="en-US" altLang="ko-KR" b="1" dirty="0"/>
              <a:t>2</a:t>
            </a:r>
            <a:r>
              <a:rPr lang="ko-KR" altLang="en-US" b="1" dirty="0" err="1"/>
              <a:t>사분면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DC1C82F-80E3-31C3-961E-1D1E4044712F}"/>
              </a:ext>
            </a:extLst>
          </p:cNvPr>
          <p:cNvSpPr txBox="1"/>
          <p:nvPr/>
        </p:nvSpPr>
        <p:spPr>
          <a:xfrm>
            <a:off x="3384452" y="5509235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제 </a:t>
            </a:r>
            <a:r>
              <a:rPr lang="en-US" altLang="ko-KR" b="1" dirty="0"/>
              <a:t>3</a:t>
            </a:r>
            <a:r>
              <a:rPr lang="ko-KR" altLang="en-US" b="1" dirty="0" err="1"/>
              <a:t>사분면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820100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047055-9869-AB35-3D22-5A81BE552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9B39509F-5D36-621B-6CFB-7FFF7340914C}"/>
              </a:ext>
            </a:extLst>
          </p:cNvPr>
          <p:cNvSpPr/>
          <p:nvPr/>
        </p:nvSpPr>
        <p:spPr>
          <a:xfrm>
            <a:off x="1885950" y="-882315"/>
            <a:ext cx="8801100" cy="9015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649AC71D-84DB-E863-ABBF-C2135D890D7B}"/>
              </a:ext>
            </a:extLst>
          </p:cNvPr>
          <p:cNvGrpSpPr/>
          <p:nvPr/>
        </p:nvGrpSpPr>
        <p:grpSpPr>
          <a:xfrm>
            <a:off x="2366913" y="3584182"/>
            <a:ext cx="7700210" cy="0"/>
            <a:chOff x="2374232" y="3441032"/>
            <a:chExt cx="7700210" cy="0"/>
          </a:xfrm>
        </p:grpSpPr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570C8AA3-5E25-A70F-BB10-BED29FD2AED8}"/>
                </a:ext>
              </a:extLst>
            </p:cNvPr>
            <p:cNvCxnSpPr/>
            <p:nvPr/>
          </p:nvCxnSpPr>
          <p:spPr>
            <a:xfrm>
              <a:off x="6224337" y="3441032"/>
              <a:ext cx="3850105" cy="0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779CDBA0-33DF-AA59-CACB-2158E2659B9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374232" y="3441032"/>
              <a:ext cx="3850105" cy="0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D1A1B527-1E38-CB3F-A8B2-851BC9908825}"/>
              </a:ext>
            </a:extLst>
          </p:cNvPr>
          <p:cNvCxnSpPr>
            <a:cxnSpLocks/>
          </p:cNvCxnSpPr>
          <p:nvPr/>
        </p:nvCxnSpPr>
        <p:spPr>
          <a:xfrm flipV="1">
            <a:off x="79219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8322400B-D935-D7E0-4B1F-868A3C593A9D}"/>
              </a:ext>
            </a:extLst>
          </p:cNvPr>
          <p:cNvCxnSpPr>
            <a:cxnSpLocks/>
          </p:cNvCxnSpPr>
          <p:nvPr/>
        </p:nvCxnSpPr>
        <p:spPr>
          <a:xfrm flipV="1">
            <a:off x="70710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1C743A26-F9D3-9667-334F-9FDF7839E4E4}"/>
              </a:ext>
            </a:extLst>
          </p:cNvPr>
          <p:cNvCxnSpPr>
            <a:cxnSpLocks/>
          </p:cNvCxnSpPr>
          <p:nvPr/>
        </p:nvCxnSpPr>
        <p:spPr>
          <a:xfrm flipV="1">
            <a:off x="79219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EB598F34-D9DB-5887-01CE-C0214A3D22A9}"/>
              </a:ext>
            </a:extLst>
          </p:cNvPr>
          <p:cNvCxnSpPr>
            <a:cxnSpLocks/>
          </p:cNvCxnSpPr>
          <p:nvPr/>
        </p:nvCxnSpPr>
        <p:spPr>
          <a:xfrm flipV="1">
            <a:off x="96237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189D441A-042E-9737-B6C9-1509D64EF7A0}"/>
              </a:ext>
            </a:extLst>
          </p:cNvPr>
          <p:cNvCxnSpPr>
            <a:cxnSpLocks/>
          </p:cNvCxnSpPr>
          <p:nvPr/>
        </p:nvCxnSpPr>
        <p:spPr>
          <a:xfrm flipV="1">
            <a:off x="87728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48CF814D-A6C9-5527-FC6D-4D3BEA8FA75D}"/>
              </a:ext>
            </a:extLst>
          </p:cNvPr>
          <p:cNvCxnSpPr>
            <a:cxnSpLocks/>
          </p:cNvCxnSpPr>
          <p:nvPr/>
        </p:nvCxnSpPr>
        <p:spPr>
          <a:xfrm flipV="1">
            <a:off x="28102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CA74B261-374A-8C2D-1362-1834531695CC}"/>
              </a:ext>
            </a:extLst>
          </p:cNvPr>
          <p:cNvCxnSpPr>
            <a:cxnSpLocks/>
          </p:cNvCxnSpPr>
          <p:nvPr/>
        </p:nvCxnSpPr>
        <p:spPr>
          <a:xfrm flipV="1">
            <a:off x="45120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EF22400A-1E46-174B-D60C-6BBD97944466}"/>
              </a:ext>
            </a:extLst>
          </p:cNvPr>
          <p:cNvCxnSpPr>
            <a:cxnSpLocks/>
          </p:cNvCxnSpPr>
          <p:nvPr/>
        </p:nvCxnSpPr>
        <p:spPr>
          <a:xfrm flipV="1">
            <a:off x="36611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E9A0290B-6385-C57D-D310-F6716546A0D1}"/>
              </a:ext>
            </a:extLst>
          </p:cNvPr>
          <p:cNvCxnSpPr>
            <a:cxnSpLocks/>
          </p:cNvCxnSpPr>
          <p:nvPr/>
        </p:nvCxnSpPr>
        <p:spPr>
          <a:xfrm flipV="1">
            <a:off x="45120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EBF64CCE-CA8E-7365-DD19-5B8D7189B882}"/>
              </a:ext>
            </a:extLst>
          </p:cNvPr>
          <p:cNvCxnSpPr>
            <a:cxnSpLocks/>
          </p:cNvCxnSpPr>
          <p:nvPr/>
        </p:nvCxnSpPr>
        <p:spPr>
          <a:xfrm flipV="1">
            <a:off x="53629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9F1653C6-B107-7534-63D5-36A44C12E9DE}"/>
              </a:ext>
            </a:extLst>
          </p:cNvPr>
          <p:cNvSpPr txBox="1"/>
          <p:nvPr/>
        </p:nvSpPr>
        <p:spPr>
          <a:xfrm>
            <a:off x="10113098" y="332928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x</a:t>
            </a:r>
            <a:endParaRPr lang="ko-KR" altLang="en-US" sz="2400" b="1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03A56AA-6CC4-9C80-8B90-78D057813BEA}"/>
              </a:ext>
            </a:extLst>
          </p:cNvPr>
          <p:cNvSpPr txBox="1"/>
          <p:nvPr/>
        </p:nvSpPr>
        <p:spPr>
          <a:xfrm>
            <a:off x="6901753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D17E344-1A01-2D1F-EAF5-7D78CC09C052}"/>
              </a:ext>
            </a:extLst>
          </p:cNvPr>
          <p:cNvSpPr txBox="1"/>
          <p:nvPr/>
        </p:nvSpPr>
        <p:spPr>
          <a:xfrm>
            <a:off x="7758264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0D263A1-B0CC-D48F-9406-7BB6E1BE3A8F}"/>
              </a:ext>
            </a:extLst>
          </p:cNvPr>
          <p:cNvSpPr txBox="1"/>
          <p:nvPr/>
        </p:nvSpPr>
        <p:spPr>
          <a:xfrm>
            <a:off x="8614775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D2AAEF9-843A-4EA3-3119-FA841245C240}"/>
              </a:ext>
            </a:extLst>
          </p:cNvPr>
          <p:cNvSpPr txBox="1"/>
          <p:nvPr/>
        </p:nvSpPr>
        <p:spPr>
          <a:xfrm>
            <a:off x="9471286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582AE01-D4FC-4B65-FE4F-97B48A8F57E4}"/>
              </a:ext>
            </a:extLst>
          </p:cNvPr>
          <p:cNvSpPr txBox="1"/>
          <p:nvPr/>
        </p:nvSpPr>
        <p:spPr>
          <a:xfrm>
            <a:off x="2611690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-4</a:t>
            </a:r>
            <a:endParaRPr lang="ko-KR" altLang="en-US" sz="24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F992F32-7C87-54C6-5287-EE5DD8F0A3F6}"/>
              </a:ext>
            </a:extLst>
          </p:cNvPr>
          <p:cNvSpPr txBox="1"/>
          <p:nvPr/>
        </p:nvSpPr>
        <p:spPr>
          <a:xfrm>
            <a:off x="3468939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-3</a:t>
            </a:r>
            <a:endParaRPr lang="ko-KR" altLang="en-US" sz="24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74CAF3B4-AC2F-4E03-8928-B05239571DDE}"/>
              </a:ext>
            </a:extLst>
          </p:cNvPr>
          <p:cNvSpPr txBox="1"/>
          <p:nvPr/>
        </p:nvSpPr>
        <p:spPr>
          <a:xfrm>
            <a:off x="4325450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-2</a:t>
            </a:r>
            <a:endParaRPr lang="ko-KR" altLang="en-US" sz="2400" b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60395E7-22B8-CE1D-D0F4-1D9D16B7342C}"/>
              </a:ext>
            </a:extLst>
          </p:cNvPr>
          <p:cNvSpPr txBox="1"/>
          <p:nvPr/>
        </p:nvSpPr>
        <p:spPr>
          <a:xfrm>
            <a:off x="5181961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-1</a:t>
            </a:r>
            <a:endParaRPr lang="ko-KR" altLang="en-US" sz="2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9C7CF5-C81D-2813-FC18-213F5E32C3EC}"/>
              </a:ext>
            </a:extLst>
          </p:cNvPr>
          <p:cNvSpPr txBox="1"/>
          <p:nvPr/>
        </p:nvSpPr>
        <p:spPr>
          <a:xfrm>
            <a:off x="6292198" y="364808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0</a:t>
            </a:r>
            <a:endParaRPr lang="ko-KR" altLang="en-US" sz="2400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B29F48E-35EA-568E-7746-14A81D3F86D1}"/>
              </a:ext>
            </a:extLst>
          </p:cNvPr>
          <p:cNvGrpSpPr/>
          <p:nvPr/>
        </p:nvGrpSpPr>
        <p:grpSpPr>
          <a:xfrm rot="5400000">
            <a:off x="2391422" y="3584182"/>
            <a:ext cx="7700210" cy="0"/>
            <a:chOff x="2374232" y="3441032"/>
            <a:chExt cx="7700210" cy="0"/>
          </a:xfrm>
        </p:grpSpPr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88D110CA-D4B6-2F8D-B867-A4799391F57C}"/>
                </a:ext>
              </a:extLst>
            </p:cNvPr>
            <p:cNvCxnSpPr/>
            <p:nvPr/>
          </p:nvCxnSpPr>
          <p:spPr>
            <a:xfrm>
              <a:off x="6224337" y="3441032"/>
              <a:ext cx="3850105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804732F4-7FAB-3F3B-50E3-D3C53D0FA5E3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374232" y="3441032"/>
              <a:ext cx="3850105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1B19D5A-DA38-3C5D-BF46-3B88BB10C429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51848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406A9AF-C1FE-723F-B3EA-70BC0C24A58F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43339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66F6786-B4AF-3B1B-F1ED-AADAD6B2DAFE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51848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45325B7-60CE-3818-F6B5-BF0A092B169C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68866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9B2ACCA-98B8-D650-FEF9-44B5273A8D21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60357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369FA0F-66D2-2BBF-52A8-FFF400653BF5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731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6BA1B33-2ADC-1D2D-58ED-9E6BA2FC490A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17749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26523AC-D77B-01A1-38B9-3E435F522EC5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9240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5ED42E8-E372-C207-CB89-FE1EE0C2D940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17749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F8236E4-F3C6-9C2D-1894-5E78EC4851E3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26258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8733935-ED36-602E-B524-C06564780770}"/>
              </a:ext>
            </a:extLst>
          </p:cNvPr>
          <p:cNvSpPr txBox="1"/>
          <p:nvPr/>
        </p:nvSpPr>
        <p:spPr>
          <a:xfrm>
            <a:off x="6032980" y="-7331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y</a:t>
            </a:r>
            <a:endParaRPr lang="ko-KR" altLang="en-US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2752B0-59E2-6AEA-9B9E-4CC6F6F12328}"/>
              </a:ext>
            </a:extLst>
          </p:cNvPr>
          <p:cNvSpPr txBox="1"/>
          <p:nvPr/>
        </p:nvSpPr>
        <p:spPr>
          <a:xfrm>
            <a:off x="5622627" y="4219385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-1</a:t>
            </a:r>
            <a:endParaRPr lang="ko-KR" altLang="en-US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A9A36B-926E-8B8C-F477-5EC1CD1A39EF}"/>
              </a:ext>
            </a:extLst>
          </p:cNvPr>
          <p:cNvSpPr txBox="1"/>
          <p:nvPr/>
        </p:nvSpPr>
        <p:spPr>
          <a:xfrm>
            <a:off x="5622627" y="5075896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-2</a:t>
            </a:r>
            <a:endParaRPr lang="ko-KR" altLang="en-US" sz="2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999FC8-5E48-2196-EFC2-5DAB12501D3D}"/>
              </a:ext>
            </a:extLst>
          </p:cNvPr>
          <p:cNvSpPr txBox="1"/>
          <p:nvPr/>
        </p:nvSpPr>
        <p:spPr>
          <a:xfrm>
            <a:off x="5622627" y="5932407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-3</a:t>
            </a:r>
            <a:endParaRPr lang="ko-KR" altLang="en-US" sz="2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22F261-2915-0607-B8D5-C5443AEA7F06}"/>
              </a:ext>
            </a:extLst>
          </p:cNvPr>
          <p:cNvSpPr txBox="1"/>
          <p:nvPr/>
        </p:nvSpPr>
        <p:spPr>
          <a:xfrm>
            <a:off x="5622627" y="6788918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-4</a:t>
            </a:r>
            <a:endParaRPr lang="ko-KR" altLang="en-US" sz="2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B2624F-2D2C-E11D-F9CE-76D38D62A8E7}"/>
              </a:ext>
            </a:extLst>
          </p:cNvPr>
          <p:cNvSpPr txBox="1"/>
          <p:nvPr/>
        </p:nvSpPr>
        <p:spPr>
          <a:xfrm>
            <a:off x="5559309" y="-736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CE0758-DC82-D392-8670-3AC3809D74AA}"/>
              </a:ext>
            </a:extLst>
          </p:cNvPr>
          <p:cNvSpPr txBox="1"/>
          <p:nvPr/>
        </p:nvSpPr>
        <p:spPr>
          <a:xfrm>
            <a:off x="5559309" y="84988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03B490-B070-4F54-3EB8-A3EBD2CEAB5E}"/>
              </a:ext>
            </a:extLst>
          </p:cNvPr>
          <p:cNvSpPr txBox="1"/>
          <p:nvPr/>
        </p:nvSpPr>
        <p:spPr>
          <a:xfrm>
            <a:off x="5559309" y="170640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117C59-D67E-5280-9852-B90D8802DC44}"/>
              </a:ext>
            </a:extLst>
          </p:cNvPr>
          <p:cNvSpPr txBox="1"/>
          <p:nvPr/>
        </p:nvSpPr>
        <p:spPr>
          <a:xfrm>
            <a:off x="5559309" y="2562911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816796F-2350-C432-C07B-2F250D152DC5}"/>
              </a:ext>
            </a:extLst>
          </p:cNvPr>
          <p:cNvSpPr/>
          <p:nvPr/>
        </p:nvSpPr>
        <p:spPr>
          <a:xfrm>
            <a:off x="8657201" y="1763515"/>
            <a:ext cx="231383" cy="23138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6D537B5-E356-8435-4A08-0DD9468AA803}"/>
              </a:ext>
            </a:extLst>
          </p:cNvPr>
          <p:cNvCxnSpPr>
            <a:cxnSpLocks/>
            <a:endCxn id="31" idx="3"/>
          </p:cNvCxnSpPr>
          <p:nvPr/>
        </p:nvCxnSpPr>
        <p:spPr>
          <a:xfrm flipV="1">
            <a:off x="6224718" y="1961013"/>
            <a:ext cx="2466368" cy="15991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6FE5372-0B7C-5E73-322A-62B33B6E7D15}"/>
              </a:ext>
            </a:extLst>
          </p:cNvPr>
          <p:cNvCxnSpPr>
            <a:endCxn id="31" idx="2"/>
          </p:cNvCxnSpPr>
          <p:nvPr/>
        </p:nvCxnSpPr>
        <p:spPr>
          <a:xfrm>
            <a:off x="6235920" y="1879206"/>
            <a:ext cx="2378855" cy="0"/>
          </a:xfrm>
          <a:prstGeom prst="line">
            <a:avLst/>
          </a:prstGeom>
          <a:ln w="3810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8FDAEEF-F40D-38EE-05F8-DD2DB5119EBA}"/>
              </a:ext>
            </a:extLst>
          </p:cNvPr>
          <p:cNvCxnSpPr>
            <a:endCxn id="31" idx="4"/>
          </p:cNvCxnSpPr>
          <p:nvPr/>
        </p:nvCxnSpPr>
        <p:spPr>
          <a:xfrm flipV="1">
            <a:off x="8772892" y="1994898"/>
            <a:ext cx="1" cy="1565219"/>
          </a:xfrm>
          <a:prstGeom prst="line">
            <a:avLst/>
          </a:prstGeom>
          <a:ln w="3810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6353375-6010-A740-0023-B7AE140630C5}"/>
              </a:ext>
            </a:extLst>
          </p:cNvPr>
          <p:cNvSpPr txBox="1"/>
          <p:nvPr/>
        </p:nvSpPr>
        <p:spPr>
          <a:xfrm>
            <a:off x="8614775" y="1337068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(3, 2)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369018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CD2D19-5B79-FBB3-889F-52C3ACD67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EFC9CD2B-4612-5939-9873-AA1B1C1B8DE4}"/>
              </a:ext>
            </a:extLst>
          </p:cNvPr>
          <p:cNvSpPr/>
          <p:nvPr/>
        </p:nvSpPr>
        <p:spPr>
          <a:xfrm>
            <a:off x="1885950" y="-882315"/>
            <a:ext cx="8801100" cy="9015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24C90859-D48A-14C6-2ED6-B9D62AA7B4A6}"/>
              </a:ext>
            </a:extLst>
          </p:cNvPr>
          <p:cNvGrpSpPr/>
          <p:nvPr/>
        </p:nvGrpSpPr>
        <p:grpSpPr>
          <a:xfrm>
            <a:off x="2366913" y="3584182"/>
            <a:ext cx="7700210" cy="0"/>
            <a:chOff x="2374232" y="3441032"/>
            <a:chExt cx="7700210" cy="0"/>
          </a:xfrm>
        </p:grpSpPr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6A523226-6DE2-30D3-4926-BFA3AD978596}"/>
                </a:ext>
              </a:extLst>
            </p:cNvPr>
            <p:cNvCxnSpPr/>
            <p:nvPr/>
          </p:nvCxnSpPr>
          <p:spPr>
            <a:xfrm>
              <a:off x="6224337" y="3441032"/>
              <a:ext cx="38501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5B980C03-6D02-B3C6-F2F6-B8174F463EA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374232" y="3441032"/>
              <a:ext cx="38501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6319B0E7-473E-555B-CD3B-C34B3C636922}"/>
              </a:ext>
            </a:extLst>
          </p:cNvPr>
          <p:cNvCxnSpPr>
            <a:cxnSpLocks/>
          </p:cNvCxnSpPr>
          <p:nvPr/>
        </p:nvCxnSpPr>
        <p:spPr>
          <a:xfrm flipV="1">
            <a:off x="79219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5811FC3C-911E-AB1B-6B24-FD785EBB4EB7}"/>
              </a:ext>
            </a:extLst>
          </p:cNvPr>
          <p:cNvCxnSpPr>
            <a:cxnSpLocks/>
          </p:cNvCxnSpPr>
          <p:nvPr/>
        </p:nvCxnSpPr>
        <p:spPr>
          <a:xfrm flipV="1">
            <a:off x="70710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BDB825A5-59A3-730F-9558-CE1A89EE393B}"/>
              </a:ext>
            </a:extLst>
          </p:cNvPr>
          <p:cNvCxnSpPr>
            <a:cxnSpLocks/>
          </p:cNvCxnSpPr>
          <p:nvPr/>
        </p:nvCxnSpPr>
        <p:spPr>
          <a:xfrm flipV="1">
            <a:off x="79219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7E06390B-1E74-9540-6089-66045E4022AF}"/>
              </a:ext>
            </a:extLst>
          </p:cNvPr>
          <p:cNvCxnSpPr>
            <a:cxnSpLocks/>
          </p:cNvCxnSpPr>
          <p:nvPr/>
        </p:nvCxnSpPr>
        <p:spPr>
          <a:xfrm flipV="1">
            <a:off x="96237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5211CD4D-44E1-6F69-78A0-973D16BE39C5}"/>
              </a:ext>
            </a:extLst>
          </p:cNvPr>
          <p:cNvCxnSpPr>
            <a:cxnSpLocks/>
          </p:cNvCxnSpPr>
          <p:nvPr/>
        </p:nvCxnSpPr>
        <p:spPr>
          <a:xfrm flipV="1">
            <a:off x="87728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6DBE99A6-68A0-158E-A9C2-30E8945FD39C}"/>
              </a:ext>
            </a:extLst>
          </p:cNvPr>
          <p:cNvCxnSpPr>
            <a:cxnSpLocks/>
          </p:cNvCxnSpPr>
          <p:nvPr/>
        </p:nvCxnSpPr>
        <p:spPr>
          <a:xfrm flipV="1">
            <a:off x="28102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B921A969-A514-FCC3-F219-C84AF3C6507D}"/>
              </a:ext>
            </a:extLst>
          </p:cNvPr>
          <p:cNvCxnSpPr>
            <a:cxnSpLocks/>
          </p:cNvCxnSpPr>
          <p:nvPr/>
        </p:nvCxnSpPr>
        <p:spPr>
          <a:xfrm flipV="1">
            <a:off x="45120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6FF4C4A8-BC21-AC30-9BA0-1FC0898AAC9F}"/>
              </a:ext>
            </a:extLst>
          </p:cNvPr>
          <p:cNvCxnSpPr>
            <a:cxnSpLocks/>
          </p:cNvCxnSpPr>
          <p:nvPr/>
        </p:nvCxnSpPr>
        <p:spPr>
          <a:xfrm flipV="1">
            <a:off x="36611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FED19F96-74C1-696C-4F71-B6FD519A380F}"/>
              </a:ext>
            </a:extLst>
          </p:cNvPr>
          <p:cNvCxnSpPr>
            <a:cxnSpLocks/>
          </p:cNvCxnSpPr>
          <p:nvPr/>
        </p:nvCxnSpPr>
        <p:spPr>
          <a:xfrm flipV="1">
            <a:off x="45120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53EF8E93-4079-B70E-BF2B-ED608ECE717E}"/>
              </a:ext>
            </a:extLst>
          </p:cNvPr>
          <p:cNvCxnSpPr>
            <a:cxnSpLocks/>
          </p:cNvCxnSpPr>
          <p:nvPr/>
        </p:nvCxnSpPr>
        <p:spPr>
          <a:xfrm flipV="1">
            <a:off x="53629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4F980B4B-7039-B4C7-AF3D-8ED20C6B6594}"/>
              </a:ext>
            </a:extLst>
          </p:cNvPr>
          <p:cNvSpPr txBox="1"/>
          <p:nvPr/>
        </p:nvSpPr>
        <p:spPr>
          <a:xfrm>
            <a:off x="10113098" y="332928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x</a:t>
            </a:r>
            <a:endParaRPr lang="ko-KR" altLang="en-US" sz="2400" b="1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7132BC9-5A8C-CB79-07D9-247E900FA7EA}"/>
              </a:ext>
            </a:extLst>
          </p:cNvPr>
          <p:cNvSpPr txBox="1"/>
          <p:nvPr/>
        </p:nvSpPr>
        <p:spPr>
          <a:xfrm>
            <a:off x="6901753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914D417-438C-8934-1EA6-3A88FC48F806}"/>
              </a:ext>
            </a:extLst>
          </p:cNvPr>
          <p:cNvSpPr txBox="1"/>
          <p:nvPr/>
        </p:nvSpPr>
        <p:spPr>
          <a:xfrm>
            <a:off x="7758264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BDBC378B-D348-C24D-5BC9-B3FAA5AD0A2E}"/>
              </a:ext>
            </a:extLst>
          </p:cNvPr>
          <p:cNvSpPr txBox="1"/>
          <p:nvPr/>
        </p:nvSpPr>
        <p:spPr>
          <a:xfrm>
            <a:off x="8614775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D92630C1-866F-EB5B-DACC-DBE83CEA5BA1}"/>
              </a:ext>
            </a:extLst>
          </p:cNvPr>
          <p:cNvSpPr txBox="1"/>
          <p:nvPr/>
        </p:nvSpPr>
        <p:spPr>
          <a:xfrm>
            <a:off x="9471286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85D5963-60DC-DEAD-7067-25553E95F07D}"/>
              </a:ext>
            </a:extLst>
          </p:cNvPr>
          <p:cNvSpPr txBox="1"/>
          <p:nvPr/>
        </p:nvSpPr>
        <p:spPr>
          <a:xfrm>
            <a:off x="2611690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-4</a:t>
            </a:r>
            <a:endParaRPr lang="ko-KR" altLang="en-US" sz="24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4C8EB12C-2FB7-FA37-F1C7-39695FCD3301}"/>
              </a:ext>
            </a:extLst>
          </p:cNvPr>
          <p:cNvSpPr txBox="1"/>
          <p:nvPr/>
        </p:nvSpPr>
        <p:spPr>
          <a:xfrm>
            <a:off x="3468939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-3</a:t>
            </a:r>
            <a:endParaRPr lang="ko-KR" altLang="en-US" sz="24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7FE8CA9-51DC-3000-0E8E-027081805052}"/>
              </a:ext>
            </a:extLst>
          </p:cNvPr>
          <p:cNvSpPr txBox="1"/>
          <p:nvPr/>
        </p:nvSpPr>
        <p:spPr>
          <a:xfrm>
            <a:off x="4325450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-2</a:t>
            </a:r>
            <a:endParaRPr lang="ko-KR" altLang="en-US" sz="2400" b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6F37A49-551F-6CE6-B347-0BCE70B638F9}"/>
              </a:ext>
            </a:extLst>
          </p:cNvPr>
          <p:cNvSpPr txBox="1"/>
          <p:nvPr/>
        </p:nvSpPr>
        <p:spPr>
          <a:xfrm>
            <a:off x="5181961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-1</a:t>
            </a:r>
            <a:endParaRPr lang="ko-KR" altLang="en-US" sz="2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718773-BC59-CDC2-C9EF-BF2B400A512C}"/>
              </a:ext>
            </a:extLst>
          </p:cNvPr>
          <p:cNvSpPr txBox="1"/>
          <p:nvPr/>
        </p:nvSpPr>
        <p:spPr>
          <a:xfrm>
            <a:off x="6292198" y="364808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0</a:t>
            </a:r>
            <a:endParaRPr lang="ko-KR" altLang="en-US" sz="2400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41489FB-4E60-F3DE-8203-3D4963CEBC0C}"/>
              </a:ext>
            </a:extLst>
          </p:cNvPr>
          <p:cNvGrpSpPr/>
          <p:nvPr/>
        </p:nvGrpSpPr>
        <p:grpSpPr>
          <a:xfrm rot="5400000">
            <a:off x="2391422" y="3584182"/>
            <a:ext cx="7700210" cy="0"/>
            <a:chOff x="2374232" y="3441032"/>
            <a:chExt cx="7700210" cy="0"/>
          </a:xfrm>
        </p:grpSpPr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9AF17996-4F6D-C8EB-BAAB-B49438FB24CC}"/>
                </a:ext>
              </a:extLst>
            </p:cNvPr>
            <p:cNvCxnSpPr/>
            <p:nvPr/>
          </p:nvCxnSpPr>
          <p:spPr>
            <a:xfrm>
              <a:off x="6224337" y="3441032"/>
              <a:ext cx="38501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B69B5D1-173F-1848-3855-F039B5B90A56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374232" y="3441032"/>
              <a:ext cx="38501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B14DC83-B626-5739-7471-03591D799CFF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51848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9034004-283E-F1CB-DF2C-CFDDB6DFE424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43339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403DA4B-F54A-F6C8-F4E9-FDEBC16BF304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51848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7510D2F-88C8-87FA-1FE7-F18B10EE7603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68866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8144EC3-AC0A-0BAB-ACB3-9A745E097727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60357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07F4785-A7C2-0DAB-82E3-59ECA8EAD0CA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731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60D3514-27D4-C36B-C8FA-5519363969BD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17749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A488E53-8ED3-6660-D2EA-9D870D8D4AEC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9240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5AC0802-F177-D0D7-7EAA-7B171540152C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17749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7100501-0A5D-D7DE-0028-875D3FB33CD0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26258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9805BE2-3366-A636-8548-3215F01523F0}"/>
              </a:ext>
            </a:extLst>
          </p:cNvPr>
          <p:cNvSpPr txBox="1"/>
          <p:nvPr/>
        </p:nvSpPr>
        <p:spPr>
          <a:xfrm>
            <a:off x="6032980" y="-7331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y</a:t>
            </a:r>
            <a:endParaRPr lang="ko-KR" altLang="en-US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BB352B-88D3-E31B-F17F-273B40E1E9CD}"/>
              </a:ext>
            </a:extLst>
          </p:cNvPr>
          <p:cNvSpPr txBox="1"/>
          <p:nvPr/>
        </p:nvSpPr>
        <p:spPr>
          <a:xfrm>
            <a:off x="5622627" y="4219385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-1</a:t>
            </a:r>
            <a:endParaRPr lang="ko-KR" altLang="en-US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E0A3F9-CF46-2D90-B5BE-E919292C1A82}"/>
              </a:ext>
            </a:extLst>
          </p:cNvPr>
          <p:cNvSpPr txBox="1"/>
          <p:nvPr/>
        </p:nvSpPr>
        <p:spPr>
          <a:xfrm>
            <a:off x="5622627" y="5075896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-2</a:t>
            </a:r>
            <a:endParaRPr lang="ko-KR" altLang="en-US" sz="2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37610C-4B0B-71BE-641D-83C0D2167CA0}"/>
              </a:ext>
            </a:extLst>
          </p:cNvPr>
          <p:cNvSpPr txBox="1"/>
          <p:nvPr/>
        </p:nvSpPr>
        <p:spPr>
          <a:xfrm>
            <a:off x="5622627" y="5932407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-3</a:t>
            </a:r>
            <a:endParaRPr lang="ko-KR" altLang="en-US" sz="2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532BF2-B7DE-E25A-014C-77FC889B9873}"/>
              </a:ext>
            </a:extLst>
          </p:cNvPr>
          <p:cNvSpPr txBox="1"/>
          <p:nvPr/>
        </p:nvSpPr>
        <p:spPr>
          <a:xfrm>
            <a:off x="5622627" y="6788918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-4</a:t>
            </a:r>
            <a:endParaRPr lang="ko-KR" altLang="en-US" sz="2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7CB396-A25F-427B-0506-C6EACEED088B}"/>
              </a:ext>
            </a:extLst>
          </p:cNvPr>
          <p:cNvSpPr txBox="1"/>
          <p:nvPr/>
        </p:nvSpPr>
        <p:spPr>
          <a:xfrm>
            <a:off x="5559309" y="-736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69B541-5029-0326-0E55-14D5E06C5AB3}"/>
              </a:ext>
            </a:extLst>
          </p:cNvPr>
          <p:cNvSpPr txBox="1"/>
          <p:nvPr/>
        </p:nvSpPr>
        <p:spPr>
          <a:xfrm>
            <a:off x="5559309" y="84988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79F636-C647-BD43-0F97-D6607D21B770}"/>
              </a:ext>
            </a:extLst>
          </p:cNvPr>
          <p:cNvSpPr txBox="1"/>
          <p:nvPr/>
        </p:nvSpPr>
        <p:spPr>
          <a:xfrm>
            <a:off x="5559309" y="170640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4B8D5C-FE80-4BED-DB6B-CD6CA3C9A2C0}"/>
              </a:ext>
            </a:extLst>
          </p:cNvPr>
          <p:cNvSpPr txBox="1"/>
          <p:nvPr/>
        </p:nvSpPr>
        <p:spPr>
          <a:xfrm>
            <a:off x="5559309" y="2562911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976395F-7C7C-8277-866B-65EA38259FE0}"/>
              </a:ext>
            </a:extLst>
          </p:cNvPr>
          <p:cNvSpPr/>
          <p:nvPr/>
        </p:nvSpPr>
        <p:spPr>
          <a:xfrm>
            <a:off x="9538517" y="888328"/>
            <a:ext cx="231383" cy="23138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29B3BA4-C3C8-D619-5E91-D4F7DF5C25CB}"/>
              </a:ext>
            </a:extLst>
          </p:cNvPr>
          <p:cNvCxnSpPr>
            <a:cxnSpLocks/>
            <a:endCxn id="31" idx="3"/>
          </p:cNvCxnSpPr>
          <p:nvPr/>
        </p:nvCxnSpPr>
        <p:spPr>
          <a:xfrm flipV="1">
            <a:off x="6217018" y="1085826"/>
            <a:ext cx="3355384" cy="247406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E8943CEA-1C33-4A03-0454-D841CD01C3A1}"/>
              </a:ext>
            </a:extLst>
          </p:cNvPr>
          <p:cNvCxnSpPr>
            <a:cxnSpLocks/>
            <a:endCxn id="31" idx="2"/>
          </p:cNvCxnSpPr>
          <p:nvPr/>
        </p:nvCxnSpPr>
        <p:spPr>
          <a:xfrm>
            <a:off x="6286500" y="1004019"/>
            <a:ext cx="3252017" cy="1"/>
          </a:xfrm>
          <a:prstGeom prst="line">
            <a:avLst/>
          </a:prstGeom>
          <a:ln w="1270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82748E3A-8377-530C-6494-132CD7FD784D}"/>
              </a:ext>
            </a:extLst>
          </p:cNvPr>
          <p:cNvCxnSpPr>
            <a:cxnSpLocks/>
            <a:endCxn id="31" idx="4"/>
          </p:cNvCxnSpPr>
          <p:nvPr/>
        </p:nvCxnSpPr>
        <p:spPr>
          <a:xfrm flipV="1">
            <a:off x="9654209" y="1119711"/>
            <a:ext cx="0" cy="2440183"/>
          </a:xfrm>
          <a:prstGeom prst="line">
            <a:avLst/>
          </a:prstGeom>
          <a:ln w="1270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7A720F6-5281-A2A4-1818-41D506B2CB4D}"/>
              </a:ext>
            </a:extLst>
          </p:cNvPr>
          <p:cNvSpPr txBox="1"/>
          <p:nvPr/>
        </p:nvSpPr>
        <p:spPr>
          <a:xfrm>
            <a:off x="6425393" y="1350897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(1, 2)</a:t>
            </a:r>
            <a:endParaRPr lang="ko-KR" alt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A551E75C-7DC9-0F41-B9F0-C3670988152A}"/>
              </a:ext>
            </a:extLst>
          </p:cNvPr>
          <p:cNvSpPr/>
          <p:nvPr/>
        </p:nvSpPr>
        <p:spPr>
          <a:xfrm>
            <a:off x="6955401" y="1763515"/>
            <a:ext cx="231383" cy="2313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9AA89311-21A8-D568-DB18-22390B36A068}"/>
              </a:ext>
            </a:extLst>
          </p:cNvPr>
          <p:cNvSpPr/>
          <p:nvPr/>
        </p:nvSpPr>
        <p:spPr>
          <a:xfrm>
            <a:off x="8679214" y="2614415"/>
            <a:ext cx="231383" cy="23138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AF48354-B8A4-5A0F-1286-3D198FEA3022}"/>
              </a:ext>
            </a:extLst>
          </p:cNvPr>
          <p:cNvCxnSpPr>
            <a:cxnSpLocks/>
            <a:endCxn id="34" idx="3"/>
          </p:cNvCxnSpPr>
          <p:nvPr/>
        </p:nvCxnSpPr>
        <p:spPr>
          <a:xfrm flipV="1">
            <a:off x="6241527" y="2811913"/>
            <a:ext cx="2471572" cy="747981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F9BB485-A98B-C266-FE9F-886A05BB0C95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6224585" y="1961013"/>
            <a:ext cx="764701" cy="1623168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8058119D-9BA9-F666-EBB5-AB9769D7B8F8}"/>
              </a:ext>
            </a:extLst>
          </p:cNvPr>
          <p:cNvCxnSpPr>
            <a:cxnSpLocks/>
            <a:stCxn id="32" idx="7"/>
            <a:endCxn id="31" idx="2"/>
          </p:cNvCxnSpPr>
          <p:nvPr/>
        </p:nvCxnSpPr>
        <p:spPr>
          <a:xfrm flipV="1">
            <a:off x="7152899" y="1004020"/>
            <a:ext cx="2385618" cy="79338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AFC42C95-FDE1-AA97-4083-2BDA4F098A42}"/>
              </a:ext>
            </a:extLst>
          </p:cNvPr>
          <p:cNvCxnSpPr>
            <a:cxnSpLocks/>
            <a:stCxn id="34" idx="7"/>
            <a:endCxn id="31" idx="4"/>
          </p:cNvCxnSpPr>
          <p:nvPr/>
        </p:nvCxnSpPr>
        <p:spPr>
          <a:xfrm flipV="1">
            <a:off x="8876712" y="1119711"/>
            <a:ext cx="777497" cy="152858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CCF247C-64F4-4BD7-70F9-6E79592DEF16}"/>
              </a:ext>
            </a:extLst>
          </p:cNvPr>
          <p:cNvSpPr txBox="1"/>
          <p:nvPr/>
        </p:nvSpPr>
        <p:spPr>
          <a:xfrm>
            <a:off x="8846629" y="2890354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(3, 1)</a:t>
            </a:r>
            <a:endParaRPr lang="ko-KR" altLang="en-US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271516F-C2B1-7003-76EA-AA73CDA2B1FD}"/>
              </a:ext>
            </a:extLst>
          </p:cNvPr>
          <p:cNvSpPr txBox="1"/>
          <p:nvPr/>
        </p:nvSpPr>
        <p:spPr>
          <a:xfrm>
            <a:off x="8006103" y="436474"/>
            <a:ext cx="257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(1, 2) </a:t>
            </a:r>
            <a:r>
              <a:rPr lang="en-US" altLang="ko-KR" b="1" dirty="0"/>
              <a:t>+</a:t>
            </a:r>
            <a:r>
              <a:rPr lang="en-US" altLang="ko-K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(3, 1)</a:t>
            </a:r>
            <a:r>
              <a:rPr lang="en-US" altLang="ko-K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b="1" dirty="0"/>
              <a:t>=</a:t>
            </a:r>
            <a:r>
              <a:rPr lang="en-US" altLang="ko-K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accent2"/>
                </a:solidFill>
              </a:rPr>
              <a:t>(4, 3)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D6303FFE-AF35-FB10-12FE-E4BF2F786110}"/>
              </a:ext>
            </a:extLst>
          </p:cNvPr>
          <p:cNvCxnSpPr>
            <a:cxnSpLocks/>
            <a:endCxn id="34" idx="4"/>
          </p:cNvCxnSpPr>
          <p:nvPr/>
        </p:nvCxnSpPr>
        <p:spPr>
          <a:xfrm flipV="1">
            <a:off x="8772893" y="2845798"/>
            <a:ext cx="22013" cy="738383"/>
          </a:xfrm>
          <a:prstGeom prst="line">
            <a:avLst/>
          </a:prstGeom>
          <a:ln w="1270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C88191EE-3E18-E1A6-96A4-2FF3FA81BEA3}"/>
              </a:ext>
            </a:extLst>
          </p:cNvPr>
          <p:cNvCxnSpPr>
            <a:cxnSpLocks/>
            <a:endCxn id="32" idx="4"/>
          </p:cNvCxnSpPr>
          <p:nvPr/>
        </p:nvCxnSpPr>
        <p:spPr>
          <a:xfrm flipV="1">
            <a:off x="7048893" y="1994898"/>
            <a:ext cx="22200" cy="1564996"/>
          </a:xfrm>
          <a:prstGeom prst="line">
            <a:avLst/>
          </a:prstGeom>
          <a:ln w="1270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1EEC9C1B-7B83-B71B-18D1-964D81C32DA9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6253074" y="2730107"/>
            <a:ext cx="2426140" cy="42490"/>
          </a:xfrm>
          <a:prstGeom prst="line">
            <a:avLst/>
          </a:prstGeom>
          <a:ln w="1270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263DB487-80BA-ADBF-D3CD-F52ED6EE113D}"/>
              </a:ext>
            </a:extLst>
          </p:cNvPr>
          <p:cNvCxnSpPr>
            <a:cxnSpLocks/>
            <a:endCxn id="32" idx="2"/>
          </p:cNvCxnSpPr>
          <p:nvPr/>
        </p:nvCxnSpPr>
        <p:spPr>
          <a:xfrm>
            <a:off x="6253074" y="1879207"/>
            <a:ext cx="702327" cy="0"/>
          </a:xfrm>
          <a:prstGeom prst="line">
            <a:avLst/>
          </a:prstGeom>
          <a:ln w="1270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7867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D60D45-B9BE-EE49-0A59-B8219A3F77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002B269B-9A8A-989C-5234-5B27A4B0E65C}"/>
              </a:ext>
            </a:extLst>
          </p:cNvPr>
          <p:cNvSpPr/>
          <p:nvPr/>
        </p:nvSpPr>
        <p:spPr>
          <a:xfrm>
            <a:off x="1885950" y="-882315"/>
            <a:ext cx="8801100" cy="9015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3C7E9630-318E-A69C-C93D-327A5D3BF671}"/>
              </a:ext>
            </a:extLst>
          </p:cNvPr>
          <p:cNvGrpSpPr/>
          <p:nvPr/>
        </p:nvGrpSpPr>
        <p:grpSpPr>
          <a:xfrm>
            <a:off x="2366913" y="3584182"/>
            <a:ext cx="7700210" cy="0"/>
            <a:chOff x="2374232" y="3441032"/>
            <a:chExt cx="7700210" cy="0"/>
          </a:xfrm>
        </p:grpSpPr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8110BB14-E86A-2553-A500-8F2C42A726B2}"/>
                </a:ext>
              </a:extLst>
            </p:cNvPr>
            <p:cNvCxnSpPr/>
            <p:nvPr/>
          </p:nvCxnSpPr>
          <p:spPr>
            <a:xfrm>
              <a:off x="6224337" y="3441032"/>
              <a:ext cx="38501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435F03CE-632A-F5C1-CAF5-5D2055D89AB4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374232" y="3441032"/>
              <a:ext cx="38501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FBFF0F54-334E-1053-2E47-7229E950C355}"/>
              </a:ext>
            </a:extLst>
          </p:cNvPr>
          <p:cNvCxnSpPr>
            <a:cxnSpLocks/>
          </p:cNvCxnSpPr>
          <p:nvPr/>
        </p:nvCxnSpPr>
        <p:spPr>
          <a:xfrm flipV="1">
            <a:off x="79219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FA87E1ED-E4CC-05F1-209D-4B60BBE0BCEF}"/>
              </a:ext>
            </a:extLst>
          </p:cNvPr>
          <p:cNvCxnSpPr>
            <a:cxnSpLocks/>
          </p:cNvCxnSpPr>
          <p:nvPr/>
        </p:nvCxnSpPr>
        <p:spPr>
          <a:xfrm flipV="1">
            <a:off x="70710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2490456E-B4FF-1E36-C382-32733A2E8FE4}"/>
              </a:ext>
            </a:extLst>
          </p:cNvPr>
          <p:cNvCxnSpPr>
            <a:cxnSpLocks/>
          </p:cNvCxnSpPr>
          <p:nvPr/>
        </p:nvCxnSpPr>
        <p:spPr>
          <a:xfrm flipV="1">
            <a:off x="79219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31115CFD-9910-C497-C69F-4BCB5C6C34E9}"/>
              </a:ext>
            </a:extLst>
          </p:cNvPr>
          <p:cNvCxnSpPr>
            <a:cxnSpLocks/>
          </p:cNvCxnSpPr>
          <p:nvPr/>
        </p:nvCxnSpPr>
        <p:spPr>
          <a:xfrm flipV="1">
            <a:off x="96237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40854FC3-2673-0F80-0328-8E4DA0AEED57}"/>
              </a:ext>
            </a:extLst>
          </p:cNvPr>
          <p:cNvCxnSpPr>
            <a:cxnSpLocks/>
          </p:cNvCxnSpPr>
          <p:nvPr/>
        </p:nvCxnSpPr>
        <p:spPr>
          <a:xfrm flipV="1">
            <a:off x="87728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6B25840E-7174-EFBC-1B7D-102AE322D94E}"/>
              </a:ext>
            </a:extLst>
          </p:cNvPr>
          <p:cNvCxnSpPr>
            <a:cxnSpLocks/>
          </p:cNvCxnSpPr>
          <p:nvPr/>
        </p:nvCxnSpPr>
        <p:spPr>
          <a:xfrm flipV="1">
            <a:off x="28102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863E5F37-F470-02C6-304F-B7F9C0039F5F}"/>
              </a:ext>
            </a:extLst>
          </p:cNvPr>
          <p:cNvCxnSpPr>
            <a:cxnSpLocks/>
          </p:cNvCxnSpPr>
          <p:nvPr/>
        </p:nvCxnSpPr>
        <p:spPr>
          <a:xfrm flipV="1">
            <a:off x="45120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19D8032B-C035-F51E-9608-C25D7715ADC8}"/>
              </a:ext>
            </a:extLst>
          </p:cNvPr>
          <p:cNvCxnSpPr>
            <a:cxnSpLocks/>
          </p:cNvCxnSpPr>
          <p:nvPr/>
        </p:nvCxnSpPr>
        <p:spPr>
          <a:xfrm flipV="1">
            <a:off x="36611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32753185-2CBC-306D-FF42-DF69C90596D7}"/>
              </a:ext>
            </a:extLst>
          </p:cNvPr>
          <p:cNvCxnSpPr>
            <a:cxnSpLocks/>
          </p:cNvCxnSpPr>
          <p:nvPr/>
        </p:nvCxnSpPr>
        <p:spPr>
          <a:xfrm flipV="1">
            <a:off x="45120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A61882FB-90BF-F26C-BDF4-BCBC7F8E1D78}"/>
              </a:ext>
            </a:extLst>
          </p:cNvPr>
          <p:cNvCxnSpPr>
            <a:cxnSpLocks/>
          </p:cNvCxnSpPr>
          <p:nvPr/>
        </p:nvCxnSpPr>
        <p:spPr>
          <a:xfrm flipV="1">
            <a:off x="53629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DFD45F33-EDA0-7ED6-990E-9D639092E062}"/>
              </a:ext>
            </a:extLst>
          </p:cNvPr>
          <p:cNvSpPr txBox="1"/>
          <p:nvPr/>
        </p:nvSpPr>
        <p:spPr>
          <a:xfrm>
            <a:off x="10113098" y="332928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x</a:t>
            </a:r>
            <a:endParaRPr lang="ko-KR" altLang="en-US" sz="2400" b="1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8CBBAF6-9577-BF4E-F40C-364B38605875}"/>
              </a:ext>
            </a:extLst>
          </p:cNvPr>
          <p:cNvSpPr txBox="1"/>
          <p:nvPr/>
        </p:nvSpPr>
        <p:spPr>
          <a:xfrm>
            <a:off x="6901753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1B2569B-EAA3-0868-C3E8-87D509657F0E}"/>
              </a:ext>
            </a:extLst>
          </p:cNvPr>
          <p:cNvSpPr txBox="1"/>
          <p:nvPr/>
        </p:nvSpPr>
        <p:spPr>
          <a:xfrm>
            <a:off x="7758264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143D792B-736F-0699-C2D2-D2CBB2538823}"/>
              </a:ext>
            </a:extLst>
          </p:cNvPr>
          <p:cNvSpPr txBox="1"/>
          <p:nvPr/>
        </p:nvSpPr>
        <p:spPr>
          <a:xfrm>
            <a:off x="8614775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E04BB7C-6987-CD82-150D-937EF8A2003C}"/>
              </a:ext>
            </a:extLst>
          </p:cNvPr>
          <p:cNvSpPr txBox="1"/>
          <p:nvPr/>
        </p:nvSpPr>
        <p:spPr>
          <a:xfrm>
            <a:off x="9471286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CDC377D9-3C65-1B2C-C38F-D745AD8DB615}"/>
              </a:ext>
            </a:extLst>
          </p:cNvPr>
          <p:cNvSpPr txBox="1"/>
          <p:nvPr/>
        </p:nvSpPr>
        <p:spPr>
          <a:xfrm>
            <a:off x="2611690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-4</a:t>
            </a:r>
            <a:endParaRPr lang="ko-KR" altLang="en-US" sz="24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70737378-E413-A367-66F2-5CBA697CA694}"/>
              </a:ext>
            </a:extLst>
          </p:cNvPr>
          <p:cNvSpPr txBox="1"/>
          <p:nvPr/>
        </p:nvSpPr>
        <p:spPr>
          <a:xfrm>
            <a:off x="3468939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-3</a:t>
            </a:r>
            <a:endParaRPr lang="ko-KR" altLang="en-US" sz="24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A0069A3D-B936-6B30-7ACB-E002ACAE1B3E}"/>
              </a:ext>
            </a:extLst>
          </p:cNvPr>
          <p:cNvSpPr txBox="1"/>
          <p:nvPr/>
        </p:nvSpPr>
        <p:spPr>
          <a:xfrm>
            <a:off x="4325450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-2</a:t>
            </a:r>
            <a:endParaRPr lang="ko-KR" altLang="en-US" sz="2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5D65D1-3D8C-F4DA-03A7-3EEB66392542}"/>
              </a:ext>
            </a:extLst>
          </p:cNvPr>
          <p:cNvSpPr txBox="1"/>
          <p:nvPr/>
        </p:nvSpPr>
        <p:spPr>
          <a:xfrm>
            <a:off x="6292198" y="364808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0</a:t>
            </a:r>
            <a:endParaRPr lang="ko-KR" altLang="en-US" sz="2400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D63D5A9-CD85-689F-6FEC-FF7B35D3CFC4}"/>
              </a:ext>
            </a:extLst>
          </p:cNvPr>
          <p:cNvGrpSpPr/>
          <p:nvPr/>
        </p:nvGrpSpPr>
        <p:grpSpPr>
          <a:xfrm rot="5400000">
            <a:off x="2391422" y="3584183"/>
            <a:ext cx="7700211" cy="0"/>
            <a:chOff x="2374232" y="3441032"/>
            <a:chExt cx="7700211" cy="0"/>
          </a:xfrm>
        </p:grpSpPr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A2EFD690-2530-85EA-C4D8-0D45D60DC045}"/>
                </a:ext>
              </a:extLst>
            </p:cNvPr>
            <p:cNvCxnSpPr/>
            <p:nvPr/>
          </p:nvCxnSpPr>
          <p:spPr>
            <a:xfrm>
              <a:off x="6224337" y="3441032"/>
              <a:ext cx="38501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07C7E422-BF10-E0AB-2357-49F97FFE4776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374232" y="3441032"/>
              <a:ext cx="38501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9835E8F-0C8C-4FAB-1C8A-ED3D4B3AD81C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51848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0E4E63-8C2D-1AF3-5A0C-FAA83DD92E98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43339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CDCA7AC-6D82-BC86-1171-BFF7CD6DDF34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51848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07D8F2A-F971-427E-0BC4-26C522E7C649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68866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6BC3A4B-C259-41CF-C078-5718E160DF08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60357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7CDE688-3A90-7876-F1B0-DFF592397331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731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320D7AC-EBC7-0D54-939E-3597EACE8F7D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17749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EF8333B-0599-343D-7868-D4B0F081D16D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9240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3C514D4-88C4-214C-FD59-1C5495F986A8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17749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AB23546-ADD7-31E2-8FF1-7EA40D6667F6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26258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3A57390-6EE8-0D92-7939-F71E4B6637E9}"/>
              </a:ext>
            </a:extLst>
          </p:cNvPr>
          <p:cNvSpPr txBox="1"/>
          <p:nvPr/>
        </p:nvSpPr>
        <p:spPr>
          <a:xfrm>
            <a:off x="6032980" y="-7331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y</a:t>
            </a:r>
            <a:endParaRPr lang="ko-KR" altLang="en-US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58275F-98DC-75E8-0761-328E19CA2221}"/>
              </a:ext>
            </a:extLst>
          </p:cNvPr>
          <p:cNvSpPr txBox="1"/>
          <p:nvPr/>
        </p:nvSpPr>
        <p:spPr>
          <a:xfrm>
            <a:off x="5622627" y="4219385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-1</a:t>
            </a:r>
            <a:endParaRPr lang="ko-KR" altLang="en-US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318B9B-B36F-0B8B-7537-0E40A60202E4}"/>
              </a:ext>
            </a:extLst>
          </p:cNvPr>
          <p:cNvSpPr txBox="1"/>
          <p:nvPr/>
        </p:nvSpPr>
        <p:spPr>
          <a:xfrm>
            <a:off x="5622627" y="5075896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-2</a:t>
            </a:r>
            <a:endParaRPr lang="ko-KR" altLang="en-US" sz="2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94BA94-791A-43FC-9F3F-F3EEFB07D1E9}"/>
              </a:ext>
            </a:extLst>
          </p:cNvPr>
          <p:cNvSpPr txBox="1"/>
          <p:nvPr/>
        </p:nvSpPr>
        <p:spPr>
          <a:xfrm>
            <a:off x="5622627" y="5932407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-3</a:t>
            </a:r>
            <a:endParaRPr lang="ko-KR" altLang="en-US" sz="2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8EEF1F-FEC0-D0CD-023B-159E056CE55E}"/>
              </a:ext>
            </a:extLst>
          </p:cNvPr>
          <p:cNvSpPr txBox="1"/>
          <p:nvPr/>
        </p:nvSpPr>
        <p:spPr>
          <a:xfrm>
            <a:off x="5622627" y="6788918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-4</a:t>
            </a:r>
            <a:endParaRPr lang="ko-KR" altLang="en-US" sz="2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4C9926-2A20-BFC6-C295-755867BC1744}"/>
              </a:ext>
            </a:extLst>
          </p:cNvPr>
          <p:cNvSpPr txBox="1"/>
          <p:nvPr/>
        </p:nvSpPr>
        <p:spPr>
          <a:xfrm>
            <a:off x="5559309" y="-736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A98A9D-3A7A-A955-9F0B-C01478036076}"/>
              </a:ext>
            </a:extLst>
          </p:cNvPr>
          <p:cNvSpPr txBox="1"/>
          <p:nvPr/>
        </p:nvSpPr>
        <p:spPr>
          <a:xfrm>
            <a:off x="5559309" y="84988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7E50A7-E5DF-CC22-3290-EBCCE3B49A80}"/>
              </a:ext>
            </a:extLst>
          </p:cNvPr>
          <p:cNvSpPr txBox="1"/>
          <p:nvPr/>
        </p:nvSpPr>
        <p:spPr>
          <a:xfrm>
            <a:off x="5559309" y="170640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6D9490-10B4-A71D-2DC9-59E59CB9F672}"/>
              </a:ext>
            </a:extLst>
          </p:cNvPr>
          <p:cNvSpPr txBox="1"/>
          <p:nvPr/>
        </p:nvSpPr>
        <p:spPr>
          <a:xfrm>
            <a:off x="5559309" y="2562911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06BBB05-B682-ABD3-485C-0F3EA3C3EC04}"/>
              </a:ext>
            </a:extLst>
          </p:cNvPr>
          <p:cNvCxnSpPr>
            <a:cxnSpLocks/>
          </p:cNvCxnSpPr>
          <p:nvPr/>
        </p:nvCxnSpPr>
        <p:spPr>
          <a:xfrm flipH="1">
            <a:off x="2568206" y="774293"/>
            <a:ext cx="7894668" cy="52338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AA45DBAB-838C-7456-03E1-0B1B2759A04B}"/>
              </a:ext>
            </a:extLst>
          </p:cNvPr>
          <p:cNvSpPr/>
          <p:nvPr/>
        </p:nvSpPr>
        <p:spPr>
          <a:xfrm>
            <a:off x="7391519" y="2616004"/>
            <a:ext cx="231383" cy="23138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B7D5A7E-6AFD-3DE8-7A2D-5C81066FF963}"/>
              </a:ext>
            </a:extLst>
          </p:cNvPr>
          <p:cNvSpPr/>
          <p:nvPr/>
        </p:nvSpPr>
        <p:spPr>
          <a:xfrm>
            <a:off x="9951431" y="912615"/>
            <a:ext cx="231383" cy="23138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99A9C77-183B-17DF-209F-22679D726E49}"/>
              </a:ext>
            </a:extLst>
          </p:cNvPr>
          <p:cNvSpPr/>
          <p:nvPr/>
        </p:nvSpPr>
        <p:spPr>
          <a:xfrm>
            <a:off x="3544041" y="5177473"/>
            <a:ext cx="231383" cy="23138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47A9596-E4AE-3B26-7008-DF537CC13150}"/>
              </a:ext>
            </a:extLst>
          </p:cNvPr>
          <p:cNvCxnSpPr>
            <a:cxnSpLocks/>
            <a:endCxn id="4" idx="3"/>
          </p:cNvCxnSpPr>
          <p:nvPr/>
        </p:nvCxnSpPr>
        <p:spPr>
          <a:xfrm flipV="1">
            <a:off x="7622902" y="1110113"/>
            <a:ext cx="2362414" cy="154418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9FCA180-BBC7-0AE5-7015-BEE6ABF45656}"/>
              </a:ext>
            </a:extLst>
          </p:cNvPr>
          <p:cNvCxnSpPr>
            <a:cxnSpLocks/>
            <a:endCxn id="3" idx="7"/>
          </p:cNvCxnSpPr>
          <p:nvPr/>
        </p:nvCxnSpPr>
        <p:spPr>
          <a:xfrm flipH="1">
            <a:off x="3741539" y="3601932"/>
            <a:ext cx="2463225" cy="160942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CF044CBD-E082-1ACA-7F05-C1FB5955B5C9}"/>
              </a:ext>
            </a:extLst>
          </p:cNvPr>
          <p:cNvSpPr txBox="1"/>
          <p:nvPr/>
        </p:nvSpPr>
        <p:spPr>
          <a:xfrm>
            <a:off x="5181961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-1</a:t>
            </a:r>
            <a:endParaRPr lang="ko-KR" altLang="en-US" sz="2400" b="1" dirty="0"/>
          </a:p>
        </p:txBody>
      </p:sp>
      <p:sp>
        <p:nvSpPr>
          <p:cNvPr id="63" name="원호 62">
            <a:extLst>
              <a:ext uri="{FF2B5EF4-FFF2-40B4-BE49-F238E27FC236}">
                <a16:creationId xmlns:a16="http://schemas.microsoft.com/office/drawing/2014/main" id="{130D983A-B802-E9BD-C0A0-DBE7CB971FCD}"/>
              </a:ext>
            </a:extLst>
          </p:cNvPr>
          <p:cNvSpPr/>
          <p:nvPr/>
        </p:nvSpPr>
        <p:spPr>
          <a:xfrm rot="6086899">
            <a:off x="1407176" y="-746719"/>
            <a:ext cx="6140998" cy="6140998"/>
          </a:xfrm>
          <a:prstGeom prst="arc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원호 63">
            <a:extLst>
              <a:ext uri="{FF2B5EF4-FFF2-40B4-BE49-F238E27FC236}">
                <a16:creationId xmlns:a16="http://schemas.microsoft.com/office/drawing/2014/main" id="{B6628BDC-BA59-518D-17EA-0228BDD692DC}"/>
              </a:ext>
            </a:extLst>
          </p:cNvPr>
          <p:cNvSpPr/>
          <p:nvPr/>
        </p:nvSpPr>
        <p:spPr>
          <a:xfrm rot="16722755">
            <a:off x="6238361" y="944838"/>
            <a:ext cx="6104207" cy="6104207"/>
          </a:xfrm>
          <a:prstGeom prst="arc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2E66B4C1-B981-8764-7E37-CCD499C03690}"/>
              </a:ext>
            </a:extLst>
          </p:cNvPr>
          <p:cNvCxnSpPr>
            <a:cxnSpLocks/>
          </p:cNvCxnSpPr>
          <p:nvPr/>
        </p:nvCxnSpPr>
        <p:spPr>
          <a:xfrm rot="13500000">
            <a:off x="3794046" y="5298797"/>
            <a:ext cx="52585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0AD69F06-D823-AEB0-603F-8CAAE9E43960}"/>
              </a:ext>
            </a:extLst>
          </p:cNvPr>
          <p:cNvCxnSpPr>
            <a:cxnSpLocks/>
          </p:cNvCxnSpPr>
          <p:nvPr/>
        </p:nvCxnSpPr>
        <p:spPr>
          <a:xfrm rot="2700000">
            <a:off x="9753068" y="1006309"/>
            <a:ext cx="52585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1ACCE57-F46D-D242-591B-80BAF6516E49}"/>
              </a:ext>
            </a:extLst>
          </p:cNvPr>
          <p:cNvCxnSpPr>
            <a:cxnSpLocks/>
          </p:cNvCxnSpPr>
          <p:nvPr/>
        </p:nvCxnSpPr>
        <p:spPr>
          <a:xfrm flipV="1">
            <a:off x="6211404" y="2800954"/>
            <a:ext cx="1188786" cy="78843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원호 69">
            <a:extLst>
              <a:ext uri="{FF2B5EF4-FFF2-40B4-BE49-F238E27FC236}">
                <a16:creationId xmlns:a16="http://schemas.microsoft.com/office/drawing/2014/main" id="{495B413C-BF9D-2455-3C45-BA36E949C40A}"/>
              </a:ext>
            </a:extLst>
          </p:cNvPr>
          <p:cNvSpPr/>
          <p:nvPr/>
        </p:nvSpPr>
        <p:spPr>
          <a:xfrm rot="16536831">
            <a:off x="6244879" y="2658654"/>
            <a:ext cx="2021480" cy="2021480"/>
          </a:xfrm>
          <a:prstGeom prst="arc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4C1FE4DB-BEB8-9673-6998-0E2D35027BF9}"/>
              </a:ext>
            </a:extLst>
          </p:cNvPr>
          <p:cNvCxnSpPr>
            <a:cxnSpLocks/>
          </p:cNvCxnSpPr>
          <p:nvPr/>
        </p:nvCxnSpPr>
        <p:spPr>
          <a:xfrm rot="2700000">
            <a:off x="7334964" y="2686562"/>
            <a:ext cx="52585" cy="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B27AFBC-DC8C-1F90-330E-F4AD843C1D82}"/>
                  </a:ext>
                </a:extLst>
              </p:cNvPr>
              <p:cNvSpPr txBox="1"/>
              <p:nvPr/>
            </p:nvSpPr>
            <p:spPr>
              <a:xfrm>
                <a:off x="7642880" y="452729"/>
                <a:ext cx="17908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rgbClr val="00B050"/>
                    </a:solidFill>
                  </a:rPr>
                  <a:t>3</a:t>
                </a:r>
                <a:r>
                  <a:rPr lang="en-US" altLang="ko-KR" b="1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∙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acc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</a:rPr>
                  <a:t> = (4.5, 3)</a:t>
                </a: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B27AFBC-DC8C-1F90-330E-F4AD843C1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880" y="452729"/>
                <a:ext cx="1790875" cy="369332"/>
              </a:xfrm>
              <a:prstGeom prst="rect">
                <a:avLst/>
              </a:prstGeom>
              <a:blipFill>
                <a:blip r:embed="rId2"/>
                <a:stretch>
                  <a:fillRect l="-3061" t="-8197" r="-1701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F28DFC4-6906-B7A5-23D8-B543974F08AD}"/>
                  </a:ext>
                </a:extLst>
              </p:cNvPr>
              <p:cNvSpPr txBox="1"/>
              <p:nvPr/>
            </p:nvSpPr>
            <p:spPr>
              <a:xfrm>
                <a:off x="7759425" y="2742323"/>
                <a:ext cx="1422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acc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</a:rPr>
                  <a:t> = (1.5, 1)</a:t>
                </a: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F28DFC4-6906-B7A5-23D8-B543974F0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9425" y="2742323"/>
                <a:ext cx="1422184" cy="369332"/>
              </a:xfrm>
              <a:prstGeom prst="rect">
                <a:avLst/>
              </a:prstGeom>
              <a:blipFill>
                <a:blip r:embed="rId3"/>
                <a:stretch>
                  <a:fillRect t="-10000" r="-2575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3588536-433C-1FF7-3732-7F70B5510EB0}"/>
                  </a:ext>
                </a:extLst>
              </p:cNvPr>
              <p:cNvSpPr txBox="1"/>
              <p:nvPr/>
            </p:nvSpPr>
            <p:spPr>
              <a:xfrm>
                <a:off x="3347518" y="5530209"/>
                <a:ext cx="188545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rgbClr val="00B050"/>
                    </a:solidFill>
                  </a:rPr>
                  <a:t>-2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 ∙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acc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</a:rPr>
                  <a:t> = (-3, -2)</a:t>
                </a: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3588536-433C-1FF7-3732-7F70B5510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518" y="5530209"/>
                <a:ext cx="1885453" cy="369332"/>
              </a:xfrm>
              <a:prstGeom prst="rect">
                <a:avLst/>
              </a:prstGeom>
              <a:blipFill>
                <a:blip r:embed="rId4"/>
                <a:stretch>
                  <a:fillRect l="-2589" t="-8197" r="-2265" b="-24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83714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5682EC-116F-598F-E098-7BD4B929F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B8A87679-A3D7-410C-A3A9-9B6FD669EAC1}"/>
              </a:ext>
            </a:extLst>
          </p:cNvPr>
          <p:cNvSpPr/>
          <p:nvPr/>
        </p:nvSpPr>
        <p:spPr>
          <a:xfrm>
            <a:off x="1885950" y="-882315"/>
            <a:ext cx="8801100" cy="9015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909937A5-D10C-E756-F2EE-445C76858741}"/>
              </a:ext>
            </a:extLst>
          </p:cNvPr>
          <p:cNvGrpSpPr/>
          <p:nvPr/>
        </p:nvGrpSpPr>
        <p:grpSpPr>
          <a:xfrm>
            <a:off x="2366913" y="3584182"/>
            <a:ext cx="7700210" cy="0"/>
            <a:chOff x="2374232" y="3441032"/>
            <a:chExt cx="7700210" cy="0"/>
          </a:xfrm>
        </p:grpSpPr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73E44F2E-1705-6992-A6BC-F7A8A9490A3B}"/>
                </a:ext>
              </a:extLst>
            </p:cNvPr>
            <p:cNvCxnSpPr/>
            <p:nvPr/>
          </p:nvCxnSpPr>
          <p:spPr>
            <a:xfrm>
              <a:off x="6224337" y="3441032"/>
              <a:ext cx="38501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FD641FDF-5B7C-5997-790E-64E92AFF97AA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374232" y="3441032"/>
              <a:ext cx="38501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B6E514AF-4D04-531F-EA1A-12C7776054E7}"/>
              </a:ext>
            </a:extLst>
          </p:cNvPr>
          <p:cNvCxnSpPr>
            <a:cxnSpLocks/>
          </p:cNvCxnSpPr>
          <p:nvPr/>
        </p:nvCxnSpPr>
        <p:spPr>
          <a:xfrm flipV="1">
            <a:off x="79219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32F3CF6D-C408-C6E8-7EDE-771A0B29AA80}"/>
              </a:ext>
            </a:extLst>
          </p:cNvPr>
          <p:cNvCxnSpPr>
            <a:cxnSpLocks/>
          </p:cNvCxnSpPr>
          <p:nvPr/>
        </p:nvCxnSpPr>
        <p:spPr>
          <a:xfrm flipV="1">
            <a:off x="70710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6D3F591F-CD51-2A03-CEB7-70BB9CD3DACA}"/>
              </a:ext>
            </a:extLst>
          </p:cNvPr>
          <p:cNvCxnSpPr>
            <a:cxnSpLocks/>
          </p:cNvCxnSpPr>
          <p:nvPr/>
        </p:nvCxnSpPr>
        <p:spPr>
          <a:xfrm flipV="1">
            <a:off x="79219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3299C3B2-EE9C-70F0-1E76-66BFAEB2D23A}"/>
              </a:ext>
            </a:extLst>
          </p:cNvPr>
          <p:cNvCxnSpPr>
            <a:cxnSpLocks/>
          </p:cNvCxnSpPr>
          <p:nvPr/>
        </p:nvCxnSpPr>
        <p:spPr>
          <a:xfrm flipV="1">
            <a:off x="96237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A42D8A6A-25E2-7252-78DE-DD434E0C27DA}"/>
              </a:ext>
            </a:extLst>
          </p:cNvPr>
          <p:cNvCxnSpPr>
            <a:cxnSpLocks/>
          </p:cNvCxnSpPr>
          <p:nvPr/>
        </p:nvCxnSpPr>
        <p:spPr>
          <a:xfrm flipV="1">
            <a:off x="87728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FB0F87DC-0FE3-BAA0-DFC1-44708E09E171}"/>
              </a:ext>
            </a:extLst>
          </p:cNvPr>
          <p:cNvCxnSpPr>
            <a:cxnSpLocks/>
          </p:cNvCxnSpPr>
          <p:nvPr/>
        </p:nvCxnSpPr>
        <p:spPr>
          <a:xfrm flipV="1">
            <a:off x="28102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0ADC759D-DB6D-8EB3-B7BA-61385DD2D3A5}"/>
              </a:ext>
            </a:extLst>
          </p:cNvPr>
          <p:cNvCxnSpPr>
            <a:cxnSpLocks/>
          </p:cNvCxnSpPr>
          <p:nvPr/>
        </p:nvCxnSpPr>
        <p:spPr>
          <a:xfrm flipV="1">
            <a:off x="45120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C2E397D8-6509-30EA-525A-5D22A649DFFE}"/>
              </a:ext>
            </a:extLst>
          </p:cNvPr>
          <p:cNvCxnSpPr>
            <a:cxnSpLocks/>
          </p:cNvCxnSpPr>
          <p:nvPr/>
        </p:nvCxnSpPr>
        <p:spPr>
          <a:xfrm flipV="1">
            <a:off x="36611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1147CD8E-9A81-AA9B-5B79-F33FBFCB9310}"/>
              </a:ext>
            </a:extLst>
          </p:cNvPr>
          <p:cNvCxnSpPr>
            <a:cxnSpLocks/>
          </p:cNvCxnSpPr>
          <p:nvPr/>
        </p:nvCxnSpPr>
        <p:spPr>
          <a:xfrm flipV="1">
            <a:off x="45120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7FA262DB-D1AF-19FD-29DE-9B26A41011CF}"/>
              </a:ext>
            </a:extLst>
          </p:cNvPr>
          <p:cNvCxnSpPr>
            <a:cxnSpLocks/>
          </p:cNvCxnSpPr>
          <p:nvPr/>
        </p:nvCxnSpPr>
        <p:spPr>
          <a:xfrm flipV="1">
            <a:off x="53629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F77B780B-FCCB-37B5-1AA1-ED1490496EF3}"/>
              </a:ext>
            </a:extLst>
          </p:cNvPr>
          <p:cNvSpPr txBox="1"/>
          <p:nvPr/>
        </p:nvSpPr>
        <p:spPr>
          <a:xfrm>
            <a:off x="10113098" y="332928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x</a:t>
            </a:r>
            <a:endParaRPr lang="ko-KR" altLang="en-US" sz="2400" b="1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A0427F6-1898-38F1-B554-CDD91DA4B158}"/>
              </a:ext>
            </a:extLst>
          </p:cNvPr>
          <p:cNvSpPr txBox="1"/>
          <p:nvPr/>
        </p:nvSpPr>
        <p:spPr>
          <a:xfrm>
            <a:off x="6901753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7EEE20E-CE3D-2941-8810-12175EE4EC3C}"/>
              </a:ext>
            </a:extLst>
          </p:cNvPr>
          <p:cNvSpPr txBox="1"/>
          <p:nvPr/>
        </p:nvSpPr>
        <p:spPr>
          <a:xfrm>
            <a:off x="7758264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A5D52FF0-FA7C-1E58-1D53-461FAB3B480C}"/>
              </a:ext>
            </a:extLst>
          </p:cNvPr>
          <p:cNvSpPr txBox="1"/>
          <p:nvPr/>
        </p:nvSpPr>
        <p:spPr>
          <a:xfrm>
            <a:off x="8614775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8398992-A988-FC83-AD8A-B8072E32E15A}"/>
              </a:ext>
            </a:extLst>
          </p:cNvPr>
          <p:cNvSpPr txBox="1"/>
          <p:nvPr/>
        </p:nvSpPr>
        <p:spPr>
          <a:xfrm>
            <a:off x="9471286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BF05BB7-9898-E7BF-478A-84AF63D9F04E}"/>
              </a:ext>
            </a:extLst>
          </p:cNvPr>
          <p:cNvSpPr txBox="1"/>
          <p:nvPr/>
        </p:nvSpPr>
        <p:spPr>
          <a:xfrm>
            <a:off x="2611690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-4</a:t>
            </a:r>
            <a:endParaRPr lang="ko-KR" altLang="en-US" sz="24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0205E44-48E0-0D36-292F-DCEE215F45F4}"/>
              </a:ext>
            </a:extLst>
          </p:cNvPr>
          <p:cNvSpPr txBox="1"/>
          <p:nvPr/>
        </p:nvSpPr>
        <p:spPr>
          <a:xfrm>
            <a:off x="3468939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-3</a:t>
            </a:r>
            <a:endParaRPr lang="ko-KR" altLang="en-US" sz="24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5D50E951-6092-3F69-3373-09DD9FDC6AE9}"/>
              </a:ext>
            </a:extLst>
          </p:cNvPr>
          <p:cNvSpPr txBox="1"/>
          <p:nvPr/>
        </p:nvSpPr>
        <p:spPr>
          <a:xfrm>
            <a:off x="4325450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-2</a:t>
            </a:r>
            <a:endParaRPr lang="ko-KR" altLang="en-US" sz="2400" b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A98E932-E4BD-4457-F2F2-F224E9CE23FF}"/>
              </a:ext>
            </a:extLst>
          </p:cNvPr>
          <p:cNvSpPr txBox="1"/>
          <p:nvPr/>
        </p:nvSpPr>
        <p:spPr>
          <a:xfrm>
            <a:off x="5181961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-1</a:t>
            </a:r>
            <a:endParaRPr lang="ko-KR" altLang="en-US" sz="2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AB7553-6ACD-A3EE-8CD9-FEFEA6DE7D67}"/>
              </a:ext>
            </a:extLst>
          </p:cNvPr>
          <p:cNvSpPr txBox="1"/>
          <p:nvPr/>
        </p:nvSpPr>
        <p:spPr>
          <a:xfrm>
            <a:off x="6292198" y="364808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0</a:t>
            </a:r>
            <a:endParaRPr lang="ko-KR" altLang="en-US" sz="2400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18D38E2-D283-1FC9-9992-816C01AD1133}"/>
              </a:ext>
            </a:extLst>
          </p:cNvPr>
          <p:cNvGrpSpPr/>
          <p:nvPr/>
        </p:nvGrpSpPr>
        <p:grpSpPr>
          <a:xfrm rot="5400000">
            <a:off x="2391422" y="3584182"/>
            <a:ext cx="7700210" cy="0"/>
            <a:chOff x="2374232" y="3441032"/>
            <a:chExt cx="7700210" cy="0"/>
          </a:xfrm>
        </p:grpSpPr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EB4D6536-F293-1D46-6F8B-97B569D0D09C}"/>
                </a:ext>
              </a:extLst>
            </p:cNvPr>
            <p:cNvCxnSpPr/>
            <p:nvPr/>
          </p:nvCxnSpPr>
          <p:spPr>
            <a:xfrm>
              <a:off x="6224337" y="3441032"/>
              <a:ext cx="38501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70A1C72D-CF2B-C31F-E4ED-5D6C13BF5F7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374232" y="3441032"/>
              <a:ext cx="38501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56BF7DD-E8DA-4EE3-FFF5-A527D876ED63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51848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E1ADFB2-2A63-07CE-D251-062E644AE61F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43339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06CAA3E-A8FF-37D5-A672-EFA4C518BCE4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51848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FE99B1E-5233-1A07-214E-2B499451EB7D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68866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0E23D3-F05C-6D3C-D19B-DAB59C76D38A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60357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0D9A209-2E54-CBDA-9AF7-3F11A3415B20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731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62786DB-95C4-5E7C-4932-A9C6EC15734F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17749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5E2E33F-E64E-F00E-3136-E564A68C4F6B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9240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ECA251D-98B9-B504-540E-0B91CF974270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17749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69B2E2C-8E39-D8E8-47E5-042C0408990E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26258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49E06B5-CE14-EDE0-A60C-05AFA955E66C}"/>
              </a:ext>
            </a:extLst>
          </p:cNvPr>
          <p:cNvSpPr txBox="1"/>
          <p:nvPr/>
        </p:nvSpPr>
        <p:spPr>
          <a:xfrm>
            <a:off x="6032980" y="-7331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y</a:t>
            </a:r>
            <a:endParaRPr lang="ko-KR" altLang="en-US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919A72-357B-89CA-D534-2164BD6A6FC9}"/>
              </a:ext>
            </a:extLst>
          </p:cNvPr>
          <p:cNvSpPr txBox="1"/>
          <p:nvPr/>
        </p:nvSpPr>
        <p:spPr>
          <a:xfrm>
            <a:off x="5622627" y="4219385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-1</a:t>
            </a:r>
            <a:endParaRPr lang="ko-KR" altLang="en-US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8D6751-9BBC-4C3F-5A5D-4FD911423D2D}"/>
              </a:ext>
            </a:extLst>
          </p:cNvPr>
          <p:cNvSpPr txBox="1"/>
          <p:nvPr/>
        </p:nvSpPr>
        <p:spPr>
          <a:xfrm>
            <a:off x="5622627" y="5075896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-2</a:t>
            </a:r>
            <a:endParaRPr lang="ko-KR" altLang="en-US" sz="2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A8234E-0138-AC16-1EF8-994B11FDEACE}"/>
              </a:ext>
            </a:extLst>
          </p:cNvPr>
          <p:cNvSpPr txBox="1"/>
          <p:nvPr/>
        </p:nvSpPr>
        <p:spPr>
          <a:xfrm>
            <a:off x="5622627" y="5932407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-3</a:t>
            </a:r>
            <a:endParaRPr lang="ko-KR" altLang="en-US" sz="2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0B9358-CF62-6E1A-226A-DB0720E3CBE2}"/>
              </a:ext>
            </a:extLst>
          </p:cNvPr>
          <p:cNvSpPr txBox="1"/>
          <p:nvPr/>
        </p:nvSpPr>
        <p:spPr>
          <a:xfrm>
            <a:off x="5622627" y="6788918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-4</a:t>
            </a:r>
            <a:endParaRPr lang="ko-KR" altLang="en-US" sz="2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38F4FB-076B-D909-240A-05B031A8079C}"/>
              </a:ext>
            </a:extLst>
          </p:cNvPr>
          <p:cNvSpPr txBox="1"/>
          <p:nvPr/>
        </p:nvSpPr>
        <p:spPr>
          <a:xfrm>
            <a:off x="5559309" y="-736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A1B279-CC06-2CCE-5B9E-8EEF70D6D390}"/>
              </a:ext>
            </a:extLst>
          </p:cNvPr>
          <p:cNvSpPr txBox="1"/>
          <p:nvPr/>
        </p:nvSpPr>
        <p:spPr>
          <a:xfrm>
            <a:off x="5559309" y="84988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C72CA7-5CD8-90C0-B27A-58A3FF10A90D}"/>
              </a:ext>
            </a:extLst>
          </p:cNvPr>
          <p:cNvSpPr txBox="1"/>
          <p:nvPr/>
        </p:nvSpPr>
        <p:spPr>
          <a:xfrm>
            <a:off x="5559309" y="170640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EEF1BA-EE02-C288-62F7-6E5726AC53E8}"/>
              </a:ext>
            </a:extLst>
          </p:cNvPr>
          <p:cNvSpPr txBox="1"/>
          <p:nvPr/>
        </p:nvSpPr>
        <p:spPr>
          <a:xfrm>
            <a:off x="5559309" y="2562911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26F22ED-B064-C3F5-303E-D9478E0BA25B}"/>
              </a:ext>
            </a:extLst>
          </p:cNvPr>
          <p:cNvSpPr/>
          <p:nvPr/>
        </p:nvSpPr>
        <p:spPr>
          <a:xfrm>
            <a:off x="9538517" y="888328"/>
            <a:ext cx="231383" cy="23138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543CAF5-3BAD-263F-6EDE-BB3DF4B0826D}"/>
              </a:ext>
            </a:extLst>
          </p:cNvPr>
          <p:cNvCxnSpPr>
            <a:cxnSpLocks/>
            <a:endCxn id="31" idx="3"/>
          </p:cNvCxnSpPr>
          <p:nvPr/>
        </p:nvCxnSpPr>
        <p:spPr>
          <a:xfrm flipV="1">
            <a:off x="6217018" y="1085826"/>
            <a:ext cx="3355384" cy="247406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C07BD42-84B9-0B75-0F61-888E6C05C307}"/>
              </a:ext>
            </a:extLst>
          </p:cNvPr>
          <p:cNvCxnSpPr>
            <a:cxnSpLocks/>
            <a:endCxn id="31" idx="4"/>
          </p:cNvCxnSpPr>
          <p:nvPr/>
        </p:nvCxnSpPr>
        <p:spPr>
          <a:xfrm flipV="1">
            <a:off x="9654209" y="1119711"/>
            <a:ext cx="0" cy="2440183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DE02B66-559C-2853-45E9-CE95935D0646}"/>
              </a:ext>
            </a:extLst>
          </p:cNvPr>
          <p:cNvSpPr txBox="1"/>
          <p:nvPr/>
        </p:nvSpPr>
        <p:spPr>
          <a:xfrm>
            <a:off x="7182935" y="102830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c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A016E4DD-D797-81A4-8ECE-F5D5D026823B}"/>
              </a:ext>
            </a:extLst>
          </p:cNvPr>
          <p:cNvCxnSpPr>
            <a:cxnSpLocks/>
          </p:cNvCxnSpPr>
          <p:nvPr/>
        </p:nvCxnSpPr>
        <p:spPr>
          <a:xfrm flipH="1">
            <a:off x="6217018" y="3584182"/>
            <a:ext cx="3437191" cy="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원호 29">
            <a:extLst>
              <a:ext uri="{FF2B5EF4-FFF2-40B4-BE49-F238E27FC236}">
                <a16:creationId xmlns:a16="http://schemas.microsoft.com/office/drawing/2014/main" id="{79E5773D-E43A-1B9D-FAF5-14CEA76A12C1}"/>
              </a:ext>
            </a:extLst>
          </p:cNvPr>
          <p:cNvSpPr/>
          <p:nvPr/>
        </p:nvSpPr>
        <p:spPr>
          <a:xfrm rot="16686704">
            <a:off x="6251959" y="1041105"/>
            <a:ext cx="5794264" cy="5794264"/>
          </a:xfrm>
          <a:prstGeom prst="arc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원호 34">
            <a:extLst>
              <a:ext uri="{FF2B5EF4-FFF2-40B4-BE49-F238E27FC236}">
                <a16:creationId xmlns:a16="http://schemas.microsoft.com/office/drawing/2014/main" id="{41604636-D326-0A2A-E7C7-E578175A1286}"/>
              </a:ext>
            </a:extLst>
          </p:cNvPr>
          <p:cNvSpPr/>
          <p:nvPr/>
        </p:nvSpPr>
        <p:spPr>
          <a:xfrm rot="8057028">
            <a:off x="5533759" y="-423718"/>
            <a:ext cx="4721899" cy="4721899"/>
          </a:xfrm>
          <a:prstGeom prst="arc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원호 39">
            <a:extLst>
              <a:ext uri="{FF2B5EF4-FFF2-40B4-BE49-F238E27FC236}">
                <a16:creationId xmlns:a16="http://schemas.microsoft.com/office/drawing/2014/main" id="{79FAEAD8-D21C-2395-F2D7-4B4FC509E299}"/>
              </a:ext>
            </a:extLst>
          </p:cNvPr>
          <p:cNvSpPr/>
          <p:nvPr/>
        </p:nvSpPr>
        <p:spPr>
          <a:xfrm rot="2867257">
            <a:off x="6837159" y="597303"/>
            <a:ext cx="3385433" cy="3385433"/>
          </a:xfrm>
          <a:prstGeom prst="arc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7E163F7-6FBF-CD14-89A7-10B79C6DD385}"/>
              </a:ext>
            </a:extLst>
          </p:cNvPr>
          <p:cNvSpPr txBox="1"/>
          <p:nvPr/>
        </p:nvSpPr>
        <p:spPr>
          <a:xfrm>
            <a:off x="7889310" y="452644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</a:t>
            </a:r>
            <a:endParaRPr lang="ko-KR" altLang="en-US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A0032C4-22AC-ADA3-A6E7-DE1BC8521AE7}"/>
              </a:ext>
            </a:extLst>
          </p:cNvPr>
          <p:cNvSpPr txBox="1"/>
          <p:nvPr/>
        </p:nvSpPr>
        <p:spPr>
          <a:xfrm>
            <a:off x="10227726" y="1983399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b</a:t>
            </a:r>
            <a:endParaRPr lang="ko-KR" altLang="en-US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B5AFF6D-D61D-8572-2538-2D61C5967EA1}"/>
                  </a:ext>
                </a:extLst>
              </p:cNvPr>
              <p:cNvSpPr txBox="1"/>
              <p:nvPr/>
            </p:nvSpPr>
            <p:spPr>
              <a:xfrm>
                <a:off x="7440082" y="448977"/>
                <a:ext cx="2193549" cy="435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ko-K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ko-KR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B5AFF6D-D61D-8572-2538-2D61C5967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082" y="448977"/>
                <a:ext cx="2193549" cy="435440"/>
              </a:xfrm>
              <a:prstGeom prst="rect">
                <a:avLst/>
              </a:prstGeom>
              <a:blipFill>
                <a:blip r:embed="rId2"/>
                <a:stretch>
                  <a:fillRect t="-28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20868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698775-C9ED-52A4-B2D2-2E302446E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EDC4B163-7554-9E3E-3061-29E5CC48F47C}"/>
              </a:ext>
            </a:extLst>
          </p:cNvPr>
          <p:cNvSpPr/>
          <p:nvPr/>
        </p:nvSpPr>
        <p:spPr>
          <a:xfrm>
            <a:off x="1885950" y="-882315"/>
            <a:ext cx="8801100" cy="9015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AC74F4E7-D658-8509-E0FE-4D6F070F91C5}"/>
              </a:ext>
            </a:extLst>
          </p:cNvPr>
          <p:cNvGrpSpPr/>
          <p:nvPr/>
        </p:nvGrpSpPr>
        <p:grpSpPr>
          <a:xfrm>
            <a:off x="2366913" y="3584182"/>
            <a:ext cx="7700210" cy="0"/>
            <a:chOff x="2374232" y="3441032"/>
            <a:chExt cx="7700210" cy="0"/>
          </a:xfrm>
        </p:grpSpPr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95642AC1-7EC3-4BFE-0655-9B2E086490E4}"/>
                </a:ext>
              </a:extLst>
            </p:cNvPr>
            <p:cNvCxnSpPr/>
            <p:nvPr/>
          </p:nvCxnSpPr>
          <p:spPr>
            <a:xfrm>
              <a:off x="6224337" y="3441032"/>
              <a:ext cx="38501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37069215-E878-D42B-566F-A0972AAD282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374232" y="3441032"/>
              <a:ext cx="38501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A7690453-3543-862B-18EA-BEBBB43F4141}"/>
              </a:ext>
            </a:extLst>
          </p:cNvPr>
          <p:cNvCxnSpPr>
            <a:cxnSpLocks/>
          </p:cNvCxnSpPr>
          <p:nvPr/>
        </p:nvCxnSpPr>
        <p:spPr>
          <a:xfrm flipV="1">
            <a:off x="79219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915F9842-8768-F771-07E5-E65E7C75DC79}"/>
              </a:ext>
            </a:extLst>
          </p:cNvPr>
          <p:cNvCxnSpPr>
            <a:cxnSpLocks/>
          </p:cNvCxnSpPr>
          <p:nvPr/>
        </p:nvCxnSpPr>
        <p:spPr>
          <a:xfrm flipV="1">
            <a:off x="70710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655FFEC5-45EE-BE38-FBD7-136C1C8E3ECF}"/>
              </a:ext>
            </a:extLst>
          </p:cNvPr>
          <p:cNvCxnSpPr>
            <a:cxnSpLocks/>
          </p:cNvCxnSpPr>
          <p:nvPr/>
        </p:nvCxnSpPr>
        <p:spPr>
          <a:xfrm flipV="1">
            <a:off x="79219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F4915BF3-7306-4EA9-CFCB-61644A1CD79C}"/>
              </a:ext>
            </a:extLst>
          </p:cNvPr>
          <p:cNvCxnSpPr>
            <a:cxnSpLocks/>
          </p:cNvCxnSpPr>
          <p:nvPr/>
        </p:nvCxnSpPr>
        <p:spPr>
          <a:xfrm flipV="1">
            <a:off x="96237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10D057A1-6491-3324-FA40-F9DD555DB68C}"/>
              </a:ext>
            </a:extLst>
          </p:cNvPr>
          <p:cNvCxnSpPr>
            <a:cxnSpLocks/>
          </p:cNvCxnSpPr>
          <p:nvPr/>
        </p:nvCxnSpPr>
        <p:spPr>
          <a:xfrm flipV="1">
            <a:off x="877289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D9E54F4E-3B3D-0637-EA06-7B38CCDC10B2}"/>
              </a:ext>
            </a:extLst>
          </p:cNvPr>
          <p:cNvCxnSpPr>
            <a:cxnSpLocks/>
          </p:cNvCxnSpPr>
          <p:nvPr/>
        </p:nvCxnSpPr>
        <p:spPr>
          <a:xfrm flipV="1">
            <a:off x="28102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9FA86139-9830-3B92-FD85-A87206BF7E87}"/>
              </a:ext>
            </a:extLst>
          </p:cNvPr>
          <p:cNvCxnSpPr>
            <a:cxnSpLocks/>
          </p:cNvCxnSpPr>
          <p:nvPr/>
        </p:nvCxnSpPr>
        <p:spPr>
          <a:xfrm flipV="1">
            <a:off x="45120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A4686983-1327-F91C-60FC-69C8785A29F1}"/>
              </a:ext>
            </a:extLst>
          </p:cNvPr>
          <p:cNvCxnSpPr>
            <a:cxnSpLocks/>
          </p:cNvCxnSpPr>
          <p:nvPr/>
        </p:nvCxnSpPr>
        <p:spPr>
          <a:xfrm flipV="1">
            <a:off x="36611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BA5C075C-EE28-E090-029C-9AFF4E1D0EA7}"/>
              </a:ext>
            </a:extLst>
          </p:cNvPr>
          <p:cNvCxnSpPr>
            <a:cxnSpLocks/>
          </p:cNvCxnSpPr>
          <p:nvPr/>
        </p:nvCxnSpPr>
        <p:spPr>
          <a:xfrm flipV="1">
            <a:off x="45120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459F8775-9DE0-E616-8479-AC77DBB449EA}"/>
              </a:ext>
            </a:extLst>
          </p:cNvPr>
          <p:cNvCxnSpPr>
            <a:cxnSpLocks/>
          </p:cNvCxnSpPr>
          <p:nvPr/>
        </p:nvCxnSpPr>
        <p:spPr>
          <a:xfrm flipV="1">
            <a:off x="5362943" y="3584182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ED73DDA0-A3CD-0475-AE59-56E210CC1AD6}"/>
              </a:ext>
            </a:extLst>
          </p:cNvPr>
          <p:cNvSpPr txBox="1"/>
          <p:nvPr/>
        </p:nvSpPr>
        <p:spPr>
          <a:xfrm>
            <a:off x="10113098" y="332928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x</a:t>
            </a:r>
            <a:endParaRPr lang="ko-KR" altLang="en-US" sz="2400" b="1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20F6CC5-CAF0-C52F-C43C-E57EE291A8AE}"/>
              </a:ext>
            </a:extLst>
          </p:cNvPr>
          <p:cNvSpPr txBox="1"/>
          <p:nvPr/>
        </p:nvSpPr>
        <p:spPr>
          <a:xfrm>
            <a:off x="6901753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6F04BA7-FF3B-5E31-F19D-F306B64B41B7}"/>
              </a:ext>
            </a:extLst>
          </p:cNvPr>
          <p:cNvSpPr txBox="1"/>
          <p:nvPr/>
        </p:nvSpPr>
        <p:spPr>
          <a:xfrm>
            <a:off x="7758264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6F4C825-CE38-4F2E-DBD8-D1401D615B61}"/>
              </a:ext>
            </a:extLst>
          </p:cNvPr>
          <p:cNvSpPr txBox="1"/>
          <p:nvPr/>
        </p:nvSpPr>
        <p:spPr>
          <a:xfrm>
            <a:off x="8614775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5A0EA12-D2D7-5817-A6A1-158A728BD589}"/>
              </a:ext>
            </a:extLst>
          </p:cNvPr>
          <p:cNvSpPr txBox="1"/>
          <p:nvPr/>
        </p:nvSpPr>
        <p:spPr>
          <a:xfrm>
            <a:off x="9471286" y="379095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078C621A-C645-6304-85D6-D41E6209465F}"/>
              </a:ext>
            </a:extLst>
          </p:cNvPr>
          <p:cNvSpPr txBox="1"/>
          <p:nvPr/>
        </p:nvSpPr>
        <p:spPr>
          <a:xfrm>
            <a:off x="2611690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-4</a:t>
            </a:r>
            <a:endParaRPr lang="ko-KR" altLang="en-US" sz="24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48DB7290-8541-2558-A976-0875A410A16D}"/>
              </a:ext>
            </a:extLst>
          </p:cNvPr>
          <p:cNvSpPr txBox="1"/>
          <p:nvPr/>
        </p:nvSpPr>
        <p:spPr>
          <a:xfrm>
            <a:off x="3468939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-3</a:t>
            </a:r>
            <a:endParaRPr lang="ko-KR" altLang="en-US" sz="24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BE440AD-E4BB-3F9C-FFCA-42F2538BD48D}"/>
              </a:ext>
            </a:extLst>
          </p:cNvPr>
          <p:cNvSpPr txBox="1"/>
          <p:nvPr/>
        </p:nvSpPr>
        <p:spPr>
          <a:xfrm>
            <a:off x="4325450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-2</a:t>
            </a:r>
            <a:endParaRPr lang="ko-KR" altLang="en-US" sz="2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147CDC-555F-CA8A-6294-ED0346D72465}"/>
              </a:ext>
            </a:extLst>
          </p:cNvPr>
          <p:cNvSpPr txBox="1"/>
          <p:nvPr/>
        </p:nvSpPr>
        <p:spPr>
          <a:xfrm>
            <a:off x="6292198" y="364808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0</a:t>
            </a:r>
            <a:endParaRPr lang="ko-KR" altLang="en-US" sz="2400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F3DD71F-702F-8B61-113A-DDDB95EBD6A3}"/>
              </a:ext>
            </a:extLst>
          </p:cNvPr>
          <p:cNvGrpSpPr/>
          <p:nvPr/>
        </p:nvGrpSpPr>
        <p:grpSpPr>
          <a:xfrm rot="5400000">
            <a:off x="2391422" y="3584182"/>
            <a:ext cx="7700210" cy="0"/>
            <a:chOff x="2374232" y="3441032"/>
            <a:chExt cx="7700210" cy="0"/>
          </a:xfrm>
        </p:grpSpPr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D3E981E5-1E3E-4215-5227-5E319C38C8AA}"/>
                </a:ext>
              </a:extLst>
            </p:cNvPr>
            <p:cNvCxnSpPr/>
            <p:nvPr/>
          </p:nvCxnSpPr>
          <p:spPr>
            <a:xfrm>
              <a:off x="6224337" y="3441032"/>
              <a:ext cx="38501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E7BD5E6D-3E69-CDF9-C472-555AC37210D3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374232" y="3441032"/>
              <a:ext cx="38501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A12F016-C531-8810-E972-3E723F515F64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51848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5A255F3-1ADF-43EA-2F42-743103160401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43339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F0EE2F0-6680-3FD1-05D8-E4783A7D43AB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51848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96D38CB-F290-4AB1-A7CC-2D6B4FC51545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68866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C7ABEC7-B2E3-39FA-7D4B-65DDEF663EB7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603578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360EAE8-4491-3AC5-F4F4-908555AB8328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731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76825C7-90EE-5199-1D3C-E326FD2EB81C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17749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87FC4D-9136-3624-2F8B-69DCF7ED659C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9240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C7A43F8-A742-CD99-1E81-071B1346A2BE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17749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1DA706E-C1CB-207C-5A21-5E3219067B16}"/>
              </a:ext>
            </a:extLst>
          </p:cNvPr>
          <p:cNvCxnSpPr>
            <a:cxnSpLocks/>
          </p:cNvCxnSpPr>
          <p:nvPr/>
        </p:nvCxnSpPr>
        <p:spPr>
          <a:xfrm rot="5400000" flipV="1">
            <a:off x="6137254" y="2625834"/>
            <a:ext cx="0" cy="208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B2C855A-B526-4372-9AD8-33FD90B85C71}"/>
              </a:ext>
            </a:extLst>
          </p:cNvPr>
          <p:cNvSpPr txBox="1"/>
          <p:nvPr/>
        </p:nvSpPr>
        <p:spPr>
          <a:xfrm>
            <a:off x="6032980" y="-73319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y</a:t>
            </a:r>
            <a:endParaRPr lang="ko-KR" altLang="en-US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97E991-C31A-B60E-5406-9DF5E201CCE3}"/>
              </a:ext>
            </a:extLst>
          </p:cNvPr>
          <p:cNvSpPr txBox="1"/>
          <p:nvPr/>
        </p:nvSpPr>
        <p:spPr>
          <a:xfrm>
            <a:off x="5622627" y="4219385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-1</a:t>
            </a:r>
            <a:endParaRPr lang="ko-KR" altLang="en-US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8DB67E-1622-1643-853C-A7156527F362}"/>
              </a:ext>
            </a:extLst>
          </p:cNvPr>
          <p:cNvSpPr txBox="1"/>
          <p:nvPr/>
        </p:nvSpPr>
        <p:spPr>
          <a:xfrm>
            <a:off x="5622627" y="5075896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-2</a:t>
            </a:r>
            <a:endParaRPr lang="ko-KR" altLang="en-US" sz="2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D789AE-3E77-B808-0825-AB1A8F9FBEC5}"/>
              </a:ext>
            </a:extLst>
          </p:cNvPr>
          <p:cNvSpPr txBox="1"/>
          <p:nvPr/>
        </p:nvSpPr>
        <p:spPr>
          <a:xfrm>
            <a:off x="5622627" y="5932407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-3</a:t>
            </a:r>
            <a:endParaRPr lang="ko-KR" altLang="en-US" sz="2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DFF80B-BA0B-A5D3-850C-0E99E2A4079B}"/>
              </a:ext>
            </a:extLst>
          </p:cNvPr>
          <p:cNvSpPr txBox="1"/>
          <p:nvPr/>
        </p:nvSpPr>
        <p:spPr>
          <a:xfrm>
            <a:off x="5622627" y="6788918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-4</a:t>
            </a:r>
            <a:endParaRPr lang="ko-KR" altLang="en-US" sz="2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7A0E7D-A985-19D6-82AF-B36C7F76A155}"/>
              </a:ext>
            </a:extLst>
          </p:cNvPr>
          <p:cNvSpPr txBox="1"/>
          <p:nvPr/>
        </p:nvSpPr>
        <p:spPr>
          <a:xfrm>
            <a:off x="5559309" y="-736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B060F8-7C98-6CA6-3B64-C6CCE5632D6B}"/>
              </a:ext>
            </a:extLst>
          </p:cNvPr>
          <p:cNvSpPr txBox="1"/>
          <p:nvPr/>
        </p:nvSpPr>
        <p:spPr>
          <a:xfrm>
            <a:off x="5559309" y="84988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D8747A-2A27-CAE3-C6D6-85753E0A3F58}"/>
              </a:ext>
            </a:extLst>
          </p:cNvPr>
          <p:cNvSpPr txBox="1"/>
          <p:nvPr/>
        </p:nvSpPr>
        <p:spPr>
          <a:xfrm>
            <a:off x="5559309" y="170640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115F7E-23C7-A569-F81D-DE5DCBC4DD41}"/>
              </a:ext>
            </a:extLst>
          </p:cNvPr>
          <p:cNvSpPr txBox="1"/>
          <p:nvPr/>
        </p:nvSpPr>
        <p:spPr>
          <a:xfrm>
            <a:off x="5559309" y="2562911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A23E3A2-C4BB-87E4-2995-5AEAF49E0472}"/>
              </a:ext>
            </a:extLst>
          </p:cNvPr>
          <p:cNvCxnSpPr>
            <a:cxnSpLocks/>
          </p:cNvCxnSpPr>
          <p:nvPr/>
        </p:nvCxnSpPr>
        <p:spPr>
          <a:xfrm flipH="1">
            <a:off x="2568206" y="774293"/>
            <a:ext cx="7894668" cy="5233818"/>
          </a:xfrm>
          <a:prstGeom prst="line">
            <a:avLst/>
          </a:prstGeom>
          <a:ln>
            <a:solidFill>
              <a:schemeClr val="accent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37D8838B-7FFF-4543-5C74-52AFA9DDEB70}"/>
              </a:ext>
            </a:extLst>
          </p:cNvPr>
          <p:cNvSpPr/>
          <p:nvPr/>
        </p:nvSpPr>
        <p:spPr>
          <a:xfrm>
            <a:off x="6786061" y="3018065"/>
            <a:ext cx="231383" cy="23138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5ED2841F-8077-CCC4-446C-96DA6542C86A}"/>
              </a:ext>
            </a:extLst>
          </p:cNvPr>
          <p:cNvSpPr/>
          <p:nvPr/>
        </p:nvSpPr>
        <p:spPr>
          <a:xfrm>
            <a:off x="9951431" y="912615"/>
            <a:ext cx="231383" cy="23138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624358EC-ECAD-76A6-F74A-122F1D5A0C3E}"/>
              </a:ext>
            </a:extLst>
          </p:cNvPr>
          <p:cNvSpPr txBox="1"/>
          <p:nvPr/>
        </p:nvSpPr>
        <p:spPr>
          <a:xfrm>
            <a:off x="5181961" y="37909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-1</a:t>
            </a:r>
            <a:endParaRPr lang="ko-KR" altLang="en-US" sz="2400" b="1" dirty="0"/>
          </a:p>
        </p:txBody>
      </p:sp>
      <p:sp>
        <p:nvSpPr>
          <p:cNvPr id="64" name="원호 63">
            <a:extLst>
              <a:ext uri="{FF2B5EF4-FFF2-40B4-BE49-F238E27FC236}">
                <a16:creationId xmlns:a16="http://schemas.microsoft.com/office/drawing/2014/main" id="{C4649E1D-F261-C396-F2D1-3C7FE2D8D2F6}"/>
              </a:ext>
            </a:extLst>
          </p:cNvPr>
          <p:cNvSpPr/>
          <p:nvPr/>
        </p:nvSpPr>
        <p:spPr>
          <a:xfrm rot="16722755">
            <a:off x="6238361" y="944838"/>
            <a:ext cx="6104207" cy="6104207"/>
          </a:xfrm>
          <a:prstGeom prst="arc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E752EFD3-6574-653B-8CD1-2998C380B356}"/>
              </a:ext>
            </a:extLst>
          </p:cNvPr>
          <p:cNvCxnSpPr>
            <a:cxnSpLocks/>
          </p:cNvCxnSpPr>
          <p:nvPr/>
        </p:nvCxnSpPr>
        <p:spPr>
          <a:xfrm rot="2700000">
            <a:off x="9753068" y="1006309"/>
            <a:ext cx="52585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원호 69">
            <a:extLst>
              <a:ext uri="{FF2B5EF4-FFF2-40B4-BE49-F238E27FC236}">
                <a16:creationId xmlns:a16="http://schemas.microsoft.com/office/drawing/2014/main" id="{49939504-6346-3BD2-F4FF-BF6E440AB37C}"/>
              </a:ext>
            </a:extLst>
          </p:cNvPr>
          <p:cNvSpPr/>
          <p:nvPr/>
        </p:nvSpPr>
        <p:spPr>
          <a:xfrm rot="16200000">
            <a:off x="6252527" y="3069325"/>
            <a:ext cx="1019861" cy="1019861"/>
          </a:xfrm>
          <a:prstGeom prst="arc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90BA8933-1F81-9384-3071-7D0EB8A6E620}"/>
              </a:ext>
            </a:extLst>
          </p:cNvPr>
          <p:cNvCxnSpPr>
            <a:cxnSpLocks/>
          </p:cNvCxnSpPr>
          <p:nvPr/>
        </p:nvCxnSpPr>
        <p:spPr>
          <a:xfrm rot="2700000">
            <a:off x="6740279" y="3094755"/>
            <a:ext cx="52585" cy="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B63DEA5-949B-7C94-9EFD-A42A37B33CAF}"/>
                  </a:ext>
                </a:extLst>
              </p:cNvPr>
              <p:cNvSpPr txBox="1"/>
              <p:nvPr/>
            </p:nvSpPr>
            <p:spPr>
              <a:xfrm>
                <a:off x="6518643" y="997567"/>
                <a:ext cx="990976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acc>
                        <m:accPr>
                          <m:chr m:val="⃗"/>
                          <m:ctrlPr>
                            <a:rPr lang="ko-KR" altLang="en-US" b="1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altLang="ko-KR" b="1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acc>
                      <m:r>
                        <a:rPr lang="en-US" altLang="ko-KR" b="1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altLang="ko-KR" b="1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B63DEA5-949B-7C94-9EFD-A42A37B33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643" y="997567"/>
                <a:ext cx="990976" cy="410369"/>
              </a:xfrm>
              <a:prstGeom prst="rect">
                <a:avLst/>
              </a:prstGeom>
              <a:blipFill>
                <a:blip r:embed="rId2"/>
                <a:stretch>
                  <a:fillRect b="-134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F8E66A4-6B5D-DFD9-D9D8-70725C93FF86}"/>
                  </a:ext>
                </a:extLst>
              </p:cNvPr>
              <p:cNvSpPr txBox="1"/>
              <p:nvPr/>
            </p:nvSpPr>
            <p:spPr>
              <a:xfrm>
                <a:off x="7581142" y="2651322"/>
                <a:ext cx="1430199" cy="690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b="1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acc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acc>
                        </m:num>
                        <m:den>
                          <m:r>
                            <a:rPr lang="en-US" altLang="ko-KR" b="1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acc>
                            <m:accPr>
                              <m:chr m:val="⃗"/>
                              <m:ctrlPr>
                                <a:rPr lang="en-US" altLang="ko-KR" b="1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acc>
                          <m:r>
                            <a:rPr lang="en-US" altLang="ko-KR" b="1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acc>
                        </m:num>
                        <m:den>
                          <m:r>
                            <a:rPr lang="en-US" altLang="ko-KR" b="1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F8E66A4-6B5D-DFD9-D9D8-70725C93F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1142" y="2651322"/>
                <a:ext cx="1430199" cy="6908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4AB2BAE-FE8B-631F-6D5D-84214F18FBD9}"/>
                  </a:ext>
                </a:extLst>
              </p:cNvPr>
              <p:cNvSpPr txBox="1"/>
              <p:nvPr/>
            </p:nvSpPr>
            <p:spPr>
              <a:xfrm>
                <a:off x="9749292" y="492532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acc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4AB2BAE-FE8B-631F-6D5D-84214F18F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9292" y="492532"/>
                <a:ext cx="40427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2977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E3CC8B-FBE4-5013-A6EF-B31F70B63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96CCDCDA-1DF5-63D7-DA90-1E4F62450762}"/>
              </a:ext>
            </a:extLst>
          </p:cNvPr>
          <p:cNvSpPr/>
          <p:nvPr/>
        </p:nvSpPr>
        <p:spPr>
          <a:xfrm>
            <a:off x="1885950" y="3009900"/>
            <a:ext cx="8801100" cy="1257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19827A25-8530-5F82-BF97-31E967D6AE84}"/>
              </a:ext>
            </a:extLst>
          </p:cNvPr>
          <p:cNvGrpSpPr/>
          <p:nvPr/>
        </p:nvGrpSpPr>
        <p:grpSpPr>
          <a:xfrm>
            <a:off x="2054022" y="3176885"/>
            <a:ext cx="8464956" cy="923330"/>
            <a:chOff x="2061341" y="3186135"/>
            <a:chExt cx="8464956" cy="923330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0FC7D2F6-2524-0CE7-72FF-03BDB46A734C}"/>
                </a:ext>
              </a:extLst>
            </p:cNvPr>
            <p:cNvGrpSpPr/>
            <p:nvPr/>
          </p:nvGrpSpPr>
          <p:grpSpPr>
            <a:xfrm>
              <a:off x="2374232" y="3441032"/>
              <a:ext cx="7700210" cy="0"/>
              <a:chOff x="2374232" y="3441032"/>
              <a:chExt cx="7700210" cy="0"/>
            </a:xfrm>
          </p:grpSpPr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211A10CA-10C3-E82F-3753-EEF8AE1853B9}"/>
                  </a:ext>
                </a:extLst>
              </p:cNvPr>
              <p:cNvCxnSpPr/>
              <p:nvPr/>
            </p:nvCxnSpPr>
            <p:spPr>
              <a:xfrm>
                <a:off x="6224337" y="3441032"/>
                <a:ext cx="385010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화살표 연결선 85">
                <a:extLst>
                  <a:ext uri="{FF2B5EF4-FFF2-40B4-BE49-F238E27FC236}">
                    <a16:creationId xmlns:a16="http://schemas.microsoft.com/office/drawing/2014/main" id="{3FEB6785-847C-0AC4-CB50-8647AF0332B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2374232" y="3441032"/>
                <a:ext cx="385010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1F911752-6266-C6E1-95C8-8CDFAA580B16}"/>
                </a:ext>
              </a:extLst>
            </p:cNvPr>
            <p:cNvGrpSpPr/>
            <p:nvPr/>
          </p:nvGrpSpPr>
          <p:grpSpPr>
            <a:xfrm>
              <a:off x="2817562" y="3441032"/>
              <a:ext cx="6813550" cy="208547"/>
              <a:chOff x="2814387" y="3441032"/>
              <a:chExt cx="6813550" cy="208547"/>
            </a:xfrm>
          </p:grpSpPr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CFF88FA1-CCEE-686F-C6D5-DB3EBCA2BF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243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67211991-EE72-A640-0F91-C486BC97CE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61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60DE2479-2FD6-ECD8-069D-5529FAB8AD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752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EF94E509-2625-5296-2DF2-5244F52217D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61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722D0312-15B1-5025-0568-037F1D3A6A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279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A171E177-498A-4737-05D2-F28B1B9494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770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1B34B44F-1A11-18B3-8EFB-5D190BC10B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43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>
                <a:extLst>
                  <a:ext uri="{FF2B5EF4-FFF2-40B4-BE49-F238E27FC236}">
                    <a16:creationId xmlns:a16="http://schemas.microsoft.com/office/drawing/2014/main" id="{B1E93875-0730-398A-9B6D-CF9E0743F1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61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id="{8A89D305-9DE1-04CA-25BC-4663CE9E4B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652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51C1E70A-F9E7-BE8C-8038-FB86E4E98B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61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>
                <a:extLst>
                  <a:ext uri="{FF2B5EF4-FFF2-40B4-BE49-F238E27FC236}">
                    <a16:creationId xmlns:a16="http://schemas.microsoft.com/office/drawing/2014/main" id="{3FC2D37A-4D8D-20DA-6B72-914B8DCBC0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670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C854C7C-8AB3-4AE6-14E4-6585FC229832}"/>
                </a:ext>
              </a:extLst>
            </p:cNvPr>
            <p:cNvSpPr txBox="1"/>
            <p:nvPr/>
          </p:nvSpPr>
          <p:spPr>
            <a:xfrm>
              <a:off x="10120417" y="3186135"/>
              <a:ext cx="4058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+</a:t>
              </a:r>
              <a:endParaRPr lang="ko-KR" altLang="en-US" sz="2400" b="1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DC75C14B-AE0D-3141-68D9-9023AE7F72AB}"/>
                </a:ext>
              </a:extLst>
            </p:cNvPr>
            <p:cNvSpPr txBox="1"/>
            <p:nvPr/>
          </p:nvSpPr>
          <p:spPr>
            <a:xfrm>
              <a:off x="2061341" y="3186135"/>
              <a:ext cx="3113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</a:t>
              </a:r>
              <a:endParaRPr lang="ko-KR" altLang="en-US" sz="2400" b="1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FCD4086F-F7F7-C77F-69A3-E995E84FA72E}"/>
                </a:ext>
              </a:extLst>
            </p:cNvPr>
            <p:cNvSpPr txBox="1"/>
            <p:nvPr/>
          </p:nvSpPr>
          <p:spPr>
            <a:xfrm>
              <a:off x="6051823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0</a:t>
              </a:r>
              <a:endParaRPr lang="ko-KR" altLang="en-US" sz="2400" b="1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D71BC194-56FC-FFA9-7CCB-EAE76F1FB7E4}"/>
                </a:ext>
              </a:extLst>
            </p:cNvPr>
            <p:cNvSpPr txBox="1"/>
            <p:nvPr/>
          </p:nvSpPr>
          <p:spPr>
            <a:xfrm>
              <a:off x="6909072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1</a:t>
              </a:r>
              <a:endParaRPr lang="ko-KR" altLang="en-US" sz="2400" b="1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77E75B3-550D-D97D-E320-E1C2FADA3E8F}"/>
                </a:ext>
              </a:extLst>
            </p:cNvPr>
            <p:cNvSpPr txBox="1"/>
            <p:nvPr/>
          </p:nvSpPr>
          <p:spPr>
            <a:xfrm>
              <a:off x="7765583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2</a:t>
              </a:r>
              <a:endParaRPr lang="ko-KR" altLang="en-US" sz="2400" b="1" dirty="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12C2243C-71FE-4DCC-CAF4-A428A14D7F8A}"/>
                </a:ext>
              </a:extLst>
            </p:cNvPr>
            <p:cNvSpPr txBox="1"/>
            <p:nvPr/>
          </p:nvSpPr>
          <p:spPr>
            <a:xfrm>
              <a:off x="8622094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3</a:t>
              </a:r>
              <a:endParaRPr lang="ko-KR" altLang="en-US" sz="2400" b="1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4734AE56-75F4-B856-8817-A87DB0A00B68}"/>
                </a:ext>
              </a:extLst>
            </p:cNvPr>
            <p:cNvSpPr txBox="1"/>
            <p:nvPr/>
          </p:nvSpPr>
          <p:spPr>
            <a:xfrm>
              <a:off x="9478605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4</a:t>
              </a:r>
              <a:endParaRPr lang="ko-KR" altLang="en-US" sz="2400" b="1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02AB217F-C82B-4FB8-235F-36DA55568089}"/>
                </a:ext>
              </a:extLst>
            </p:cNvPr>
            <p:cNvSpPr txBox="1"/>
            <p:nvPr/>
          </p:nvSpPr>
          <p:spPr>
            <a:xfrm>
              <a:off x="2619009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-4</a:t>
              </a:r>
              <a:endParaRPr lang="ko-KR" altLang="en-US" sz="2400" b="1" dirty="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4A96D9DD-1204-C59C-9299-A5F4EA092F44}"/>
                </a:ext>
              </a:extLst>
            </p:cNvPr>
            <p:cNvSpPr txBox="1"/>
            <p:nvPr/>
          </p:nvSpPr>
          <p:spPr>
            <a:xfrm>
              <a:off x="3476258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-3</a:t>
              </a:r>
              <a:endParaRPr lang="ko-KR" altLang="en-US" sz="2400" b="1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24A32564-9D6A-7FBB-AC9A-9344BC88E32E}"/>
                </a:ext>
              </a:extLst>
            </p:cNvPr>
            <p:cNvSpPr txBox="1"/>
            <p:nvPr/>
          </p:nvSpPr>
          <p:spPr>
            <a:xfrm>
              <a:off x="4332769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-2</a:t>
              </a:r>
              <a:endParaRPr lang="ko-KR" altLang="en-US" sz="2400" b="1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74C8B8D0-1940-9F06-993A-1DA02F056918}"/>
                </a:ext>
              </a:extLst>
            </p:cNvPr>
            <p:cNvSpPr txBox="1"/>
            <p:nvPr/>
          </p:nvSpPr>
          <p:spPr>
            <a:xfrm>
              <a:off x="5189280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-1</a:t>
              </a:r>
              <a:endParaRPr lang="ko-KR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050359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5D473F-B0B1-F0CF-001C-0449E4F0B9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239E4408-39E0-840D-B579-8CFB6AE96179}"/>
              </a:ext>
            </a:extLst>
          </p:cNvPr>
          <p:cNvSpPr/>
          <p:nvPr/>
        </p:nvSpPr>
        <p:spPr>
          <a:xfrm>
            <a:off x="2842532" y="96216"/>
            <a:ext cx="6506936" cy="66655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FD4250C-40C8-AB66-E977-F48224ABC5F0}"/>
              </a:ext>
            </a:extLst>
          </p:cNvPr>
          <p:cNvCxnSpPr>
            <a:cxnSpLocks/>
          </p:cNvCxnSpPr>
          <p:nvPr/>
        </p:nvCxnSpPr>
        <p:spPr>
          <a:xfrm>
            <a:off x="3387211" y="4562713"/>
            <a:ext cx="534233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1267DA5D-CE83-8A69-9AC2-BD30E2253E58}"/>
              </a:ext>
            </a:extLst>
          </p:cNvPr>
          <p:cNvSpPr txBox="1"/>
          <p:nvPr/>
        </p:nvSpPr>
        <p:spPr>
          <a:xfrm>
            <a:off x="8775516" y="4307816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x</a:t>
            </a:r>
            <a:endParaRPr lang="ko-KR" altLang="en-US" sz="2400" b="1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CABB51E4-08B0-E363-88C6-6720F0871CD5}"/>
              </a:ext>
            </a:extLst>
          </p:cNvPr>
          <p:cNvSpPr txBox="1"/>
          <p:nvPr/>
        </p:nvSpPr>
        <p:spPr>
          <a:xfrm>
            <a:off x="5564171" y="4769481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D292F4F-F548-3A8D-34D3-5855D7F7F13C}"/>
              </a:ext>
            </a:extLst>
          </p:cNvPr>
          <p:cNvSpPr txBox="1"/>
          <p:nvPr/>
        </p:nvSpPr>
        <p:spPr>
          <a:xfrm>
            <a:off x="8133704" y="4769481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5</a:t>
            </a:r>
            <a:endParaRPr lang="ko-KR" altLang="en-US" sz="2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B7A7D4-8F50-D2FF-7385-0972602474B5}"/>
              </a:ext>
            </a:extLst>
          </p:cNvPr>
          <p:cNvSpPr txBox="1"/>
          <p:nvPr/>
        </p:nvSpPr>
        <p:spPr>
          <a:xfrm>
            <a:off x="4954616" y="462662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0</a:t>
            </a:r>
            <a:endParaRPr lang="ko-KR" altLang="en-US" sz="2400" b="1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446498E-9C43-E688-33D9-F7502242C0FA}"/>
              </a:ext>
            </a:extLst>
          </p:cNvPr>
          <p:cNvCxnSpPr>
            <a:cxnSpLocks/>
          </p:cNvCxnSpPr>
          <p:nvPr/>
        </p:nvCxnSpPr>
        <p:spPr>
          <a:xfrm flipV="1">
            <a:off x="4903946" y="712609"/>
            <a:ext cx="0" cy="53713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8F1327F-2E1D-10AE-430E-B08227580275}"/>
              </a:ext>
            </a:extLst>
          </p:cNvPr>
          <p:cNvSpPr txBox="1"/>
          <p:nvPr/>
        </p:nvSpPr>
        <p:spPr>
          <a:xfrm>
            <a:off x="4695398" y="245339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y</a:t>
            </a:r>
            <a:endParaRPr lang="ko-KR" altLang="en-US" sz="2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2E8375-4515-6272-205B-F72646D9C97A}"/>
              </a:ext>
            </a:extLst>
          </p:cNvPr>
          <p:cNvSpPr txBox="1"/>
          <p:nvPr/>
        </p:nvSpPr>
        <p:spPr>
          <a:xfrm>
            <a:off x="4221727" y="971171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5</a:t>
            </a:r>
            <a:endParaRPr lang="ko-KR" altLang="en-US" sz="2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6EFAAA-1610-3453-C279-E1E747B366EA}"/>
              </a:ext>
            </a:extLst>
          </p:cNvPr>
          <p:cNvSpPr txBox="1"/>
          <p:nvPr/>
        </p:nvSpPr>
        <p:spPr>
          <a:xfrm>
            <a:off x="4221727" y="3541442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8F9143BB-4C00-86CD-1A5C-9FD3543D3D91}"/>
              </a:ext>
            </a:extLst>
          </p:cNvPr>
          <p:cNvSpPr/>
          <p:nvPr/>
        </p:nvSpPr>
        <p:spPr>
          <a:xfrm>
            <a:off x="4788254" y="3656582"/>
            <a:ext cx="231383" cy="2313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6843A5DC-5743-DFF7-36DE-F3557663520F}"/>
              </a:ext>
            </a:extLst>
          </p:cNvPr>
          <p:cNvSpPr/>
          <p:nvPr/>
        </p:nvSpPr>
        <p:spPr>
          <a:xfrm>
            <a:off x="5629779" y="4434714"/>
            <a:ext cx="231383" cy="2313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11F0E693-70B5-72D9-AD76-6CDE21154C37}"/>
              </a:ext>
            </a:extLst>
          </p:cNvPr>
          <p:cNvSpPr/>
          <p:nvPr/>
        </p:nvSpPr>
        <p:spPr>
          <a:xfrm>
            <a:off x="8199312" y="4434714"/>
            <a:ext cx="231383" cy="231383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A2CE5CC2-5FDB-EF61-1CAD-C5FC35F852E1}"/>
              </a:ext>
            </a:extLst>
          </p:cNvPr>
          <p:cNvSpPr/>
          <p:nvPr/>
        </p:nvSpPr>
        <p:spPr>
          <a:xfrm>
            <a:off x="4788254" y="1086311"/>
            <a:ext cx="231383" cy="23138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B4856AEF-19C8-FAC6-94DA-F3AB0C1D0DF3}"/>
              </a:ext>
            </a:extLst>
          </p:cNvPr>
          <p:cNvSpPr/>
          <p:nvPr/>
        </p:nvSpPr>
        <p:spPr>
          <a:xfrm>
            <a:off x="8199312" y="1086311"/>
            <a:ext cx="231383" cy="23138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1DFDD33-4B83-5D5F-B577-B12880C3FB0A}"/>
              </a:ext>
            </a:extLst>
          </p:cNvPr>
          <p:cNvCxnSpPr>
            <a:cxnSpLocks/>
          </p:cNvCxnSpPr>
          <p:nvPr/>
        </p:nvCxnSpPr>
        <p:spPr>
          <a:xfrm flipV="1">
            <a:off x="4903945" y="3887965"/>
            <a:ext cx="0" cy="6747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0B0321F-78E5-7639-9AD8-3AEFA8C94049}"/>
              </a:ext>
            </a:extLst>
          </p:cNvPr>
          <p:cNvCxnSpPr>
            <a:cxnSpLocks/>
            <a:endCxn id="36" idx="2"/>
          </p:cNvCxnSpPr>
          <p:nvPr/>
        </p:nvCxnSpPr>
        <p:spPr>
          <a:xfrm>
            <a:off x="4903944" y="4550405"/>
            <a:ext cx="725835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A0EAA1F-A3CF-90A2-8F10-53B3181E0C1D}"/>
              </a:ext>
            </a:extLst>
          </p:cNvPr>
          <p:cNvCxnSpPr>
            <a:cxnSpLocks/>
            <a:endCxn id="37" idx="2"/>
          </p:cNvCxnSpPr>
          <p:nvPr/>
        </p:nvCxnSpPr>
        <p:spPr>
          <a:xfrm>
            <a:off x="5861162" y="4550405"/>
            <a:ext cx="2338150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7A5296B3-13AA-4D96-A5B0-18285EAC8E6A}"/>
              </a:ext>
            </a:extLst>
          </p:cNvPr>
          <p:cNvCxnSpPr>
            <a:cxnSpLocks/>
            <a:endCxn id="38" idx="4"/>
          </p:cNvCxnSpPr>
          <p:nvPr/>
        </p:nvCxnSpPr>
        <p:spPr>
          <a:xfrm flipV="1">
            <a:off x="4903945" y="1317694"/>
            <a:ext cx="1" cy="23388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8854150-34E4-940B-A50E-6A69EA580DAD}"/>
              </a:ext>
            </a:extLst>
          </p:cNvPr>
          <p:cNvCxnSpPr>
            <a:cxnSpLocks/>
            <a:endCxn id="39" idx="3"/>
          </p:cNvCxnSpPr>
          <p:nvPr/>
        </p:nvCxnSpPr>
        <p:spPr>
          <a:xfrm flipV="1">
            <a:off x="4903943" y="1283809"/>
            <a:ext cx="3329254" cy="325483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802037C-2E63-FBF0-A02A-8887F716471B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5019636" y="1202002"/>
            <a:ext cx="3179676" cy="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4615E7C1-E7D9-8885-4E9A-866AA8ECBE4C}"/>
              </a:ext>
            </a:extLst>
          </p:cNvPr>
          <p:cNvCxnSpPr>
            <a:cxnSpLocks/>
            <a:stCxn id="37" idx="0"/>
            <a:endCxn id="39" idx="4"/>
          </p:cNvCxnSpPr>
          <p:nvPr/>
        </p:nvCxnSpPr>
        <p:spPr>
          <a:xfrm flipV="1">
            <a:off x="8315004" y="1317694"/>
            <a:ext cx="0" cy="311702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원호 60">
            <a:extLst>
              <a:ext uri="{FF2B5EF4-FFF2-40B4-BE49-F238E27FC236}">
                <a16:creationId xmlns:a16="http://schemas.microsoft.com/office/drawing/2014/main" id="{85465CCF-4A1C-49A0-539F-CB6A2C2085F8}"/>
              </a:ext>
            </a:extLst>
          </p:cNvPr>
          <p:cNvSpPr/>
          <p:nvPr/>
        </p:nvSpPr>
        <p:spPr>
          <a:xfrm rot="8100000">
            <a:off x="5339341" y="1786703"/>
            <a:ext cx="3381790" cy="3381790"/>
          </a:xfrm>
          <a:prstGeom prst="arc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원호 62">
            <a:extLst>
              <a:ext uri="{FF2B5EF4-FFF2-40B4-BE49-F238E27FC236}">
                <a16:creationId xmlns:a16="http://schemas.microsoft.com/office/drawing/2014/main" id="{E0A5112E-AAF3-5313-0D76-7562D731474F}"/>
              </a:ext>
            </a:extLst>
          </p:cNvPr>
          <p:cNvSpPr/>
          <p:nvPr/>
        </p:nvSpPr>
        <p:spPr>
          <a:xfrm rot="13500000">
            <a:off x="4235876" y="798779"/>
            <a:ext cx="3381790" cy="3381790"/>
          </a:xfrm>
          <a:prstGeom prst="arc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이등변 삼각형 64">
            <a:extLst>
              <a:ext uri="{FF2B5EF4-FFF2-40B4-BE49-F238E27FC236}">
                <a16:creationId xmlns:a16="http://schemas.microsoft.com/office/drawing/2014/main" id="{8F16DDB9-B4C0-4C7C-AB21-AED421ECE014}"/>
              </a:ext>
            </a:extLst>
          </p:cNvPr>
          <p:cNvSpPr/>
          <p:nvPr/>
        </p:nvSpPr>
        <p:spPr>
          <a:xfrm rot="2802076">
            <a:off x="4699598" y="1249047"/>
            <a:ext cx="80648" cy="6952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이등변 삼각형 66">
            <a:extLst>
              <a:ext uri="{FF2B5EF4-FFF2-40B4-BE49-F238E27FC236}">
                <a16:creationId xmlns:a16="http://schemas.microsoft.com/office/drawing/2014/main" id="{69A8C057-9FAC-7B39-24BE-C92D8AD3CF6B}"/>
              </a:ext>
            </a:extLst>
          </p:cNvPr>
          <p:cNvSpPr/>
          <p:nvPr/>
        </p:nvSpPr>
        <p:spPr>
          <a:xfrm rot="2802076">
            <a:off x="8183460" y="4643092"/>
            <a:ext cx="80648" cy="6952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1F390EA-3EBD-7914-86DD-AC9F4C930FD2}"/>
                  </a:ext>
                </a:extLst>
              </p:cNvPr>
              <p:cNvSpPr txBox="1"/>
              <p:nvPr/>
            </p:nvSpPr>
            <p:spPr>
              <a:xfrm>
                <a:off x="4935795" y="744536"/>
                <a:ext cx="1127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∙(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1F390EA-3EBD-7914-86DD-AC9F4C930F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795" y="744536"/>
                <a:ext cx="1127232" cy="369332"/>
              </a:xfrm>
              <a:prstGeom prst="rect">
                <a:avLst/>
              </a:prstGeom>
              <a:blipFill>
                <a:blip r:embed="rId2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FF30D57-7DD5-D8E1-B5D5-2C5452309E80}"/>
                  </a:ext>
                </a:extLst>
              </p:cNvPr>
              <p:cNvSpPr txBox="1"/>
              <p:nvPr/>
            </p:nvSpPr>
            <p:spPr>
              <a:xfrm>
                <a:off x="4968768" y="3213604"/>
                <a:ext cx="10694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FF30D57-7DD5-D8E1-B5D5-2C5452309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768" y="3213604"/>
                <a:ext cx="1069460" cy="369332"/>
              </a:xfrm>
              <a:prstGeom prst="rect">
                <a:avLst/>
              </a:prstGeom>
              <a:blipFill>
                <a:blip r:embed="rId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9306200-38B7-36FF-BEEC-5058B2A159B2}"/>
                  </a:ext>
                </a:extLst>
              </p:cNvPr>
              <p:cNvSpPr txBox="1"/>
              <p:nvPr/>
            </p:nvSpPr>
            <p:spPr>
              <a:xfrm>
                <a:off x="5590590" y="3970920"/>
                <a:ext cx="10694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9306200-38B7-36FF-BEEC-5058B2A15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590" y="3970920"/>
                <a:ext cx="1069460" cy="369332"/>
              </a:xfrm>
              <a:prstGeom prst="rect">
                <a:avLst/>
              </a:prstGeom>
              <a:blipFill>
                <a:blip r:embed="rId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AED0F79-2BCD-44AE-EBAB-890291B2BF43}"/>
                  </a:ext>
                </a:extLst>
              </p:cNvPr>
              <p:cNvSpPr txBox="1"/>
              <p:nvPr/>
            </p:nvSpPr>
            <p:spPr>
              <a:xfrm>
                <a:off x="7258279" y="4068483"/>
                <a:ext cx="1127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∙(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AED0F79-2BCD-44AE-EBAB-890291B2B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8279" y="4068483"/>
                <a:ext cx="1127232" cy="369332"/>
              </a:xfrm>
              <a:prstGeom prst="rect">
                <a:avLst/>
              </a:prstGeom>
              <a:blipFill>
                <a:blip r:embed="rId5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D19A24D-2E06-FD14-E5BC-3794AECBC19B}"/>
                  </a:ext>
                </a:extLst>
              </p:cNvPr>
              <p:cNvSpPr txBox="1"/>
              <p:nvPr/>
            </p:nvSpPr>
            <p:spPr>
              <a:xfrm>
                <a:off x="6622343" y="748676"/>
                <a:ext cx="26123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altLang="ko-KR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US" altLang="ko-KR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ko-KR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r>
                        <a:rPr lang="en-US" altLang="ko-K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US" altLang="ko-KR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ko-KR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D19A24D-2E06-FD14-E5BC-3794AECBC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2343" y="748676"/>
                <a:ext cx="2612317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2579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66FD3-74A4-7C0A-6633-B3E804EEC9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7E04507C-B3EB-A7B7-E186-C31738E3E2E6}"/>
              </a:ext>
            </a:extLst>
          </p:cNvPr>
          <p:cNvSpPr/>
          <p:nvPr/>
        </p:nvSpPr>
        <p:spPr>
          <a:xfrm>
            <a:off x="2842532" y="96216"/>
            <a:ext cx="6506936" cy="66655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CACD5A9-166F-C3BD-CBBD-84D5D16D491C}"/>
              </a:ext>
            </a:extLst>
          </p:cNvPr>
          <p:cNvCxnSpPr>
            <a:cxnSpLocks/>
          </p:cNvCxnSpPr>
          <p:nvPr/>
        </p:nvCxnSpPr>
        <p:spPr>
          <a:xfrm>
            <a:off x="3387211" y="4562713"/>
            <a:ext cx="534233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C5FF789F-F326-7347-508C-FCCB0B00444C}"/>
              </a:ext>
            </a:extLst>
          </p:cNvPr>
          <p:cNvSpPr txBox="1"/>
          <p:nvPr/>
        </p:nvSpPr>
        <p:spPr>
          <a:xfrm>
            <a:off x="8775516" y="4307816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x</a:t>
            </a:r>
            <a:endParaRPr lang="ko-KR" altLang="en-US" sz="2400" b="1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6CBA328-32E1-08A7-FC0A-9A703549087A}"/>
              </a:ext>
            </a:extLst>
          </p:cNvPr>
          <p:cNvCxnSpPr>
            <a:cxnSpLocks/>
          </p:cNvCxnSpPr>
          <p:nvPr/>
        </p:nvCxnSpPr>
        <p:spPr>
          <a:xfrm flipV="1">
            <a:off x="4903946" y="712609"/>
            <a:ext cx="0" cy="53713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15D4652-E9CC-1F90-1604-B8B82233AFC2}"/>
              </a:ext>
            </a:extLst>
          </p:cNvPr>
          <p:cNvSpPr txBox="1"/>
          <p:nvPr/>
        </p:nvSpPr>
        <p:spPr>
          <a:xfrm>
            <a:off x="4695398" y="245339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y</a:t>
            </a:r>
            <a:endParaRPr lang="ko-KR" altLang="en-US" sz="2400" b="1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C21CB6F-D910-6130-12D9-9FE8FD5118C7}"/>
              </a:ext>
            </a:extLst>
          </p:cNvPr>
          <p:cNvSpPr/>
          <p:nvPr/>
        </p:nvSpPr>
        <p:spPr>
          <a:xfrm>
            <a:off x="8199312" y="1086311"/>
            <a:ext cx="231383" cy="23138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77E469FD-09D5-9D9D-1DBE-43CD1DB5ED98}"/>
              </a:ext>
            </a:extLst>
          </p:cNvPr>
          <p:cNvCxnSpPr>
            <a:cxnSpLocks/>
            <a:endCxn id="39" idx="3"/>
          </p:cNvCxnSpPr>
          <p:nvPr/>
        </p:nvCxnSpPr>
        <p:spPr>
          <a:xfrm flipV="1">
            <a:off x="4903943" y="1283809"/>
            <a:ext cx="3329254" cy="325483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828FB9-88CE-046B-8AB6-13663E5DCCDE}"/>
              </a:ext>
            </a:extLst>
          </p:cNvPr>
          <p:cNvSpPr txBox="1"/>
          <p:nvPr/>
        </p:nvSpPr>
        <p:spPr>
          <a:xfrm>
            <a:off x="4936694" y="473503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5B197-D061-C901-6266-C4B64475BAB8}"/>
              </a:ext>
            </a:extLst>
          </p:cNvPr>
          <p:cNvSpPr txBox="1"/>
          <p:nvPr/>
        </p:nvSpPr>
        <p:spPr>
          <a:xfrm>
            <a:off x="8061361" y="473503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8E0B2F-A537-2A00-ABD7-1F40ADC7053C}"/>
              </a:ext>
            </a:extLst>
          </p:cNvPr>
          <p:cNvSpPr txBox="1"/>
          <p:nvPr/>
        </p:nvSpPr>
        <p:spPr>
          <a:xfrm>
            <a:off x="7433960" y="473503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43EC78-5B40-3F0E-3764-C15A8B84C7D6}"/>
              </a:ext>
            </a:extLst>
          </p:cNvPr>
          <p:cNvSpPr txBox="1"/>
          <p:nvPr/>
        </p:nvSpPr>
        <p:spPr>
          <a:xfrm>
            <a:off x="6810574" y="473503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1936CB-50A1-D095-E989-4124CDA83270}"/>
              </a:ext>
            </a:extLst>
          </p:cNvPr>
          <p:cNvSpPr txBox="1"/>
          <p:nvPr/>
        </p:nvSpPr>
        <p:spPr>
          <a:xfrm>
            <a:off x="6187188" y="473503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2E9DC4-3997-10BF-5008-E9DD67EE48D9}"/>
              </a:ext>
            </a:extLst>
          </p:cNvPr>
          <p:cNvSpPr txBox="1"/>
          <p:nvPr/>
        </p:nvSpPr>
        <p:spPr>
          <a:xfrm>
            <a:off x="5563802" y="473503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DC5C838-6E00-109F-2626-10B077A2602A}"/>
              </a:ext>
            </a:extLst>
          </p:cNvPr>
          <p:cNvGrpSpPr/>
          <p:nvPr/>
        </p:nvGrpSpPr>
        <p:grpSpPr>
          <a:xfrm rot="16200000">
            <a:off x="3114140" y="2297572"/>
            <a:ext cx="2866892" cy="317717"/>
            <a:chOff x="1679399" y="3034894"/>
            <a:chExt cx="2866892" cy="31771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F8F5863-EAC8-C92B-F28F-76D2CEE09C66}"/>
                </a:ext>
              </a:extLst>
            </p:cNvPr>
            <p:cNvSpPr txBox="1"/>
            <p:nvPr/>
          </p:nvSpPr>
          <p:spPr>
            <a:xfrm rot="5400000">
              <a:off x="4202767" y="3009086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E4156CA-ACBE-1E26-A024-AA66CF0918B2}"/>
                </a:ext>
              </a:extLst>
            </p:cNvPr>
            <p:cNvSpPr txBox="1"/>
            <p:nvPr/>
          </p:nvSpPr>
          <p:spPr>
            <a:xfrm rot="5400000">
              <a:off x="3575365" y="300908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97336A2-F878-C543-8A14-0073E515A305}"/>
                </a:ext>
              </a:extLst>
            </p:cNvPr>
            <p:cNvSpPr txBox="1"/>
            <p:nvPr/>
          </p:nvSpPr>
          <p:spPr>
            <a:xfrm rot="5400000">
              <a:off x="2951980" y="300908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BFE6A8E-B649-4D7D-3DF1-DD4953E53523}"/>
                </a:ext>
              </a:extLst>
            </p:cNvPr>
            <p:cNvSpPr txBox="1"/>
            <p:nvPr/>
          </p:nvSpPr>
          <p:spPr>
            <a:xfrm rot="5400000">
              <a:off x="2328593" y="300908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EB2BEE0-AB10-C9DC-BB19-D381E49D39B1}"/>
                </a:ext>
              </a:extLst>
            </p:cNvPr>
            <p:cNvSpPr txBox="1"/>
            <p:nvPr/>
          </p:nvSpPr>
          <p:spPr>
            <a:xfrm rot="5400000">
              <a:off x="1705207" y="300908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08BAF8B-3B2C-3391-A3AB-100F81850E0E}"/>
              </a:ext>
            </a:extLst>
          </p:cNvPr>
          <p:cNvCxnSpPr/>
          <p:nvPr/>
        </p:nvCxnSpPr>
        <p:spPr>
          <a:xfrm>
            <a:off x="8214504" y="4562713"/>
            <a:ext cx="0" cy="1915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22AAE6A-6EB8-2878-F3E2-D2B13CACCBC9}"/>
              </a:ext>
            </a:extLst>
          </p:cNvPr>
          <p:cNvCxnSpPr/>
          <p:nvPr/>
        </p:nvCxnSpPr>
        <p:spPr>
          <a:xfrm>
            <a:off x="7606297" y="4562713"/>
            <a:ext cx="0" cy="1915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0D7F50B-C69E-A5E4-766A-36072D05FA1A}"/>
              </a:ext>
            </a:extLst>
          </p:cNvPr>
          <p:cNvCxnSpPr/>
          <p:nvPr/>
        </p:nvCxnSpPr>
        <p:spPr>
          <a:xfrm>
            <a:off x="6969432" y="4562713"/>
            <a:ext cx="0" cy="1915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6529F00-D59C-423A-957A-1E13F74DFE30}"/>
              </a:ext>
            </a:extLst>
          </p:cNvPr>
          <p:cNvCxnSpPr/>
          <p:nvPr/>
        </p:nvCxnSpPr>
        <p:spPr>
          <a:xfrm>
            <a:off x="6346046" y="4562713"/>
            <a:ext cx="0" cy="1915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FB0C691-B108-871B-6C26-490C0A674B7C}"/>
              </a:ext>
            </a:extLst>
          </p:cNvPr>
          <p:cNvCxnSpPr/>
          <p:nvPr/>
        </p:nvCxnSpPr>
        <p:spPr>
          <a:xfrm>
            <a:off x="5722660" y="4562713"/>
            <a:ext cx="0" cy="1915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086A6BD-D14F-4679-9D15-74B9606831FB}"/>
              </a:ext>
            </a:extLst>
          </p:cNvPr>
          <p:cNvCxnSpPr>
            <a:cxnSpLocks/>
          </p:cNvCxnSpPr>
          <p:nvPr/>
        </p:nvCxnSpPr>
        <p:spPr>
          <a:xfrm rot="16200000">
            <a:off x="4808150" y="1106207"/>
            <a:ext cx="0" cy="1915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C8C2AD8F-994E-AF85-BD23-C89CAB05BAE9}"/>
              </a:ext>
            </a:extLst>
          </p:cNvPr>
          <p:cNvCxnSpPr>
            <a:cxnSpLocks/>
          </p:cNvCxnSpPr>
          <p:nvPr/>
        </p:nvCxnSpPr>
        <p:spPr>
          <a:xfrm rot="16200000">
            <a:off x="4808151" y="1737248"/>
            <a:ext cx="0" cy="1915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E786DBA4-C673-5CC2-4E44-5C87CF073AE3}"/>
              </a:ext>
            </a:extLst>
          </p:cNvPr>
          <p:cNvCxnSpPr>
            <a:cxnSpLocks/>
          </p:cNvCxnSpPr>
          <p:nvPr/>
        </p:nvCxnSpPr>
        <p:spPr>
          <a:xfrm rot="16200000">
            <a:off x="4808152" y="2360634"/>
            <a:ext cx="0" cy="1915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A268BBAD-F390-4A2F-B908-63E0E5D55072}"/>
              </a:ext>
            </a:extLst>
          </p:cNvPr>
          <p:cNvCxnSpPr>
            <a:cxnSpLocks/>
          </p:cNvCxnSpPr>
          <p:nvPr/>
        </p:nvCxnSpPr>
        <p:spPr>
          <a:xfrm rot="16200000">
            <a:off x="4808152" y="2991674"/>
            <a:ext cx="0" cy="1915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644D797E-FEA7-9DCD-DFFE-F92C6B9613BB}"/>
              </a:ext>
            </a:extLst>
          </p:cNvPr>
          <p:cNvCxnSpPr>
            <a:cxnSpLocks/>
          </p:cNvCxnSpPr>
          <p:nvPr/>
        </p:nvCxnSpPr>
        <p:spPr>
          <a:xfrm rot="16200000">
            <a:off x="4808153" y="3607744"/>
            <a:ext cx="0" cy="1915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AFD85B7D-865D-0C90-3EDD-4DA5648CE417}"/>
              </a:ext>
            </a:extLst>
          </p:cNvPr>
          <p:cNvSpPr/>
          <p:nvPr/>
        </p:nvSpPr>
        <p:spPr>
          <a:xfrm>
            <a:off x="5606968" y="2340736"/>
            <a:ext cx="231383" cy="2313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B0B8CA44-4EB6-3F53-BB39-43272B789D4F}"/>
              </a:ext>
            </a:extLst>
          </p:cNvPr>
          <p:cNvSpPr/>
          <p:nvPr/>
        </p:nvSpPr>
        <p:spPr>
          <a:xfrm>
            <a:off x="6230354" y="3587846"/>
            <a:ext cx="231383" cy="2313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B7D47EFC-C6D2-ECB5-93DD-5018B656E8C3}"/>
              </a:ext>
            </a:extLst>
          </p:cNvPr>
          <p:cNvSpPr/>
          <p:nvPr/>
        </p:nvSpPr>
        <p:spPr>
          <a:xfrm>
            <a:off x="7477126" y="2961931"/>
            <a:ext cx="231383" cy="231383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A8060C7E-ABE8-ED84-C2FB-B5F92819D828}"/>
              </a:ext>
            </a:extLst>
          </p:cNvPr>
          <p:cNvCxnSpPr>
            <a:cxnSpLocks/>
            <a:endCxn id="50" idx="3"/>
          </p:cNvCxnSpPr>
          <p:nvPr/>
        </p:nvCxnSpPr>
        <p:spPr>
          <a:xfrm flipV="1">
            <a:off x="4898030" y="2538234"/>
            <a:ext cx="742823" cy="2024479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C798BEC2-ABD2-905C-C9EF-6D838134911F}"/>
              </a:ext>
            </a:extLst>
          </p:cNvPr>
          <p:cNvCxnSpPr>
            <a:cxnSpLocks/>
            <a:endCxn id="52" idx="3"/>
          </p:cNvCxnSpPr>
          <p:nvPr/>
        </p:nvCxnSpPr>
        <p:spPr>
          <a:xfrm flipV="1">
            <a:off x="4898030" y="3785344"/>
            <a:ext cx="1366209" cy="77736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C67ABA16-1FC8-E828-1153-1289DF3FE867}"/>
              </a:ext>
            </a:extLst>
          </p:cNvPr>
          <p:cNvCxnSpPr>
            <a:cxnSpLocks/>
          </p:cNvCxnSpPr>
          <p:nvPr/>
        </p:nvCxnSpPr>
        <p:spPr>
          <a:xfrm flipV="1">
            <a:off x="7655663" y="1316650"/>
            <a:ext cx="593907" cy="1645281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원호 76">
            <a:extLst>
              <a:ext uri="{FF2B5EF4-FFF2-40B4-BE49-F238E27FC236}">
                <a16:creationId xmlns:a16="http://schemas.microsoft.com/office/drawing/2014/main" id="{F843BEF6-3C26-DC90-9935-929F5D0DEBA9}"/>
              </a:ext>
            </a:extLst>
          </p:cNvPr>
          <p:cNvSpPr/>
          <p:nvPr/>
        </p:nvSpPr>
        <p:spPr>
          <a:xfrm rot="6446009">
            <a:off x="5769334" y="1982852"/>
            <a:ext cx="1901425" cy="1901425"/>
          </a:xfrm>
          <a:prstGeom prst="arc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원호 77">
            <a:extLst>
              <a:ext uri="{FF2B5EF4-FFF2-40B4-BE49-F238E27FC236}">
                <a16:creationId xmlns:a16="http://schemas.microsoft.com/office/drawing/2014/main" id="{4DA4E2E2-6F3F-80D9-6376-EE3F2BF4968A}"/>
              </a:ext>
            </a:extLst>
          </p:cNvPr>
          <p:cNvSpPr/>
          <p:nvPr/>
        </p:nvSpPr>
        <p:spPr>
          <a:xfrm rot="3946334">
            <a:off x="5929111" y="600626"/>
            <a:ext cx="2585626" cy="2585626"/>
          </a:xfrm>
          <a:prstGeom prst="arc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이등변 삼각형 78">
            <a:extLst>
              <a:ext uri="{FF2B5EF4-FFF2-40B4-BE49-F238E27FC236}">
                <a16:creationId xmlns:a16="http://schemas.microsoft.com/office/drawing/2014/main" id="{DA9EEF58-ADD3-C169-7BD8-F07E717BE9F6}"/>
              </a:ext>
            </a:extLst>
          </p:cNvPr>
          <p:cNvSpPr/>
          <p:nvPr/>
        </p:nvSpPr>
        <p:spPr>
          <a:xfrm rot="1243264">
            <a:off x="7585779" y="3193578"/>
            <a:ext cx="80648" cy="6952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이등변 삼각형 79">
            <a:extLst>
              <a:ext uri="{FF2B5EF4-FFF2-40B4-BE49-F238E27FC236}">
                <a16:creationId xmlns:a16="http://schemas.microsoft.com/office/drawing/2014/main" id="{EC5923AB-D621-8E47-7E44-BF0BD57F17CB}"/>
              </a:ext>
            </a:extLst>
          </p:cNvPr>
          <p:cNvSpPr/>
          <p:nvPr/>
        </p:nvSpPr>
        <p:spPr>
          <a:xfrm rot="19440087">
            <a:off x="8359566" y="1306997"/>
            <a:ext cx="80648" cy="6952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0578A4C3-B926-6DAB-03E5-9A581D37657D}"/>
              </a:ext>
            </a:extLst>
          </p:cNvPr>
          <p:cNvCxnSpPr>
            <a:cxnSpLocks/>
          </p:cNvCxnSpPr>
          <p:nvPr/>
        </p:nvCxnSpPr>
        <p:spPr>
          <a:xfrm flipV="1">
            <a:off x="6461737" y="3100898"/>
            <a:ext cx="989296" cy="56290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413CA09-827A-4110-09E3-5342FCEB13AC}"/>
                  </a:ext>
                </a:extLst>
              </p:cNvPr>
              <p:cNvSpPr txBox="1"/>
              <p:nvPr/>
            </p:nvSpPr>
            <p:spPr>
              <a:xfrm>
                <a:off x="4944354" y="1954624"/>
                <a:ext cx="10694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413CA09-827A-4110-09E3-5342FCEB1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354" y="1954624"/>
                <a:ext cx="1069460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5E32682-6334-EBD7-CA23-41D73A1B48DC}"/>
                  </a:ext>
                </a:extLst>
              </p:cNvPr>
              <p:cNvSpPr txBox="1"/>
              <p:nvPr/>
            </p:nvSpPr>
            <p:spPr>
              <a:xfrm>
                <a:off x="6125948" y="3936845"/>
                <a:ext cx="10694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5E32682-6334-EBD7-CA23-41D73A1B4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948" y="3936845"/>
                <a:ext cx="106946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0249D73-98FB-BDFE-B194-D9F9184B4C19}"/>
                  </a:ext>
                </a:extLst>
              </p:cNvPr>
              <p:cNvSpPr txBox="1"/>
              <p:nvPr/>
            </p:nvSpPr>
            <p:spPr>
              <a:xfrm>
                <a:off x="7736108" y="3088394"/>
                <a:ext cx="1127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∙(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0249D73-98FB-BDFE-B194-D9F9184B4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6108" y="3088394"/>
                <a:ext cx="1127232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4D888ED-6AF8-D407-8797-A59391B9B1F9}"/>
                  </a:ext>
                </a:extLst>
              </p:cNvPr>
              <p:cNvSpPr txBox="1"/>
              <p:nvPr/>
            </p:nvSpPr>
            <p:spPr>
              <a:xfrm>
                <a:off x="6402350" y="647942"/>
                <a:ext cx="26123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altLang="ko-KR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altLang="ko-KR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ko-KR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r>
                        <a:rPr lang="en-US" altLang="ko-K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ko-KR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ko-KR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4D888ED-6AF8-D407-8797-A59391B9B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350" y="647942"/>
                <a:ext cx="2612317" cy="369332"/>
              </a:xfrm>
              <a:prstGeom prst="rect">
                <a:avLst/>
              </a:prstGeom>
              <a:blipFill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99096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D8346C-5165-FFC8-D37F-3F44AA14A8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CE3D5E78-8CA8-EC0C-08E0-6B23BF02A427}"/>
              </a:ext>
            </a:extLst>
          </p:cNvPr>
          <p:cNvSpPr/>
          <p:nvPr/>
        </p:nvSpPr>
        <p:spPr>
          <a:xfrm>
            <a:off x="2842532" y="96216"/>
            <a:ext cx="6506936" cy="66655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9CAF5BF-B295-7508-AA8D-117CBB4E0A6D}"/>
              </a:ext>
            </a:extLst>
          </p:cNvPr>
          <p:cNvCxnSpPr>
            <a:cxnSpLocks/>
          </p:cNvCxnSpPr>
          <p:nvPr/>
        </p:nvCxnSpPr>
        <p:spPr>
          <a:xfrm>
            <a:off x="3387211" y="4562713"/>
            <a:ext cx="534233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CF0AB0F5-450E-1111-8C37-B8C73395247C}"/>
              </a:ext>
            </a:extLst>
          </p:cNvPr>
          <p:cNvSpPr txBox="1"/>
          <p:nvPr/>
        </p:nvSpPr>
        <p:spPr>
          <a:xfrm>
            <a:off x="8775516" y="4307816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x</a:t>
            </a:r>
            <a:endParaRPr lang="ko-KR" altLang="en-US" sz="2400" b="1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2492059-8035-9F08-8A63-918E03EA0769}"/>
              </a:ext>
            </a:extLst>
          </p:cNvPr>
          <p:cNvCxnSpPr>
            <a:cxnSpLocks/>
          </p:cNvCxnSpPr>
          <p:nvPr/>
        </p:nvCxnSpPr>
        <p:spPr>
          <a:xfrm flipV="1">
            <a:off x="4903946" y="712609"/>
            <a:ext cx="0" cy="53713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33B9BA9-E9E3-D773-186D-3D3E622CC264}"/>
              </a:ext>
            </a:extLst>
          </p:cNvPr>
          <p:cNvSpPr txBox="1"/>
          <p:nvPr/>
        </p:nvSpPr>
        <p:spPr>
          <a:xfrm>
            <a:off x="4695398" y="245339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y</a:t>
            </a:r>
            <a:endParaRPr lang="ko-KR" alt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A7577D-4C6B-622B-82E4-CEC221A48F8E}"/>
              </a:ext>
            </a:extLst>
          </p:cNvPr>
          <p:cNvSpPr txBox="1"/>
          <p:nvPr/>
        </p:nvSpPr>
        <p:spPr>
          <a:xfrm>
            <a:off x="4936694" y="473503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E67986-2FDB-40CD-F479-59BBDA5E27EF}"/>
              </a:ext>
            </a:extLst>
          </p:cNvPr>
          <p:cNvSpPr txBox="1"/>
          <p:nvPr/>
        </p:nvSpPr>
        <p:spPr>
          <a:xfrm>
            <a:off x="8061361" y="473503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B9DC6F-5B7D-9C71-F204-27996E13F45E}"/>
              </a:ext>
            </a:extLst>
          </p:cNvPr>
          <p:cNvSpPr txBox="1"/>
          <p:nvPr/>
        </p:nvSpPr>
        <p:spPr>
          <a:xfrm>
            <a:off x="7433960" y="473503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E3D6C5-2253-E2B1-8014-332A3C8A33B2}"/>
              </a:ext>
            </a:extLst>
          </p:cNvPr>
          <p:cNvSpPr txBox="1"/>
          <p:nvPr/>
        </p:nvSpPr>
        <p:spPr>
          <a:xfrm>
            <a:off x="6810574" y="473503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DE2527-373B-475E-0BC7-546BC1B88B60}"/>
              </a:ext>
            </a:extLst>
          </p:cNvPr>
          <p:cNvSpPr txBox="1"/>
          <p:nvPr/>
        </p:nvSpPr>
        <p:spPr>
          <a:xfrm>
            <a:off x="6187188" y="473503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9EF2E3-6B02-7FDB-88DE-BC86F9997CE6}"/>
              </a:ext>
            </a:extLst>
          </p:cNvPr>
          <p:cNvSpPr txBox="1"/>
          <p:nvPr/>
        </p:nvSpPr>
        <p:spPr>
          <a:xfrm>
            <a:off x="5563802" y="473503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3A676B6-9C7E-85B7-4208-F85CC9B603EF}"/>
              </a:ext>
            </a:extLst>
          </p:cNvPr>
          <p:cNvGrpSpPr/>
          <p:nvPr/>
        </p:nvGrpSpPr>
        <p:grpSpPr>
          <a:xfrm rot="16200000">
            <a:off x="3114140" y="2297572"/>
            <a:ext cx="2866892" cy="317717"/>
            <a:chOff x="1679399" y="3034894"/>
            <a:chExt cx="2866892" cy="31771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B7AB8F0-27F8-C919-49FD-B3E8A7507EE5}"/>
                </a:ext>
              </a:extLst>
            </p:cNvPr>
            <p:cNvSpPr txBox="1"/>
            <p:nvPr/>
          </p:nvSpPr>
          <p:spPr>
            <a:xfrm rot="5400000">
              <a:off x="4202767" y="3009086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AEB03B4-8685-66D4-6EF2-3495AF3CF04C}"/>
                </a:ext>
              </a:extLst>
            </p:cNvPr>
            <p:cNvSpPr txBox="1"/>
            <p:nvPr/>
          </p:nvSpPr>
          <p:spPr>
            <a:xfrm rot="5400000">
              <a:off x="3575365" y="300908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FEB1AC9-6A22-6C89-A33B-6E2C390C9B90}"/>
                </a:ext>
              </a:extLst>
            </p:cNvPr>
            <p:cNvSpPr txBox="1"/>
            <p:nvPr/>
          </p:nvSpPr>
          <p:spPr>
            <a:xfrm rot="5400000">
              <a:off x="2951980" y="300908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2B2FA72-E6BF-1E0B-0A8E-73DBFFC789C0}"/>
                </a:ext>
              </a:extLst>
            </p:cNvPr>
            <p:cNvSpPr txBox="1"/>
            <p:nvPr/>
          </p:nvSpPr>
          <p:spPr>
            <a:xfrm rot="5400000">
              <a:off x="2328593" y="300908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3F87EFF-E576-F595-F013-354146832043}"/>
                </a:ext>
              </a:extLst>
            </p:cNvPr>
            <p:cNvSpPr txBox="1"/>
            <p:nvPr/>
          </p:nvSpPr>
          <p:spPr>
            <a:xfrm rot="5400000">
              <a:off x="1705207" y="300908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9852649-C191-F61D-A03E-847CA295DD18}"/>
              </a:ext>
            </a:extLst>
          </p:cNvPr>
          <p:cNvCxnSpPr/>
          <p:nvPr/>
        </p:nvCxnSpPr>
        <p:spPr>
          <a:xfrm>
            <a:off x="8214504" y="4562713"/>
            <a:ext cx="0" cy="1915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35710D1-E118-2985-2F64-7895D26BD6BA}"/>
              </a:ext>
            </a:extLst>
          </p:cNvPr>
          <p:cNvCxnSpPr/>
          <p:nvPr/>
        </p:nvCxnSpPr>
        <p:spPr>
          <a:xfrm>
            <a:off x="7606297" y="4562713"/>
            <a:ext cx="0" cy="1915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F758919-86EA-A270-F485-5F70E16DFCC5}"/>
              </a:ext>
            </a:extLst>
          </p:cNvPr>
          <p:cNvCxnSpPr/>
          <p:nvPr/>
        </p:nvCxnSpPr>
        <p:spPr>
          <a:xfrm>
            <a:off x="6969432" y="4562713"/>
            <a:ext cx="0" cy="1915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8C0CC35A-7803-2C4B-E3C5-5D1370D3E9B1}"/>
              </a:ext>
            </a:extLst>
          </p:cNvPr>
          <p:cNvCxnSpPr/>
          <p:nvPr/>
        </p:nvCxnSpPr>
        <p:spPr>
          <a:xfrm>
            <a:off x="6346046" y="4562713"/>
            <a:ext cx="0" cy="1915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9519614-8658-F896-E7F6-91119ED4A84C}"/>
              </a:ext>
            </a:extLst>
          </p:cNvPr>
          <p:cNvCxnSpPr/>
          <p:nvPr/>
        </p:nvCxnSpPr>
        <p:spPr>
          <a:xfrm>
            <a:off x="5722660" y="4562713"/>
            <a:ext cx="0" cy="1915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76DE3B6-4028-0498-1083-D2BE9130F9AE}"/>
              </a:ext>
            </a:extLst>
          </p:cNvPr>
          <p:cNvCxnSpPr>
            <a:cxnSpLocks/>
          </p:cNvCxnSpPr>
          <p:nvPr/>
        </p:nvCxnSpPr>
        <p:spPr>
          <a:xfrm rot="16200000">
            <a:off x="4808150" y="1106207"/>
            <a:ext cx="0" cy="1915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E28E97CE-AF0E-C2F1-C5F6-990DD7C160C6}"/>
              </a:ext>
            </a:extLst>
          </p:cNvPr>
          <p:cNvCxnSpPr>
            <a:cxnSpLocks/>
          </p:cNvCxnSpPr>
          <p:nvPr/>
        </p:nvCxnSpPr>
        <p:spPr>
          <a:xfrm rot="16200000">
            <a:off x="4808151" y="1737248"/>
            <a:ext cx="0" cy="1915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C19F82A-ECCD-867C-6852-B25348D26745}"/>
              </a:ext>
            </a:extLst>
          </p:cNvPr>
          <p:cNvCxnSpPr>
            <a:cxnSpLocks/>
          </p:cNvCxnSpPr>
          <p:nvPr/>
        </p:nvCxnSpPr>
        <p:spPr>
          <a:xfrm flipH="1">
            <a:off x="4130640" y="774069"/>
            <a:ext cx="2765460" cy="5309862"/>
          </a:xfrm>
          <a:prstGeom prst="line">
            <a:avLst/>
          </a:prstGeom>
          <a:ln>
            <a:solidFill>
              <a:schemeClr val="accent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22929150-2A68-41D3-5D89-8D8B5D835205}"/>
              </a:ext>
            </a:extLst>
          </p:cNvPr>
          <p:cNvCxnSpPr>
            <a:cxnSpLocks/>
          </p:cNvCxnSpPr>
          <p:nvPr/>
        </p:nvCxnSpPr>
        <p:spPr>
          <a:xfrm rot="16200000">
            <a:off x="4808152" y="2360634"/>
            <a:ext cx="0" cy="1915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3A418D5D-15EB-D222-02AF-A0B4543145CE}"/>
              </a:ext>
            </a:extLst>
          </p:cNvPr>
          <p:cNvCxnSpPr>
            <a:cxnSpLocks/>
          </p:cNvCxnSpPr>
          <p:nvPr/>
        </p:nvCxnSpPr>
        <p:spPr>
          <a:xfrm rot="16200000">
            <a:off x="4808152" y="2991674"/>
            <a:ext cx="0" cy="1915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B9D2A33-82CC-DECD-A142-170A892948E2}"/>
              </a:ext>
            </a:extLst>
          </p:cNvPr>
          <p:cNvCxnSpPr>
            <a:cxnSpLocks/>
          </p:cNvCxnSpPr>
          <p:nvPr/>
        </p:nvCxnSpPr>
        <p:spPr>
          <a:xfrm flipH="1">
            <a:off x="3416485" y="774069"/>
            <a:ext cx="5313056" cy="530986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B363A4B3-03E9-CD06-357E-FE1F613669FC}"/>
              </a:ext>
            </a:extLst>
          </p:cNvPr>
          <p:cNvCxnSpPr>
            <a:cxnSpLocks/>
          </p:cNvCxnSpPr>
          <p:nvPr/>
        </p:nvCxnSpPr>
        <p:spPr>
          <a:xfrm rot="16200000">
            <a:off x="4808153" y="3607744"/>
            <a:ext cx="0" cy="1915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타원 3">
            <a:extLst>
              <a:ext uri="{FF2B5EF4-FFF2-40B4-BE49-F238E27FC236}">
                <a16:creationId xmlns:a16="http://schemas.microsoft.com/office/drawing/2014/main" id="{2A34A574-1E9A-1634-BA5B-78C938120ABD}"/>
              </a:ext>
            </a:extLst>
          </p:cNvPr>
          <p:cNvSpPr/>
          <p:nvPr/>
        </p:nvSpPr>
        <p:spPr>
          <a:xfrm>
            <a:off x="8199312" y="1086311"/>
            <a:ext cx="231383" cy="23138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8A5F805-9D4B-5A0B-AC34-4310A84CC207}"/>
              </a:ext>
            </a:extLst>
          </p:cNvPr>
          <p:cNvSpPr/>
          <p:nvPr/>
        </p:nvSpPr>
        <p:spPr>
          <a:xfrm>
            <a:off x="5607797" y="2971776"/>
            <a:ext cx="231383" cy="231383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973BB4A-3F8C-5A5A-F32E-FFA0373412A7}"/>
              </a:ext>
            </a:extLst>
          </p:cNvPr>
          <p:cNvSpPr/>
          <p:nvPr/>
        </p:nvSpPr>
        <p:spPr>
          <a:xfrm>
            <a:off x="6229795" y="1717350"/>
            <a:ext cx="231383" cy="23138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4BE4448-203F-6623-DDE3-0F8FAFCF3927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4903945" y="3169274"/>
            <a:ext cx="737737" cy="142415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B878A1B-5FB7-9757-29D6-6B13BFC890CC}"/>
              </a:ext>
            </a:extLst>
          </p:cNvPr>
          <p:cNvCxnSpPr>
            <a:cxnSpLocks/>
          </p:cNvCxnSpPr>
          <p:nvPr/>
        </p:nvCxnSpPr>
        <p:spPr>
          <a:xfrm flipV="1">
            <a:off x="5753234" y="1956313"/>
            <a:ext cx="528504" cy="101546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A54BBA1-ACA9-E1DD-1724-081BC8202166}"/>
                  </a:ext>
                </a:extLst>
              </p:cNvPr>
              <p:cNvSpPr txBox="1"/>
              <p:nvPr/>
            </p:nvSpPr>
            <p:spPr>
              <a:xfrm>
                <a:off x="4801521" y="2610689"/>
                <a:ext cx="10694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A54BBA1-ACA9-E1DD-1724-081BC8202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521" y="2610689"/>
                <a:ext cx="1069460" cy="369332"/>
              </a:xfrm>
              <a:prstGeom prst="rect">
                <a:avLst/>
              </a:prstGeom>
              <a:blipFill>
                <a:blip r:embed="rId2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B2BD848-E439-14DE-1AB0-9750435FE5FE}"/>
                  </a:ext>
                </a:extLst>
              </p:cNvPr>
              <p:cNvSpPr txBox="1"/>
              <p:nvPr/>
            </p:nvSpPr>
            <p:spPr>
              <a:xfrm>
                <a:off x="5172516" y="1583816"/>
                <a:ext cx="10694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B2BD848-E439-14DE-1AB0-9750435FE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516" y="1583816"/>
                <a:ext cx="106946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BDE5B3F-7F2A-BB57-A696-6F059556874C}"/>
                  </a:ext>
                </a:extLst>
              </p:cNvPr>
              <p:cNvSpPr txBox="1"/>
              <p:nvPr/>
            </p:nvSpPr>
            <p:spPr>
              <a:xfrm>
                <a:off x="7433960" y="948362"/>
                <a:ext cx="8210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BDE5B3F-7F2A-BB57-A696-6F05955687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3960" y="948362"/>
                <a:ext cx="821059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9461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FAAB9D-69D0-5B56-74D2-74270450C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6FED1AC1-2E2F-9A70-CF11-0DBE0BF4B4A2}"/>
              </a:ext>
            </a:extLst>
          </p:cNvPr>
          <p:cNvSpPr/>
          <p:nvPr/>
        </p:nvSpPr>
        <p:spPr>
          <a:xfrm>
            <a:off x="4457701" y="1750761"/>
            <a:ext cx="4248150" cy="4351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69F57409-62C1-691B-2FBA-FD388B3CDD1B}"/>
              </a:ext>
            </a:extLst>
          </p:cNvPr>
          <p:cNvSpPr/>
          <p:nvPr/>
        </p:nvSpPr>
        <p:spPr>
          <a:xfrm flipH="1">
            <a:off x="4914408" y="2607023"/>
            <a:ext cx="2590498" cy="1950085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E8544B7-B549-A32A-93BA-6B97E07EAECF}"/>
              </a:ext>
            </a:extLst>
          </p:cNvPr>
          <p:cNvSpPr/>
          <p:nvPr/>
        </p:nvSpPr>
        <p:spPr>
          <a:xfrm>
            <a:off x="7288055" y="4341204"/>
            <a:ext cx="214433" cy="2144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원호 11">
            <a:extLst>
              <a:ext uri="{FF2B5EF4-FFF2-40B4-BE49-F238E27FC236}">
                <a16:creationId xmlns:a16="http://schemas.microsoft.com/office/drawing/2014/main" id="{4E473D0F-5856-4514-1F98-5CC69EDC7452}"/>
              </a:ext>
            </a:extLst>
          </p:cNvPr>
          <p:cNvSpPr/>
          <p:nvPr/>
        </p:nvSpPr>
        <p:spPr>
          <a:xfrm rot="8100000">
            <a:off x="4360044" y="1435208"/>
            <a:ext cx="3699225" cy="3699225"/>
          </a:xfrm>
          <a:prstGeom prst="arc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원호 22">
            <a:extLst>
              <a:ext uri="{FF2B5EF4-FFF2-40B4-BE49-F238E27FC236}">
                <a16:creationId xmlns:a16="http://schemas.microsoft.com/office/drawing/2014/main" id="{0F3C46EA-17EC-6BE9-4459-08E1EDCD669F}"/>
              </a:ext>
            </a:extLst>
          </p:cNvPr>
          <p:cNvSpPr/>
          <p:nvPr/>
        </p:nvSpPr>
        <p:spPr>
          <a:xfrm rot="2674723">
            <a:off x="5157004" y="2225132"/>
            <a:ext cx="2783377" cy="2783377"/>
          </a:xfrm>
          <a:prstGeom prst="arc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원호 23">
            <a:extLst>
              <a:ext uri="{FF2B5EF4-FFF2-40B4-BE49-F238E27FC236}">
                <a16:creationId xmlns:a16="http://schemas.microsoft.com/office/drawing/2014/main" id="{E93E3EC3-4ABF-75A6-E314-72C0275996E7}"/>
              </a:ext>
            </a:extLst>
          </p:cNvPr>
          <p:cNvSpPr/>
          <p:nvPr/>
        </p:nvSpPr>
        <p:spPr>
          <a:xfrm rot="16710502">
            <a:off x="4858344" y="2581787"/>
            <a:ext cx="4568283" cy="4568283"/>
          </a:xfrm>
          <a:prstGeom prst="arc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D5F64DC-262F-28DA-07A0-D9183E74CFC8}"/>
                  </a:ext>
                </a:extLst>
              </p:cNvPr>
              <p:cNvSpPr txBox="1"/>
              <p:nvPr/>
            </p:nvSpPr>
            <p:spPr>
              <a:xfrm>
                <a:off x="5479948" y="2601418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D5F64DC-262F-28DA-07A0-D9183E74C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948" y="2601418"/>
                <a:ext cx="38343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DA3F9EC-1C2B-07BE-0ECF-D6503143ADED}"/>
                  </a:ext>
                </a:extLst>
              </p:cNvPr>
              <p:cNvSpPr txBox="1"/>
              <p:nvPr/>
            </p:nvSpPr>
            <p:spPr>
              <a:xfrm>
                <a:off x="7982383" y="3398270"/>
                <a:ext cx="4058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DA3F9EC-1C2B-07BE-0ECF-D6503143A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2383" y="3398270"/>
                <a:ext cx="40588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C686ED4-C0CA-0E34-AECD-FA55CE4E4719}"/>
                  </a:ext>
                </a:extLst>
              </p:cNvPr>
              <p:cNvSpPr txBox="1"/>
              <p:nvPr/>
            </p:nvSpPr>
            <p:spPr>
              <a:xfrm>
                <a:off x="6248640" y="5177358"/>
                <a:ext cx="409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C686ED4-C0CA-0E34-AECD-FA55CE4E47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640" y="5177358"/>
                <a:ext cx="40908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FC6D3BB-D9D4-2655-DF6A-403EB2E0997D}"/>
                  </a:ext>
                </a:extLst>
              </p:cNvPr>
              <p:cNvSpPr txBox="1"/>
              <p:nvPr/>
            </p:nvSpPr>
            <p:spPr>
              <a:xfrm>
                <a:off x="5120599" y="4220012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FC6D3BB-D9D4-2655-DF6A-403EB2E09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0599" y="4220012"/>
                <a:ext cx="41068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원호 38">
            <a:extLst>
              <a:ext uri="{FF2B5EF4-FFF2-40B4-BE49-F238E27FC236}">
                <a16:creationId xmlns:a16="http://schemas.microsoft.com/office/drawing/2014/main" id="{ECDC1CEB-8372-B3AB-BD71-2518BDDD3D17}"/>
              </a:ext>
            </a:extLst>
          </p:cNvPr>
          <p:cNvSpPr/>
          <p:nvPr/>
        </p:nvSpPr>
        <p:spPr>
          <a:xfrm rot="1417551">
            <a:off x="4897086" y="4444714"/>
            <a:ext cx="176159" cy="176159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9928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608A8F-6667-290F-16D8-0E782A0E7A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7794D91B-C5F0-EA55-3F9B-E3D5667A7C7C}"/>
              </a:ext>
            </a:extLst>
          </p:cNvPr>
          <p:cNvSpPr/>
          <p:nvPr/>
        </p:nvSpPr>
        <p:spPr>
          <a:xfrm>
            <a:off x="2842532" y="96216"/>
            <a:ext cx="6506936" cy="66655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F65F150-EDA6-044C-2D1C-F685DE0CFB7F}"/>
              </a:ext>
            </a:extLst>
          </p:cNvPr>
          <p:cNvSpPr txBox="1"/>
          <p:nvPr/>
        </p:nvSpPr>
        <p:spPr>
          <a:xfrm>
            <a:off x="8775516" y="4307816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x</a:t>
            </a:r>
            <a:endParaRPr lang="ko-KR" altLang="en-US" sz="2400" b="1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DF5E211-EF3D-AE27-D89B-C986FC55803E}"/>
              </a:ext>
            </a:extLst>
          </p:cNvPr>
          <p:cNvCxnSpPr>
            <a:cxnSpLocks/>
          </p:cNvCxnSpPr>
          <p:nvPr/>
        </p:nvCxnSpPr>
        <p:spPr>
          <a:xfrm flipV="1">
            <a:off x="4903946" y="712609"/>
            <a:ext cx="0" cy="537132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55928DB-4E0D-68EA-1457-BF2E69095ED4}"/>
              </a:ext>
            </a:extLst>
          </p:cNvPr>
          <p:cNvSpPr txBox="1"/>
          <p:nvPr/>
        </p:nvSpPr>
        <p:spPr>
          <a:xfrm>
            <a:off x="4695398" y="245339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y</a:t>
            </a:r>
            <a:endParaRPr lang="ko-KR" altLang="en-US" sz="2400" b="1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B2B6E6F-23C6-9AB1-7DAB-D515BDC0E93B}"/>
              </a:ext>
            </a:extLst>
          </p:cNvPr>
          <p:cNvCxnSpPr>
            <a:cxnSpLocks/>
          </p:cNvCxnSpPr>
          <p:nvPr/>
        </p:nvCxnSpPr>
        <p:spPr>
          <a:xfrm>
            <a:off x="3387211" y="4562713"/>
            <a:ext cx="5342330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A98720FA-01FD-DDA2-99C3-458D52E1E599}"/>
              </a:ext>
            </a:extLst>
          </p:cNvPr>
          <p:cNvSpPr/>
          <p:nvPr/>
        </p:nvSpPr>
        <p:spPr>
          <a:xfrm flipH="1">
            <a:off x="4914408" y="2607023"/>
            <a:ext cx="2590498" cy="1950085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5872CB9-FBE7-AABB-6B11-1B98851B0B15}"/>
              </a:ext>
            </a:extLst>
          </p:cNvPr>
          <p:cNvSpPr/>
          <p:nvPr/>
        </p:nvSpPr>
        <p:spPr>
          <a:xfrm>
            <a:off x="7288055" y="4341204"/>
            <a:ext cx="214433" cy="2144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59EF184-03FD-5666-90F6-FADA0B6A1E1C}"/>
              </a:ext>
            </a:extLst>
          </p:cNvPr>
          <p:cNvSpPr/>
          <p:nvPr/>
        </p:nvSpPr>
        <p:spPr>
          <a:xfrm>
            <a:off x="4751143" y="4404678"/>
            <a:ext cx="316070" cy="316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원호 11">
            <a:extLst>
              <a:ext uri="{FF2B5EF4-FFF2-40B4-BE49-F238E27FC236}">
                <a16:creationId xmlns:a16="http://schemas.microsoft.com/office/drawing/2014/main" id="{822AFF66-C5D0-423A-A238-1585452EB1FA}"/>
              </a:ext>
            </a:extLst>
          </p:cNvPr>
          <p:cNvSpPr/>
          <p:nvPr/>
        </p:nvSpPr>
        <p:spPr>
          <a:xfrm rot="8100000">
            <a:off x="4360044" y="1435208"/>
            <a:ext cx="3699225" cy="3699225"/>
          </a:xfrm>
          <a:prstGeom prst="arc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원호 22">
            <a:extLst>
              <a:ext uri="{FF2B5EF4-FFF2-40B4-BE49-F238E27FC236}">
                <a16:creationId xmlns:a16="http://schemas.microsoft.com/office/drawing/2014/main" id="{299C6967-DFF6-263F-A949-8004019C9099}"/>
              </a:ext>
            </a:extLst>
          </p:cNvPr>
          <p:cNvSpPr/>
          <p:nvPr/>
        </p:nvSpPr>
        <p:spPr>
          <a:xfrm rot="2674723">
            <a:off x="5157004" y="2225132"/>
            <a:ext cx="2783377" cy="2783377"/>
          </a:xfrm>
          <a:prstGeom prst="arc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원호 23">
            <a:extLst>
              <a:ext uri="{FF2B5EF4-FFF2-40B4-BE49-F238E27FC236}">
                <a16:creationId xmlns:a16="http://schemas.microsoft.com/office/drawing/2014/main" id="{4FF4AEB5-FEB5-9176-F0EA-6790A394F8AB}"/>
              </a:ext>
            </a:extLst>
          </p:cNvPr>
          <p:cNvSpPr/>
          <p:nvPr/>
        </p:nvSpPr>
        <p:spPr>
          <a:xfrm rot="16710502">
            <a:off x="4858344" y="2581787"/>
            <a:ext cx="4568283" cy="4568283"/>
          </a:xfrm>
          <a:prstGeom prst="arc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9A5C089-7BC1-596D-6F75-BA50ECBE370F}"/>
                  </a:ext>
                </a:extLst>
              </p:cNvPr>
              <p:cNvSpPr txBox="1"/>
              <p:nvPr/>
            </p:nvSpPr>
            <p:spPr>
              <a:xfrm>
                <a:off x="5479948" y="2601418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9A5C089-7BC1-596D-6F75-BA50ECBE3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948" y="2601418"/>
                <a:ext cx="38343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14EE8FB-3018-5087-BDE8-3195B9CEC6E5}"/>
                  </a:ext>
                </a:extLst>
              </p:cNvPr>
              <p:cNvSpPr txBox="1"/>
              <p:nvPr/>
            </p:nvSpPr>
            <p:spPr>
              <a:xfrm>
                <a:off x="7982383" y="3398270"/>
                <a:ext cx="4058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14EE8FB-3018-5087-BDE8-3195B9CEC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2383" y="3398270"/>
                <a:ext cx="40588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7793063-C82A-F551-C53D-32D7BBEE4708}"/>
                  </a:ext>
                </a:extLst>
              </p:cNvPr>
              <p:cNvSpPr txBox="1"/>
              <p:nvPr/>
            </p:nvSpPr>
            <p:spPr>
              <a:xfrm>
                <a:off x="6248640" y="5177358"/>
                <a:ext cx="409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7793063-C82A-F551-C53D-32D7BBEE4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640" y="5177358"/>
                <a:ext cx="40908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BA8244-B610-3B32-C550-5963DD34366F}"/>
                  </a:ext>
                </a:extLst>
              </p:cNvPr>
              <p:cNvSpPr txBox="1"/>
              <p:nvPr/>
            </p:nvSpPr>
            <p:spPr>
              <a:xfrm>
                <a:off x="5120599" y="4220012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BA8244-B610-3B32-C550-5963DD3436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0599" y="4220012"/>
                <a:ext cx="41068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72416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E19414-FEA8-1A42-AD2D-72D9065B1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9E0E0B61-E0AB-1975-C32C-7311747F3825}"/>
              </a:ext>
            </a:extLst>
          </p:cNvPr>
          <p:cNvSpPr/>
          <p:nvPr/>
        </p:nvSpPr>
        <p:spPr>
          <a:xfrm>
            <a:off x="2643981" y="5662"/>
            <a:ext cx="6852338" cy="6852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FC8C90F-3755-3F81-D284-C395DFA28592}"/>
              </a:ext>
            </a:extLst>
          </p:cNvPr>
          <p:cNvCxnSpPr>
            <a:cxnSpLocks/>
          </p:cNvCxnSpPr>
          <p:nvPr/>
        </p:nvCxnSpPr>
        <p:spPr>
          <a:xfrm flipV="1">
            <a:off x="5953601" y="381000"/>
            <a:ext cx="0" cy="628650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8BF26B03-37DF-59D2-C672-2DC518FE515A}"/>
              </a:ext>
            </a:extLst>
          </p:cNvPr>
          <p:cNvCxnSpPr>
            <a:cxnSpLocks/>
          </p:cNvCxnSpPr>
          <p:nvPr/>
        </p:nvCxnSpPr>
        <p:spPr>
          <a:xfrm rot="5400000" flipV="1">
            <a:off x="5953601" y="381000"/>
            <a:ext cx="0" cy="628650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5D41F2-ED34-94CF-6345-FAE983CEBF13}"/>
                  </a:ext>
                </a:extLst>
              </p:cNvPr>
              <p:cNvSpPr txBox="1"/>
              <p:nvPr/>
            </p:nvSpPr>
            <p:spPr>
              <a:xfrm>
                <a:off x="5751462" y="11668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5D41F2-ED34-94CF-6345-FAE983CEB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462" y="11668"/>
                <a:ext cx="404277" cy="369332"/>
              </a:xfrm>
              <a:prstGeom prst="rect">
                <a:avLst/>
              </a:prstGeom>
              <a:blipFill>
                <a:blip r:embed="rId2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93B4C1-0ED6-F6EB-A375-FE405A56C62B}"/>
                  </a:ext>
                </a:extLst>
              </p:cNvPr>
              <p:cNvSpPr txBox="1"/>
              <p:nvPr/>
            </p:nvSpPr>
            <p:spPr>
              <a:xfrm>
                <a:off x="9096851" y="3339584"/>
                <a:ext cx="399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93B4C1-0ED6-F6EB-A375-FE405A56C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6851" y="3339584"/>
                <a:ext cx="39946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타원 9">
            <a:extLst>
              <a:ext uri="{FF2B5EF4-FFF2-40B4-BE49-F238E27FC236}">
                <a16:creationId xmlns:a16="http://schemas.microsoft.com/office/drawing/2014/main" id="{97EF2EB7-5D9F-4B21-6BAF-7B78A76D52A9}"/>
              </a:ext>
            </a:extLst>
          </p:cNvPr>
          <p:cNvSpPr/>
          <p:nvPr/>
        </p:nvSpPr>
        <p:spPr>
          <a:xfrm>
            <a:off x="3429479" y="1000128"/>
            <a:ext cx="5048244" cy="5048244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FC314E4-217E-E1AA-C8D1-E76DA2ECA11E}"/>
              </a:ext>
            </a:extLst>
          </p:cNvPr>
          <p:cNvSpPr/>
          <p:nvPr/>
        </p:nvSpPr>
        <p:spPr>
          <a:xfrm>
            <a:off x="7713539" y="1698593"/>
            <a:ext cx="146118" cy="14611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175F8BA-9F29-AA92-1260-0CC06F14738A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5953601" y="1823313"/>
            <a:ext cx="1781336" cy="17009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5491012-F9D3-3B90-753B-F2CA486446E7}"/>
                  </a:ext>
                </a:extLst>
              </p:cNvPr>
              <p:cNvSpPr txBox="1"/>
              <p:nvPr/>
            </p:nvSpPr>
            <p:spPr>
              <a:xfrm>
                <a:off x="6119650" y="3154918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5491012-F9D3-3B90-753B-F2CA48644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650" y="3154918"/>
                <a:ext cx="41068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원호 18">
            <a:extLst>
              <a:ext uri="{FF2B5EF4-FFF2-40B4-BE49-F238E27FC236}">
                <a16:creationId xmlns:a16="http://schemas.microsoft.com/office/drawing/2014/main" id="{8C933C0D-1148-CDFA-9A7C-AF5EAF816187}"/>
              </a:ext>
            </a:extLst>
          </p:cNvPr>
          <p:cNvSpPr/>
          <p:nvPr/>
        </p:nvSpPr>
        <p:spPr>
          <a:xfrm rot="16200000">
            <a:off x="5953600" y="1832833"/>
            <a:ext cx="3382834" cy="3382834"/>
          </a:xfrm>
          <a:prstGeom prst="arc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CC850C9-4A70-8386-06B2-CD167B42214B}"/>
                  </a:ext>
                </a:extLst>
              </p:cNvPr>
              <p:cNvSpPr txBox="1"/>
              <p:nvPr/>
            </p:nvSpPr>
            <p:spPr>
              <a:xfrm>
                <a:off x="6238400" y="1920490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CC850C9-4A70-8386-06B2-CD167B4221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400" y="1920490"/>
                <a:ext cx="4042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원호 20">
            <a:extLst>
              <a:ext uri="{FF2B5EF4-FFF2-40B4-BE49-F238E27FC236}">
                <a16:creationId xmlns:a16="http://schemas.microsoft.com/office/drawing/2014/main" id="{5825462A-8AD2-20D2-D35B-7BC7202B0C51}"/>
              </a:ext>
            </a:extLst>
          </p:cNvPr>
          <p:cNvSpPr/>
          <p:nvPr/>
        </p:nvSpPr>
        <p:spPr>
          <a:xfrm rot="1443793">
            <a:off x="5963108" y="3327334"/>
            <a:ext cx="265784" cy="265784"/>
          </a:xfrm>
          <a:prstGeom prst="arc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DDE24FA-6F23-919C-24D5-FF1403A94F53}"/>
                  </a:ext>
                </a:extLst>
              </p:cNvPr>
              <p:cNvSpPr txBox="1"/>
              <p:nvPr/>
            </p:nvSpPr>
            <p:spPr>
              <a:xfrm>
                <a:off x="5917511" y="3557020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DDE24FA-6F23-919C-24D5-FF1403A94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511" y="3557020"/>
                <a:ext cx="40427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0845128-19CB-7224-D6BB-292BF8C2AA5E}"/>
                  </a:ext>
                </a:extLst>
              </p:cNvPr>
              <p:cNvSpPr txBox="1"/>
              <p:nvPr/>
            </p:nvSpPr>
            <p:spPr>
              <a:xfrm>
                <a:off x="5585414" y="636782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0845128-19CB-7224-D6BB-292BF8C2A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5414" y="636782"/>
                <a:ext cx="40427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0D9C771-068E-EA28-046F-6A5F26292B59}"/>
                  </a:ext>
                </a:extLst>
              </p:cNvPr>
              <p:cNvSpPr txBox="1"/>
              <p:nvPr/>
            </p:nvSpPr>
            <p:spPr>
              <a:xfrm>
                <a:off x="2946825" y="3491481"/>
                <a:ext cx="577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0D9C771-068E-EA28-046F-6A5F26292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825" y="3491481"/>
                <a:ext cx="57740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4B7CED4-34B4-49D9-C7E3-CD9B3D901563}"/>
                  </a:ext>
                </a:extLst>
              </p:cNvPr>
              <p:cNvSpPr txBox="1"/>
              <p:nvPr/>
            </p:nvSpPr>
            <p:spPr>
              <a:xfrm>
                <a:off x="5424217" y="6029687"/>
                <a:ext cx="577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4B7CED4-34B4-49D9-C7E3-CD9B3D901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217" y="6029687"/>
                <a:ext cx="57740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7FC0BE2-62ED-0831-EA8A-8FD91C543E82}"/>
                  </a:ext>
                </a:extLst>
              </p:cNvPr>
              <p:cNvSpPr txBox="1"/>
              <p:nvPr/>
            </p:nvSpPr>
            <p:spPr>
              <a:xfrm>
                <a:off x="8434549" y="3534775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7FC0BE2-62ED-0831-EA8A-8FD91C543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4549" y="3534775"/>
                <a:ext cx="40427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02028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0DDFC-EC27-4A8D-B0C1-8DEE3E19D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A00155D5-74CD-0DD6-49C3-4936D7B1260B}"/>
              </a:ext>
            </a:extLst>
          </p:cNvPr>
          <p:cNvSpPr/>
          <p:nvPr/>
        </p:nvSpPr>
        <p:spPr>
          <a:xfrm>
            <a:off x="2643981" y="5662"/>
            <a:ext cx="6852338" cy="6852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2333238-D418-15A4-D1B5-CF230E079399}"/>
              </a:ext>
            </a:extLst>
          </p:cNvPr>
          <p:cNvCxnSpPr>
            <a:cxnSpLocks/>
          </p:cNvCxnSpPr>
          <p:nvPr/>
        </p:nvCxnSpPr>
        <p:spPr>
          <a:xfrm flipV="1">
            <a:off x="5953601" y="381000"/>
            <a:ext cx="0" cy="628650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5957566A-2532-C7D5-54C6-B25AC2B627D5}"/>
              </a:ext>
            </a:extLst>
          </p:cNvPr>
          <p:cNvCxnSpPr>
            <a:cxnSpLocks/>
          </p:cNvCxnSpPr>
          <p:nvPr/>
        </p:nvCxnSpPr>
        <p:spPr>
          <a:xfrm rot="5400000" flipV="1">
            <a:off x="5953601" y="381000"/>
            <a:ext cx="0" cy="628650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37739D-0147-2F12-AE24-2193FBFA6E83}"/>
                  </a:ext>
                </a:extLst>
              </p:cNvPr>
              <p:cNvSpPr txBox="1"/>
              <p:nvPr/>
            </p:nvSpPr>
            <p:spPr>
              <a:xfrm>
                <a:off x="5751462" y="11668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37739D-0147-2F12-AE24-2193FBFA6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462" y="11668"/>
                <a:ext cx="404277" cy="369332"/>
              </a:xfrm>
              <a:prstGeom prst="rect">
                <a:avLst/>
              </a:prstGeom>
              <a:blipFill>
                <a:blip r:embed="rId2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F47C86-60F3-CF03-39BC-6E95900F583D}"/>
                  </a:ext>
                </a:extLst>
              </p:cNvPr>
              <p:cNvSpPr txBox="1"/>
              <p:nvPr/>
            </p:nvSpPr>
            <p:spPr>
              <a:xfrm>
                <a:off x="9096851" y="3339584"/>
                <a:ext cx="399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F47C86-60F3-CF03-39BC-6E95900F5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6851" y="3339584"/>
                <a:ext cx="39946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타원 9">
            <a:extLst>
              <a:ext uri="{FF2B5EF4-FFF2-40B4-BE49-F238E27FC236}">
                <a16:creationId xmlns:a16="http://schemas.microsoft.com/office/drawing/2014/main" id="{75FAA101-EE54-F161-7261-51D0E16C6D7D}"/>
              </a:ext>
            </a:extLst>
          </p:cNvPr>
          <p:cNvSpPr/>
          <p:nvPr/>
        </p:nvSpPr>
        <p:spPr>
          <a:xfrm>
            <a:off x="3429479" y="1000128"/>
            <a:ext cx="5048244" cy="5048244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73768D4-D6E9-4D49-EC19-6AEFF0C2EE37}"/>
              </a:ext>
            </a:extLst>
          </p:cNvPr>
          <p:cNvSpPr/>
          <p:nvPr/>
        </p:nvSpPr>
        <p:spPr>
          <a:xfrm>
            <a:off x="7713539" y="1698593"/>
            <a:ext cx="146118" cy="14611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56E3117-C695-0EA2-48D9-34E5FE6EA7BE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5953601" y="1823313"/>
            <a:ext cx="1781336" cy="17009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D9DA086-100E-23A9-DD1C-14B29ABC8FFC}"/>
                  </a:ext>
                </a:extLst>
              </p:cNvPr>
              <p:cNvSpPr txBox="1"/>
              <p:nvPr/>
            </p:nvSpPr>
            <p:spPr>
              <a:xfrm>
                <a:off x="6119650" y="3154918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D9DA086-100E-23A9-DD1C-14B29ABC8F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650" y="3154918"/>
                <a:ext cx="41068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원호 18">
            <a:extLst>
              <a:ext uri="{FF2B5EF4-FFF2-40B4-BE49-F238E27FC236}">
                <a16:creationId xmlns:a16="http://schemas.microsoft.com/office/drawing/2014/main" id="{4D79EE2A-AB29-A05F-9E8E-D954CCA3224C}"/>
              </a:ext>
            </a:extLst>
          </p:cNvPr>
          <p:cNvSpPr/>
          <p:nvPr/>
        </p:nvSpPr>
        <p:spPr>
          <a:xfrm rot="16200000">
            <a:off x="5953600" y="1832833"/>
            <a:ext cx="3382834" cy="3382834"/>
          </a:xfrm>
          <a:prstGeom prst="arc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AB34696-0413-AA58-94D3-AF602D9BE422}"/>
                  </a:ext>
                </a:extLst>
              </p:cNvPr>
              <p:cNvSpPr txBox="1"/>
              <p:nvPr/>
            </p:nvSpPr>
            <p:spPr>
              <a:xfrm>
                <a:off x="6238400" y="1920490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AB34696-0413-AA58-94D3-AF602D9BE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400" y="1920490"/>
                <a:ext cx="3834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원호 20">
            <a:extLst>
              <a:ext uri="{FF2B5EF4-FFF2-40B4-BE49-F238E27FC236}">
                <a16:creationId xmlns:a16="http://schemas.microsoft.com/office/drawing/2014/main" id="{8C90E54D-AD44-B3CA-AF10-4CD332F0AF5A}"/>
              </a:ext>
            </a:extLst>
          </p:cNvPr>
          <p:cNvSpPr/>
          <p:nvPr/>
        </p:nvSpPr>
        <p:spPr>
          <a:xfrm rot="1443793">
            <a:off x="5963108" y="3327334"/>
            <a:ext cx="265784" cy="265784"/>
          </a:xfrm>
          <a:prstGeom prst="arc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CAB669D-DA31-68CD-7800-EB7C50787BC3}"/>
                  </a:ext>
                </a:extLst>
              </p:cNvPr>
              <p:cNvSpPr txBox="1"/>
              <p:nvPr/>
            </p:nvSpPr>
            <p:spPr>
              <a:xfrm>
                <a:off x="5917511" y="3557020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CAB669D-DA31-68CD-7800-EB7C50787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511" y="3557020"/>
                <a:ext cx="40427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DFAC722-1B69-ADB7-9A5D-F3ABB11CC15D}"/>
                  </a:ext>
                </a:extLst>
              </p:cNvPr>
              <p:cNvSpPr txBox="1"/>
              <p:nvPr/>
            </p:nvSpPr>
            <p:spPr>
              <a:xfrm>
                <a:off x="5585414" y="636782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DFAC722-1B69-ADB7-9A5D-F3ABB11CC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5414" y="636782"/>
                <a:ext cx="40427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C89A258-AE1D-758D-B8F4-A2A2DC9A5C2D}"/>
                  </a:ext>
                </a:extLst>
              </p:cNvPr>
              <p:cNvSpPr txBox="1"/>
              <p:nvPr/>
            </p:nvSpPr>
            <p:spPr>
              <a:xfrm>
                <a:off x="2946825" y="3491481"/>
                <a:ext cx="577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C89A258-AE1D-758D-B8F4-A2A2DC9A5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825" y="3491481"/>
                <a:ext cx="57740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C324052-4EAF-1A47-A9FD-47A186F05B38}"/>
                  </a:ext>
                </a:extLst>
              </p:cNvPr>
              <p:cNvSpPr txBox="1"/>
              <p:nvPr/>
            </p:nvSpPr>
            <p:spPr>
              <a:xfrm>
                <a:off x="5424217" y="6029687"/>
                <a:ext cx="577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C324052-4EAF-1A47-A9FD-47A186F05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217" y="6029687"/>
                <a:ext cx="57740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535A05D-11FA-3CDB-A544-5D22C5E0D150}"/>
                  </a:ext>
                </a:extLst>
              </p:cNvPr>
              <p:cNvSpPr txBox="1"/>
              <p:nvPr/>
            </p:nvSpPr>
            <p:spPr>
              <a:xfrm>
                <a:off x="8434549" y="3534775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535A05D-11FA-3CDB-A544-5D22C5E0D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4549" y="3534775"/>
                <a:ext cx="40427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8AC26D3-6291-8F82-714D-0C539434C088}"/>
              </a:ext>
            </a:extLst>
          </p:cNvPr>
          <p:cNvCxnSpPr>
            <a:stCxn id="13" idx="4"/>
          </p:cNvCxnSpPr>
          <p:nvPr/>
        </p:nvCxnSpPr>
        <p:spPr>
          <a:xfrm>
            <a:off x="7786598" y="1844711"/>
            <a:ext cx="4852" cy="16795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3FD7066-DBCE-CC98-9624-D2A04774FEC0}"/>
              </a:ext>
            </a:extLst>
          </p:cNvPr>
          <p:cNvCxnSpPr>
            <a:endCxn id="19" idx="0"/>
          </p:cNvCxnSpPr>
          <p:nvPr/>
        </p:nvCxnSpPr>
        <p:spPr>
          <a:xfrm flipH="1">
            <a:off x="5953600" y="3524249"/>
            <a:ext cx="183299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6F05D0A-E45F-44BB-79FB-B016B8CE5900}"/>
              </a:ext>
            </a:extLst>
          </p:cNvPr>
          <p:cNvSpPr/>
          <p:nvPr/>
        </p:nvSpPr>
        <p:spPr>
          <a:xfrm>
            <a:off x="7578939" y="3307873"/>
            <a:ext cx="214433" cy="2144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원호 13">
            <a:extLst>
              <a:ext uri="{FF2B5EF4-FFF2-40B4-BE49-F238E27FC236}">
                <a16:creationId xmlns:a16="http://schemas.microsoft.com/office/drawing/2014/main" id="{D56AA4D2-726C-B6D6-E818-14D9C82FE5B2}"/>
              </a:ext>
            </a:extLst>
          </p:cNvPr>
          <p:cNvSpPr/>
          <p:nvPr/>
        </p:nvSpPr>
        <p:spPr>
          <a:xfrm rot="8100000">
            <a:off x="5585561" y="1343598"/>
            <a:ext cx="2569076" cy="2569076"/>
          </a:xfrm>
          <a:prstGeom prst="arc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원호 15">
            <a:extLst>
              <a:ext uri="{FF2B5EF4-FFF2-40B4-BE49-F238E27FC236}">
                <a16:creationId xmlns:a16="http://schemas.microsoft.com/office/drawing/2014/main" id="{F75B610C-3D7E-57CA-38BD-7A103B33FFD3}"/>
              </a:ext>
            </a:extLst>
          </p:cNvPr>
          <p:cNvSpPr/>
          <p:nvPr/>
        </p:nvSpPr>
        <p:spPr>
          <a:xfrm rot="2700000">
            <a:off x="5790880" y="1489661"/>
            <a:ext cx="2363678" cy="2363678"/>
          </a:xfrm>
          <a:prstGeom prst="arc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6601E98-B5EB-9D81-07E2-7C9F72B5304C}"/>
                  </a:ext>
                </a:extLst>
              </p:cNvPr>
              <p:cNvSpPr txBox="1"/>
              <p:nvPr/>
            </p:nvSpPr>
            <p:spPr>
              <a:xfrm>
                <a:off x="6723848" y="3923072"/>
                <a:ext cx="409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6601E98-B5EB-9D81-07E2-7C9F72B53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848" y="3923072"/>
                <a:ext cx="40908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7A80D2B-7B16-47B4-BC13-7F515D29B0ED}"/>
                  </a:ext>
                </a:extLst>
              </p:cNvPr>
              <p:cNvSpPr txBox="1"/>
              <p:nvPr/>
            </p:nvSpPr>
            <p:spPr>
              <a:xfrm>
                <a:off x="8039309" y="2772336"/>
                <a:ext cx="4058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7A80D2B-7B16-47B4-BC13-7F515D29B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309" y="2772336"/>
                <a:ext cx="40588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66561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FC8DD5-5BBF-D08E-0BB6-338947200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6EF323D7-427A-8E06-32E6-93041411C8FB}"/>
              </a:ext>
            </a:extLst>
          </p:cNvPr>
          <p:cNvSpPr/>
          <p:nvPr/>
        </p:nvSpPr>
        <p:spPr>
          <a:xfrm>
            <a:off x="2643981" y="5662"/>
            <a:ext cx="6852338" cy="6852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3FF42EF-B492-07B7-B83D-A991B44EA81B}"/>
              </a:ext>
            </a:extLst>
          </p:cNvPr>
          <p:cNvCxnSpPr>
            <a:cxnSpLocks/>
          </p:cNvCxnSpPr>
          <p:nvPr/>
        </p:nvCxnSpPr>
        <p:spPr>
          <a:xfrm flipV="1">
            <a:off x="5953601" y="381000"/>
            <a:ext cx="0" cy="628650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4D1ACCE-8941-544C-4C42-7173281902A1}"/>
              </a:ext>
            </a:extLst>
          </p:cNvPr>
          <p:cNvCxnSpPr>
            <a:cxnSpLocks/>
          </p:cNvCxnSpPr>
          <p:nvPr/>
        </p:nvCxnSpPr>
        <p:spPr>
          <a:xfrm rot="5400000" flipV="1">
            <a:off x="5953601" y="381000"/>
            <a:ext cx="0" cy="628650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F79E449-5356-E74B-FDC5-8BD7A2617AE9}"/>
                  </a:ext>
                </a:extLst>
              </p:cNvPr>
              <p:cNvSpPr txBox="1"/>
              <p:nvPr/>
            </p:nvSpPr>
            <p:spPr>
              <a:xfrm>
                <a:off x="5751462" y="11668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F79E449-5356-E74B-FDC5-8BD7A2617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462" y="11668"/>
                <a:ext cx="404277" cy="369332"/>
              </a:xfrm>
              <a:prstGeom prst="rect">
                <a:avLst/>
              </a:prstGeom>
              <a:blipFill>
                <a:blip r:embed="rId2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FBE705C-7EB7-ACEE-DBFB-A87680F1DE14}"/>
                  </a:ext>
                </a:extLst>
              </p:cNvPr>
              <p:cNvSpPr txBox="1"/>
              <p:nvPr/>
            </p:nvSpPr>
            <p:spPr>
              <a:xfrm>
                <a:off x="9096851" y="3339584"/>
                <a:ext cx="399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FBE705C-7EB7-ACEE-DBFB-A87680F1D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6851" y="3339584"/>
                <a:ext cx="39946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타원 9">
            <a:extLst>
              <a:ext uri="{FF2B5EF4-FFF2-40B4-BE49-F238E27FC236}">
                <a16:creationId xmlns:a16="http://schemas.microsoft.com/office/drawing/2014/main" id="{772240AB-B8CC-5F4B-CF0B-F744679AA681}"/>
              </a:ext>
            </a:extLst>
          </p:cNvPr>
          <p:cNvSpPr/>
          <p:nvPr/>
        </p:nvSpPr>
        <p:spPr>
          <a:xfrm>
            <a:off x="3429479" y="1000128"/>
            <a:ext cx="5048244" cy="5048244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C371807-CD61-9CC0-36A2-200AD9C73AAB}"/>
              </a:ext>
            </a:extLst>
          </p:cNvPr>
          <p:cNvSpPr/>
          <p:nvPr/>
        </p:nvSpPr>
        <p:spPr>
          <a:xfrm>
            <a:off x="7713539" y="1698593"/>
            <a:ext cx="146118" cy="14611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91EAF57-70E8-47B7-8B80-6C944778E6B0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5953601" y="1823313"/>
            <a:ext cx="1781336" cy="17009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76C1B2E-F294-CBB1-C294-4F98B228FC02}"/>
                  </a:ext>
                </a:extLst>
              </p:cNvPr>
              <p:cNvSpPr txBox="1"/>
              <p:nvPr/>
            </p:nvSpPr>
            <p:spPr>
              <a:xfrm>
                <a:off x="6119650" y="3154918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76C1B2E-F294-CBB1-C294-4F98B228F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650" y="3154918"/>
                <a:ext cx="41068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원호 18">
            <a:extLst>
              <a:ext uri="{FF2B5EF4-FFF2-40B4-BE49-F238E27FC236}">
                <a16:creationId xmlns:a16="http://schemas.microsoft.com/office/drawing/2014/main" id="{8D48B4D1-2D71-0FF2-B889-48E3FCB73143}"/>
              </a:ext>
            </a:extLst>
          </p:cNvPr>
          <p:cNvSpPr/>
          <p:nvPr/>
        </p:nvSpPr>
        <p:spPr>
          <a:xfrm rot="16200000">
            <a:off x="5953600" y="1832833"/>
            <a:ext cx="3382834" cy="3382834"/>
          </a:xfrm>
          <a:prstGeom prst="arc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A27883B-8A3E-7241-742C-3D41F2959BBB}"/>
                  </a:ext>
                </a:extLst>
              </p:cNvPr>
              <p:cNvSpPr txBox="1"/>
              <p:nvPr/>
            </p:nvSpPr>
            <p:spPr>
              <a:xfrm>
                <a:off x="6238400" y="1920490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A27883B-8A3E-7241-742C-3D41F2959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400" y="1920490"/>
                <a:ext cx="4042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원호 20">
            <a:extLst>
              <a:ext uri="{FF2B5EF4-FFF2-40B4-BE49-F238E27FC236}">
                <a16:creationId xmlns:a16="http://schemas.microsoft.com/office/drawing/2014/main" id="{90E31680-2A19-F69F-B1D6-B8CFA2EE49A6}"/>
              </a:ext>
            </a:extLst>
          </p:cNvPr>
          <p:cNvSpPr/>
          <p:nvPr/>
        </p:nvSpPr>
        <p:spPr>
          <a:xfrm rot="1443793">
            <a:off x="5963108" y="3327334"/>
            <a:ext cx="265784" cy="265784"/>
          </a:xfrm>
          <a:prstGeom prst="arc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C063A29-2A62-DE13-67BB-0C16D6C69CD3}"/>
                  </a:ext>
                </a:extLst>
              </p:cNvPr>
              <p:cNvSpPr txBox="1"/>
              <p:nvPr/>
            </p:nvSpPr>
            <p:spPr>
              <a:xfrm>
                <a:off x="5917511" y="3557020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C063A29-2A62-DE13-67BB-0C16D6C69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511" y="3557020"/>
                <a:ext cx="40427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C4A681A-7E43-981E-1D52-76EBC1F9CBC9}"/>
                  </a:ext>
                </a:extLst>
              </p:cNvPr>
              <p:cNvSpPr txBox="1"/>
              <p:nvPr/>
            </p:nvSpPr>
            <p:spPr>
              <a:xfrm>
                <a:off x="5585414" y="636782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C4A681A-7E43-981E-1D52-76EBC1F9C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5414" y="636782"/>
                <a:ext cx="40427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D9DFDC-BCE5-1C50-8346-16B97CE24C09}"/>
                  </a:ext>
                </a:extLst>
              </p:cNvPr>
              <p:cNvSpPr txBox="1"/>
              <p:nvPr/>
            </p:nvSpPr>
            <p:spPr>
              <a:xfrm>
                <a:off x="2946825" y="3491481"/>
                <a:ext cx="577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D9DFDC-BCE5-1C50-8346-16B97CE24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825" y="3491481"/>
                <a:ext cx="57740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EC34199-5DB6-793F-4D60-8C3E21697894}"/>
                  </a:ext>
                </a:extLst>
              </p:cNvPr>
              <p:cNvSpPr txBox="1"/>
              <p:nvPr/>
            </p:nvSpPr>
            <p:spPr>
              <a:xfrm>
                <a:off x="5424217" y="6029687"/>
                <a:ext cx="577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EC34199-5DB6-793F-4D60-8C3E21697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217" y="6029687"/>
                <a:ext cx="57740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C3FE063-EEC1-74D0-CF3F-B13E17F546DE}"/>
                  </a:ext>
                </a:extLst>
              </p:cNvPr>
              <p:cNvSpPr txBox="1"/>
              <p:nvPr/>
            </p:nvSpPr>
            <p:spPr>
              <a:xfrm>
                <a:off x="8434549" y="3534775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C3FE063-EEC1-74D0-CF3F-B13E17F54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4549" y="3534775"/>
                <a:ext cx="40427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7B7558C-7B5F-FCB9-EA89-506D41EF89C0}"/>
              </a:ext>
            </a:extLst>
          </p:cNvPr>
          <p:cNvCxnSpPr>
            <a:stCxn id="13" idx="4"/>
          </p:cNvCxnSpPr>
          <p:nvPr/>
        </p:nvCxnSpPr>
        <p:spPr>
          <a:xfrm>
            <a:off x="7786598" y="1844711"/>
            <a:ext cx="4852" cy="16795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326A4F5-31E6-D102-2401-D99B77F589C5}"/>
              </a:ext>
            </a:extLst>
          </p:cNvPr>
          <p:cNvCxnSpPr>
            <a:endCxn id="19" idx="0"/>
          </p:cNvCxnSpPr>
          <p:nvPr/>
        </p:nvCxnSpPr>
        <p:spPr>
          <a:xfrm flipH="1">
            <a:off x="5953600" y="3524249"/>
            <a:ext cx="183299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5D412E0-9C57-D5F5-8D06-94734B3A059B}"/>
              </a:ext>
            </a:extLst>
          </p:cNvPr>
          <p:cNvSpPr/>
          <p:nvPr/>
        </p:nvSpPr>
        <p:spPr>
          <a:xfrm>
            <a:off x="7578939" y="3307873"/>
            <a:ext cx="214433" cy="2144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원호 13">
            <a:extLst>
              <a:ext uri="{FF2B5EF4-FFF2-40B4-BE49-F238E27FC236}">
                <a16:creationId xmlns:a16="http://schemas.microsoft.com/office/drawing/2014/main" id="{97CEE48B-24D5-84E7-907D-4C8A4C1F5361}"/>
              </a:ext>
            </a:extLst>
          </p:cNvPr>
          <p:cNvSpPr/>
          <p:nvPr/>
        </p:nvSpPr>
        <p:spPr>
          <a:xfrm rot="8100000">
            <a:off x="5585561" y="1343598"/>
            <a:ext cx="2569076" cy="2569076"/>
          </a:xfrm>
          <a:prstGeom prst="arc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원호 15">
            <a:extLst>
              <a:ext uri="{FF2B5EF4-FFF2-40B4-BE49-F238E27FC236}">
                <a16:creationId xmlns:a16="http://schemas.microsoft.com/office/drawing/2014/main" id="{5F17D628-1061-5E21-A640-621992CB6A83}"/>
              </a:ext>
            </a:extLst>
          </p:cNvPr>
          <p:cNvSpPr/>
          <p:nvPr/>
        </p:nvSpPr>
        <p:spPr>
          <a:xfrm rot="2700000">
            <a:off x="5790880" y="1489661"/>
            <a:ext cx="2363678" cy="2363678"/>
          </a:xfrm>
          <a:prstGeom prst="arc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B6CC643-FDC8-B0CA-A155-11D66D154373}"/>
                  </a:ext>
                </a:extLst>
              </p:cNvPr>
              <p:cNvSpPr txBox="1"/>
              <p:nvPr/>
            </p:nvSpPr>
            <p:spPr>
              <a:xfrm>
                <a:off x="6584631" y="3881208"/>
                <a:ext cx="7761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𝒄𝒐𝒔</m:t>
                      </m:r>
                      <m:r>
                        <a:rPr lang="ko-KR" alt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B6CC643-FDC8-B0CA-A155-11D66D154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631" y="3881208"/>
                <a:ext cx="77617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C70FFB9-705A-3217-573C-20B7453B3C24}"/>
                  </a:ext>
                </a:extLst>
              </p:cNvPr>
              <p:cNvSpPr txBox="1"/>
              <p:nvPr/>
            </p:nvSpPr>
            <p:spPr>
              <a:xfrm>
                <a:off x="8217606" y="2754990"/>
                <a:ext cx="76014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𝒔𝒊𝒏</m:t>
                      </m:r>
                      <m:r>
                        <a:rPr lang="ko-KR" alt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C70FFB9-705A-3217-573C-20B7453B3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7606" y="2754990"/>
                <a:ext cx="76014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403CEBE-2BC6-7FC0-3F85-1D3133F275DD}"/>
                  </a:ext>
                </a:extLst>
              </p:cNvPr>
              <p:cNvSpPr txBox="1"/>
              <p:nvPr/>
            </p:nvSpPr>
            <p:spPr>
              <a:xfrm>
                <a:off x="7762147" y="1494064"/>
                <a:ext cx="16001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𝒄𝒐𝒔</m:t>
                      </m:r>
                      <m:r>
                        <a:rPr lang="ko-KR" altLang="en-US" b="1" i="1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𝒔𝒊𝒏</m:t>
                      </m:r>
                      <m:r>
                        <a:rPr lang="ko-KR" alt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403CEBE-2BC6-7FC0-3F85-1D3133F275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2147" y="1494064"/>
                <a:ext cx="1600118" cy="369332"/>
              </a:xfrm>
              <a:prstGeom prst="rect">
                <a:avLst/>
              </a:prstGeom>
              <a:blipFill>
                <a:blip r:embed="rId1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6772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996BDC-76B6-BA71-7252-B358725D6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AAB177A6-0438-8F11-FBB3-AA47B28EF51B}"/>
              </a:ext>
            </a:extLst>
          </p:cNvPr>
          <p:cNvSpPr/>
          <p:nvPr/>
        </p:nvSpPr>
        <p:spPr>
          <a:xfrm>
            <a:off x="2643981" y="5662"/>
            <a:ext cx="6852338" cy="6852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A923E1E-9C14-21C0-A8CD-43A0234FE93A}"/>
              </a:ext>
            </a:extLst>
          </p:cNvPr>
          <p:cNvCxnSpPr>
            <a:cxnSpLocks/>
          </p:cNvCxnSpPr>
          <p:nvPr/>
        </p:nvCxnSpPr>
        <p:spPr>
          <a:xfrm flipV="1">
            <a:off x="5953601" y="381000"/>
            <a:ext cx="0" cy="628650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B16321D7-C29F-96EA-4220-26AC4A35B996}"/>
              </a:ext>
            </a:extLst>
          </p:cNvPr>
          <p:cNvCxnSpPr>
            <a:cxnSpLocks/>
          </p:cNvCxnSpPr>
          <p:nvPr/>
        </p:nvCxnSpPr>
        <p:spPr>
          <a:xfrm rot="5400000" flipV="1">
            <a:off x="5953601" y="381000"/>
            <a:ext cx="0" cy="628650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A7F00A4-B32F-9F4E-4704-F3A010BF0CD7}"/>
                  </a:ext>
                </a:extLst>
              </p:cNvPr>
              <p:cNvSpPr txBox="1"/>
              <p:nvPr/>
            </p:nvSpPr>
            <p:spPr>
              <a:xfrm>
                <a:off x="5751462" y="11668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A7F00A4-B32F-9F4E-4704-F3A010BF0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462" y="11668"/>
                <a:ext cx="404277" cy="369332"/>
              </a:xfrm>
              <a:prstGeom prst="rect">
                <a:avLst/>
              </a:prstGeom>
              <a:blipFill>
                <a:blip r:embed="rId2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B74E52F-A167-8058-A2B1-9F403426AFE5}"/>
                  </a:ext>
                </a:extLst>
              </p:cNvPr>
              <p:cNvSpPr txBox="1"/>
              <p:nvPr/>
            </p:nvSpPr>
            <p:spPr>
              <a:xfrm>
                <a:off x="9096851" y="3339584"/>
                <a:ext cx="399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B74E52F-A167-8058-A2B1-9F403426A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6851" y="3339584"/>
                <a:ext cx="39946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타원 9">
            <a:extLst>
              <a:ext uri="{FF2B5EF4-FFF2-40B4-BE49-F238E27FC236}">
                <a16:creationId xmlns:a16="http://schemas.microsoft.com/office/drawing/2014/main" id="{E6798656-9EF2-ACDA-447A-110643D65563}"/>
              </a:ext>
            </a:extLst>
          </p:cNvPr>
          <p:cNvSpPr/>
          <p:nvPr/>
        </p:nvSpPr>
        <p:spPr>
          <a:xfrm>
            <a:off x="3429479" y="1000128"/>
            <a:ext cx="5048244" cy="5048244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531EE53-B7E3-5D36-D867-C73D68B26A31}"/>
              </a:ext>
            </a:extLst>
          </p:cNvPr>
          <p:cNvSpPr/>
          <p:nvPr/>
        </p:nvSpPr>
        <p:spPr>
          <a:xfrm>
            <a:off x="7713539" y="1698593"/>
            <a:ext cx="146118" cy="14611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D3617B6-D4A1-D9C5-DFA6-C0698F53DD0C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5953601" y="1823313"/>
            <a:ext cx="1781336" cy="17009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FA216C9-7308-33C3-FEEF-C6C81504773A}"/>
                  </a:ext>
                </a:extLst>
              </p:cNvPr>
              <p:cNvSpPr txBox="1"/>
              <p:nvPr/>
            </p:nvSpPr>
            <p:spPr>
              <a:xfrm>
                <a:off x="6119650" y="3154918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FA216C9-7308-33C3-FEEF-C6C8150477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650" y="3154918"/>
                <a:ext cx="41068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원호 18">
            <a:extLst>
              <a:ext uri="{FF2B5EF4-FFF2-40B4-BE49-F238E27FC236}">
                <a16:creationId xmlns:a16="http://schemas.microsoft.com/office/drawing/2014/main" id="{4000250C-FA78-704C-8747-44B0FA1D161D}"/>
              </a:ext>
            </a:extLst>
          </p:cNvPr>
          <p:cNvSpPr/>
          <p:nvPr/>
        </p:nvSpPr>
        <p:spPr>
          <a:xfrm rot="16200000">
            <a:off x="5953600" y="1832833"/>
            <a:ext cx="3382834" cy="3382834"/>
          </a:xfrm>
          <a:prstGeom prst="arc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D41650C-72DA-F581-A435-FD30A41032C9}"/>
                  </a:ext>
                </a:extLst>
              </p:cNvPr>
              <p:cNvSpPr txBox="1"/>
              <p:nvPr/>
            </p:nvSpPr>
            <p:spPr>
              <a:xfrm>
                <a:off x="6238400" y="192049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D41650C-72DA-F581-A435-FD30A4103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400" y="1920490"/>
                <a:ext cx="38985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원호 20">
            <a:extLst>
              <a:ext uri="{FF2B5EF4-FFF2-40B4-BE49-F238E27FC236}">
                <a16:creationId xmlns:a16="http://schemas.microsoft.com/office/drawing/2014/main" id="{866CDEC7-41CA-1000-D6EF-1875F5ABD875}"/>
              </a:ext>
            </a:extLst>
          </p:cNvPr>
          <p:cNvSpPr/>
          <p:nvPr/>
        </p:nvSpPr>
        <p:spPr>
          <a:xfrm rot="1443793">
            <a:off x="5963108" y="3327334"/>
            <a:ext cx="265784" cy="265784"/>
          </a:xfrm>
          <a:prstGeom prst="arc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7E167AD-0A97-7A05-FEB4-D2A8D7C363A9}"/>
                  </a:ext>
                </a:extLst>
              </p:cNvPr>
              <p:cNvSpPr txBox="1"/>
              <p:nvPr/>
            </p:nvSpPr>
            <p:spPr>
              <a:xfrm>
                <a:off x="5917511" y="3557020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7E167AD-0A97-7A05-FEB4-D2A8D7C36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511" y="3557020"/>
                <a:ext cx="40427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F4383E0-3795-163D-F2A3-2C514FF4EC51}"/>
                  </a:ext>
                </a:extLst>
              </p:cNvPr>
              <p:cNvSpPr txBox="1"/>
              <p:nvPr/>
            </p:nvSpPr>
            <p:spPr>
              <a:xfrm>
                <a:off x="5585414" y="636782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F4383E0-3795-163D-F2A3-2C514FF4E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5414" y="636782"/>
                <a:ext cx="38985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6A6FDF8-07DC-367B-1E3A-3188117D780B}"/>
                  </a:ext>
                </a:extLst>
              </p:cNvPr>
              <p:cNvSpPr txBox="1"/>
              <p:nvPr/>
            </p:nvSpPr>
            <p:spPr>
              <a:xfrm>
                <a:off x="2946825" y="3491481"/>
                <a:ext cx="5629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6A6FDF8-07DC-367B-1E3A-3188117D7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825" y="3491481"/>
                <a:ext cx="56297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0AEFB98-02BB-DA14-7AF6-B9E821713192}"/>
                  </a:ext>
                </a:extLst>
              </p:cNvPr>
              <p:cNvSpPr txBox="1"/>
              <p:nvPr/>
            </p:nvSpPr>
            <p:spPr>
              <a:xfrm>
                <a:off x="5424217" y="6029687"/>
                <a:ext cx="5629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0AEFB98-02BB-DA14-7AF6-B9E821713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217" y="6029687"/>
                <a:ext cx="56297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C8C7C16-6AF4-7774-5381-34DACE696EEE}"/>
                  </a:ext>
                </a:extLst>
              </p:cNvPr>
              <p:cNvSpPr txBox="1"/>
              <p:nvPr/>
            </p:nvSpPr>
            <p:spPr>
              <a:xfrm>
                <a:off x="8434549" y="3534775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C8C7C16-6AF4-7774-5381-34DACE696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4549" y="3534775"/>
                <a:ext cx="38985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934B35-A71A-A2E2-8178-F44A7A3530C8}"/>
              </a:ext>
            </a:extLst>
          </p:cNvPr>
          <p:cNvCxnSpPr>
            <a:stCxn id="13" idx="4"/>
          </p:cNvCxnSpPr>
          <p:nvPr/>
        </p:nvCxnSpPr>
        <p:spPr>
          <a:xfrm>
            <a:off x="7786598" y="1844711"/>
            <a:ext cx="4852" cy="1679539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4DEA39C-376A-40F2-6B0B-2EA7DC50D761}"/>
              </a:ext>
            </a:extLst>
          </p:cNvPr>
          <p:cNvSpPr/>
          <p:nvPr/>
        </p:nvSpPr>
        <p:spPr>
          <a:xfrm>
            <a:off x="7578939" y="3307873"/>
            <a:ext cx="214433" cy="2144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원호 13">
            <a:extLst>
              <a:ext uri="{FF2B5EF4-FFF2-40B4-BE49-F238E27FC236}">
                <a16:creationId xmlns:a16="http://schemas.microsoft.com/office/drawing/2014/main" id="{416187EC-B21B-8057-5519-FED006AB0EE9}"/>
              </a:ext>
            </a:extLst>
          </p:cNvPr>
          <p:cNvSpPr/>
          <p:nvPr/>
        </p:nvSpPr>
        <p:spPr>
          <a:xfrm rot="8100000">
            <a:off x="5585561" y="1343598"/>
            <a:ext cx="2569076" cy="2569076"/>
          </a:xfrm>
          <a:prstGeom prst="arc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원호 15">
            <a:extLst>
              <a:ext uri="{FF2B5EF4-FFF2-40B4-BE49-F238E27FC236}">
                <a16:creationId xmlns:a16="http://schemas.microsoft.com/office/drawing/2014/main" id="{0C506EE5-EB6B-6D1F-D88C-1A601EF6FBBA}"/>
              </a:ext>
            </a:extLst>
          </p:cNvPr>
          <p:cNvSpPr/>
          <p:nvPr/>
        </p:nvSpPr>
        <p:spPr>
          <a:xfrm rot="2700000">
            <a:off x="5790880" y="1489661"/>
            <a:ext cx="2363678" cy="2363678"/>
          </a:xfrm>
          <a:prstGeom prst="arc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E177FEF-2816-6964-BFAB-665D19F21288}"/>
                  </a:ext>
                </a:extLst>
              </p:cNvPr>
              <p:cNvSpPr txBox="1"/>
              <p:nvPr/>
            </p:nvSpPr>
            <p:spPr>
              <a:xfrm>
                <a:off x="6584631" y="3881208"/>
                <a:ext cx="10679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𝒄𝒐𝒔</m:t>
                      </m:r>
                      <m:r>
                        <a:rPr lang="ko-KR" alt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E177FEF-2816-6964-BFAB-665D19F21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631" y="3881208"/>
                <a:ext cx="106792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E64E2B9-B78D-E134-78D0-78450E3A8DB1}"/>
                  </a:ext>
                </a:extLst>
              </p:cNvPr>
              <p:cNvSpPr txBox="1"/>
              <p:nvPr/>
            </p:nvSpPr>
            <p:spPr>
              <a:xfrm>
                <a:off x="8217606" y="2754990"/>
                <a:ext cx="105189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𝒔𝒊𝒏</m:t>
                      </m:r>
                      <m:r>
                        <a:rPr lang="ko-KR" alt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E64E2B9-B78D-E134-78D0-78450E3A8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7606" y="2754990"/>
                <a:ext cx="1051891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E13A58-8C63-15B1-162B-ABE30C9E097B}"/>
                  </a:ext>
                </a:extLst>
              </p:cNvPr>
              <p:cNvSpPr txBox="1"/>
              <p:nvPr/>
            </p:nvSpPr>
            <p:spPr>
              <a:xfrm>
                <a:off x="7488229" y="1217756"/>
                <a:ext cx="18405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𝒄𝒐𝒔</m:t>
                      </m:r>
                      <m:r>
                        <a:rPr lang="ko-KR" altLang="en-US" b="1" i="1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𝒔𝒊𝒏</m:t>
                      </m:r>
                      <m:r>
                        <a:rPr lang="ko-KR" alt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E13A58-8C63-15B1-162B-ABE30C9E0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229" y="1217756"/>
                <a:ext cx="1840568" cy="369332"/>
              </a:xfrm>
              <a:prstGeom prst="rect">
                <a:avLst/>
              </a:prstGeom>
              <a:blipFill>
                <a:blip r:embed="rId1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B942F7D5-0C2A-F627-7CA8-A7452CED224D}"/>
              </a:ext>
            </a:extLst>
          </p:cNvPr>
          <p:cNvCxnSpPr>
            <a:cxnSpLocks/>
          </p:cNvCxnSpPr>
          <p:nvPr/>
        </p:nvCxnSpPr>
        <p:spPr>
          <a:xfrm rot="5400000">
            <a:off x="6824519" y="962308"/>
            <a:ext cx="4852" cy="1679539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505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E19414-FEA8-1A42-AD2D-72D9065B1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9E0E0B61-E0AB-1975-C32C-7311747F3825}"/>
              </a:ext>
            </a:extLst>
          </p:cNvPr>
          <p:cNvSpPr/>
          <p:nvPr/>
        </p:nvSpPr>
        <p:spPr>
          <a:xfrm>
            <a:off x="0" y="5662"/>
            <a:ext cx="17083314" cy="6852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FC8C90F-3755-3F81-D284-C395DFA28592}"/>
              </a:ext>
            </a:extLst>
          </p:cNvPr>
          <p:cNvCxnSpPr>
            <a:cxnSpLocks/>
          </p:cNvCxnSpPr>
          <p:nvPr/>
        </p:nvCxnSpPr>
        <p:spPr>
          <a:xfrm flipV="1">
            <a:off x="3309620" y="381000"/>
            <a:ext cx="0" cy="628650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8BF26B03-37DF-59D2-C672-2DC518FE515A}"/>
              </a:ext>
            </a:extLst>
          </p:cNvPr>
          <p:cNvCxnSpPr>
            <a:cxnSpLocks/>
          </p:cNvCxnSpPr>
          <p:nvPr/>
        </p:nvCxnSpPr>
        <p:spPr>
          <a:xfrm rot="5400000" flipV="1">
            <a:off x="3309620" y="381000"/>
            <a:ext cx="0" cy="628650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5D41F2-ED34-94CF-6345-FAE983CEBF13}"/>
                  </a:ext>
                </a:extLst>
              </p:cNvPr>
              <p:cNvSpPr txBox="1"/>
              <p:nvPr/>
            </p:nvSpPr>
            <p:spPr>
              <a:xfrm>
                <a:off x="3107481" y="11668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5D41F2-ED34-94CF-6345-FAE983CEB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481" y="11668"/>
                <a:ext cx="404277" cy="369332"/>
              </a:xfrm>
              <a:prstGeom prst="rect">
                <a:avLst/>
              </a:prstGeom>
              <a:blipFill>
                <a:blip r:embed="rId2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93B4C1-0ED6-F6EB-A375-FE405A56C62B}"/>
                  </a:ext>
                </a:extLst>
              </p:cNvPr>
              <p:cNvSpPr txBox="1"/>
              <p:nvPr/>
            </p:nvSpPr>
            <p:spPr>
              <a:xfrm>
                <a:off x="6452870" y="3339584"/>
                <a:ext cx="399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93B4C1-0ED6-F6EB-A375-FE405A56C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2870" y="3339584"/>
                <a:ext cx="39946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타원 9">
            <a:extLst>
              <a:ext uri="{FF2B5EF4-FFF2-40B4-BE49-F238E27FC236}">
                <a16:creationId xmlns:a16="http://schemas.microsoft.com/office/drawing/2014/main" id="{97EF2EB7-5D9F-4B21-6BAF-7B78A76D52A9}"/>
              </a:ext>
            </a:extLst>
          </p:cNvPr>
          <p:cNvSpPr/>
          <p:nvPr/>
        </p:nvSpPr>
        <p:spPr>
          <a:xfrm>
            <a:off x="785498" y="1000128"/>
            <a:ext cx="5048244" cy="5048244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175F8BA-9F29-AA92-1260-0CC06F14738A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3309620" y="1823313"/>
            <a:ext cx="1781336" cy="17009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5491012-F9D3-3B90-753B-F2CA486446E7}"/>
                  </a:ext>
                </a:extLst>
              </p:cNvPr>
              <p:cNvSpPr txBox="1"/>
              <p:nvPr/>
            </p:nvSpPr>
            <p:spPr>
              <a:xfrm>
                <a:off x="3475669" y="3154918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5491012-F9D3-3B90-753B-F2CA48644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669" y="3154918"/>
                <a:ext cx="41068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원호 18">
            <a:extLst>
              <a:ext uri="{FF2B5EF4-FFF2-40B4-BE49-F238E27FC236}">
                <a16:creationId xmlns:a16="http://schemas.microsoft.com/office/drawing/2014/main" id="{8C933C0D-1148-CDFA-9A7C-AF5EAF816187}"/>
              </a:ext>
            </a:extLst>
          </p:cNvPr>
          <p:cNvSpPr/>
          <p:nvPr/>
        </p:nvSpPr>
        <p:spPr>
          <a:xfrm rot="16200000">
            <a:off x="3309619" y="1832833"/>
            <a:ext cx="3382834" cy="3382834"/>
          </a:xfrm>
          <a:prstGeom prst="arc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CC850C9-4A70-8386-06B2-CD167B42214B}"/>
                  </a:ext>
                </a:extLst>
              </p:cNvPr>
              <p:cNvSpPr txBox="1"/>
              <p:nvPr/>
            </p:nvSpPr>
            <p:spPr>
              <a:xfrm>
                <a:off x="3594419" y="1920490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CC850C9-4A70-8386-06B2-CD167B4221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419" y="1920490"/>
                <a:ext cx="4042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원호 20">
            <a:extLst>
              <a:ext uri="{FF2B5EF4-FFF2-40B4-BE49-F238E27FC236}">
                <a16:creationId xmlns:a16="http://schemas.microsoft.com/office/drawing/2014/main" id="{5825462A-8AD2-20D2-D35B-7BC7202B0C51}"/>
              </a:ext>
            </a:extLst>
          </p:cNvPr>
          <p:cNvSpPr/>
          <p:nvPr/>
        </p:nvSpPr>
        <p:spPr>
          <a:xfrm rot="1443793">
            <a:off x="3319127" y="3327334"/>
            <a:ext cx="265784" cy="265784"/>
          </a:xfrm>
          <a:prstGeom prst="arc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DDE24FA-6F23-919C-24D5-FF1403A94F53}"/>
                  </a:ext>
                </a:extLst>
              </p:cNvPr>
              <p:cNvSpPr txBox="1"/>
              <p:nvPr/>
            </p:nvSpPr>
            <p:spPr>
              <a:xfrm>
                <a:off x="3273530" y="3557020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DDE24FA-6F23-919C-24D5-FF1403A94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530" y="3557020"/>
                <a:ext cx="40427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0845128-19CB-7224-D6BB-292BF8C2AA5E}"/>
                  </a:ext>
                </a:extLst>
              </p:cNvPr>
              <p:cNvSpPr txBox="1"/>
              <p:nvPr/>
            </p:nvSpPr>
            <p:spPr>
              <a:xfrm>
                <a:off x="2941433" y="636782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0845128-19CB-7224-D6BB-292BF8C2A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433" y="636782"/>
                <a:ext cx="40427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0D9C771-068E-EA28-046F-6A5F26292B59}"/>
                  </a:ext>
                </a:extLst>
              </p:cNvPr>
              <p:cNvSpPr txBox="1"/>
              <p:nvPr/>
            </p:nvSpPr>
            <p:spPr>
              <a:xfrm>
                <a:off x="302844" y="3491481"/>
                <a:ext cx="577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0D9C771-068E-EA28-046F-6A5F26292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44" y="3491481"/>
                <a:ext cx="57740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4B7CED4-34B4-49D9-C7E3-CD9B3D901563}"/>
                  </a:ext>
                </a:extLst>
              </p:cNvPr>
              <p:cNvSpPr txBox="1"/>
              <p:nvPr/>
            </p:nvSpPr>
            <p:spPr>
              <a:xfrm>
                <a:off x="2780236" y="6029687"/>
                <a:ext cx="577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4B7CED4-34B4-49D9-C7E3-CD9B3D901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0236" y="6029687"/>
                <a:ext cx="57740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7FC0BE2-62ED-0831-EA8A-8FD91C543E82}"/>
                  </a:ext>
                </a:extLst>
              </p:cNvPr>
              <p:cNvSpPr txBox="1"/>
              <p:nvPr/>
            </p:nvSpPr>
            <p:spPr>
              <a:xfrm>
                <a:off x="5790568" y="3534775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7FC0BE2-62ED-0831-EA8A-8FD91C543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0568" y="3534775"/>
                <a:ext cx="40427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원호 1">
            <a:extLst>
              <a:ext uri="{FF2B5EF4-FFF2-40B4-BE49-F238E27FC236}">
                <a16:creationId xmlns:a16="http://schemas.microsoft.com/office/drawing/2014/main" id="{A149AD0A-4466-1DF6-C907-0B7C62437294}"/>
              </a:ext>
            </a:extLst>
          </p:cNvPr>
          <p:cNvSpPr/>
          <p:nvPr/>
        </p:nvSpPr>
        <p:spPr>
          <a:xfrm>
            <a:off x="760385" y="998374"/>
            <a:ext cx="5072801" cy="5072801"/>
          </a:xfrm>
          <a:prstGeom prst="arc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FC314E4-217E-E1AA-C8D1-E76DA2ECA11E}"/>
              </a:ext>
            </a:extLst>
          </p:cNvPr>
          <p:cNvSpPr/>
          <p:nvPr/>
        </p:nvSpPr>
        <p:spPr>
          <a:xfrm>
            <a:off x="5069558" y="1698593"/>
            <a:ext cx="146118" cy="146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230DC64F-2226-7778-9332-30101A33983A}"/>
              </a:ext>
            </a:extLst>
          </p:cNvPr>
          <p:cNvSpPr/>
          <p:nvPr/>
        </p:nvSpPr>
        <p:spPr>
          <a:xfrm rot="16200000">
            <a:off x="3239131" y="948902"/>
            <a:ext cx="114773" cy="98942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9FC3DF0-1E6D-FB7A-AB18-DA4BD4FBB865}"/>
              </a:ext>
            </a:extLst>
          </p:cNvPr>
          <p:cNvCxnSpPr>
            <a:cxnSpLocks/>
          </p:cNvCxnSpPr>
          <p:nvPr/>
        </p:nvCxnSpPr>
        <p:spPr>
          <a:xfrm flipV="1">
            <a:off x="7538720" y="381000"/>
            <a:ext cx="0" cy="6286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72539BF-DBA5-7DD9-F794-F0DD62047908}"/>
              </a:ext>
            </a:extLst>
          </p:cNvPr>
          <p:cNvCxnSpPr>
            <a:cxnSpLocks/>
          </p:cNvCxnSpPr>
          <p:nvPr/>
        </p:nvCxnSpPr>
        <p:spPr>
          <a:xfrm>
            <a:off x="6852338" y="6026874"/>
            <a:ext cx="9650405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4DE600B-DBE2-0253-AD1A-553B80AD8CDE}"/>
                  </a:ext>
                </a:extLst>
              </p:cNvPr>
              <p:cNvSpPr txBox="1"/>
              <p:nvPr/>
            </p:nvSpPr>
            <p:spPr>
              <a:xfrm>
                <a:off x="7125891" y="6050982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4DE600B-DBE2-0253-AD1A-553B80AD8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891" y="6050982"/>
                <a:ext cx="40427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DA44B16-CEBB-C61F-DF58-65207525C5A3}"/>
                  </a:ext>
                </a:extLst>
              </p:cNvPr>
              <p:cNvSpPr txBox="1"/>
              <p:nvPr/>
            </p:nvSpPr>
            <p:spPr>
              <a:xfrm>
                <a:off x="7125891" y="571654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DA44B16-CEBB-C61F-DF58-65207525C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891" y="571654"/>
                <a:ext cx="40427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A7C447F-ECC3-004F-624E-44AD16680F7F}"/>
                  </a:ext>
                </a:extLst>
              </p:cNvPr>
              <p:cNvSpPr txBox="1"/>
              <p:nvPr/>
            </p:nvSpPr>
            <p:spPr>
              <a:xfrm>
                <a:off x="8357308" y="6050982"/>
                <a:ext cx="6286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𝟏𝟓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A7C447F-ECC3-004F-624E-44AD16680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7308" y="6050982"/>
                <a:ext cx="62869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593F87D-2288-B8BE-B314-6200D2ABF267}"/>
                  </a:ext>
                </a:extLst>
              </p:cNvPr>
              <p:cNvSpPr txBox="1"/>
              <p:nvPr/>
            </p:nvSpPr>
            <p:spPr>
              <a:xfrm>
                <a:off x="9804593" y="6050982"/>
                <a:ext cx="6286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𝟑𝟎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593F87D-2288-B8BE-B314-6200D2ABF2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4593" y="6050982"/>
                <a:ext cx="62869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E2CD9EA-F1B2-4932-3AED-6B9B3439EECC}"/>
                  </a:ext>
                </a:extLst>
              </p:cNvPr>
              <p:cNvSpPr txBox="1"/>
              <p:nvPr/>
            </p:nvSpPr>
            <p:spPr>
              <a:xfrm>
                <a:off x="11251878" y="6050982"/>
                <a:ext cx="6286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𝟒𝟓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E2CD9EA-F1B2-4932-3AED-6B9B3439E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1878" y="6050982"/>
                <a:ext cx="62869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71B7D8E-529E-793B-B0AF-95E7BD62F1EB}"/>
                  </a:ext>
                </a:extLst>
              </p:cNvPr>
              <p:cNvSpPr txBox="1"/>
              <p:nvPr/>
            </p:nvSpPr>
            <p:spPr>
              <a:xfrm>
                <a:off x="12699163" y="6050982"/>
                <a:ext cx="6286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𝟔𝟎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71B7D8E-529E-793B-B0AF-95E7BD62F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9163" y="6050982"/>
                <a:ext cx="628698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F120579-668F-BB46-F2BE-2A499DC908CD}"/>
                  </a:ext>
                </a:extLst>
              </p:cNvPr>
              <p:cNvSpPr txBox="1"/>
              <p:nvPr/>
            </p:nvSpPr>
            <p:spPr>
              <a:xfrm>
                <a:off x="14146448" y="6050982"/>
                <a:ext cx="6286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𝟕𝟓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F120579-668F-BB46-F2BE-2A499DC90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6448" y="6050982"/>
                <a:ext cx="628698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62B6759-594F-1116-199D-E34D33919AD6}"/>
                  </a:ext>
                </a:extLst>
              </p:cNvPr>
              <p:cNvSpPr txBox="1"/>
              <p:nvPr/>
            </p:nvSpPr>
            <p:spPr>
              <a:xfrm>
                <a:off x="15593733" y="6050982"/>
                <a:ext cx="6286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𝟗𝟎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62B6759-594F-1116-199D-E34D33919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3733" y="6050982"/>
                <a:ext cx="628698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C649459-80C4-9AB0-54D2-ED5A386BF444}"/>
                  </a:ext>
                </a:extLst>
              </p:cNvPr>
              <p:cNvSpPr txBox="1"/>
              <p:nvPr/>
            </p:nvSpPr>
            <p:spPr>
              <a:xfrm>
                <a:off x="16568349" y="5842208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US" altLang="ko-KR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C649459-80C4-9AB0-54D2-ED5A386BF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8349" y="5842208"/>
                <a:ext cx="410689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55758B4-5F4A-3A7E-0796-8BA05B7310CC}"/>
              </a:ext>
            </a:extLst>
          </p:cNvPr>
          <p:cNvCxnSpPr>
            <a:cxnSpLocks/>
          </p:cNvCxnSpPr>
          <p:nvPr/>
        </p:nvCxnSpPr>
        <p:spPr>
          <a:xfrm>
            <a:off x="8674083" y="756320"/>
            <a:ext cx="0" cy="5270554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9072D358-0308-A3BF-7A2A-F66DE8D6F50D}"/>
              </a:ext>
            </a:extLst>
          </p:cNvPr>
          <p:cNvCxnSpPr>
            <a:cxnSpLocks/>
          </p:cNvCxnSpPr>
          <p:nvPr/>
        </p:nvCxnSpPr>
        <p:spPr>
          <a:xfrm flipH="1">
            <a:off x="7538720" y="756320"/>
            <a:ext cx="8369362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462A518-B072-7D76-F895-DA7CF85BFBFA}"/>
              </a:ext>
            </a:extLst>
          </p:cNvPr>
          <p:cNvCxnSpPr>
            <a:cxnSpLocks/>
          </p:cNvCxnSpPr>
          <p:nvPr/>
        </p:nvCxnSpPr>
        <p:spPr>
          <a:xfrm>
            <a:off x="10118942" y="756320"/>
            <a:ext cx="0" cy="5270554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0206395B-3AD1-25E7-0B91-496EC34DDD53}"/>
              </a:ext>
            </a:extLst>
          </p:cNvPr>
          <p:cNvCxnSpPr>
            <a:cxnSpLocks/>
          </p:cNvCxnSpPr>
          <p:nvPr/>
        </p:nvCxnSpPr>
        <p:spPr>
          <a:xfrm>
            <a:off x="11566227" y="756320"/>
            <a:ext cx="0" cy="5270554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0834B50F-9A3A-1B66-83A8-4E72204BF1B5}"/>
              </a:ext>
            </a:extLst>
          </p:cNvPr>
          <p:cNvCxnSpPr>
            <a:cxnSpLocks/>
          </p:cNvCxnSpPr>
          <p:nvPr/>
        </p:nvCxnSpPr>
        <p:spPr>
          <a:xfrm>
            <a:off x="13013512" y="756320"/>
            <a:ext cx="0" cy="5270554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0DF53CA-7A8B-90B2-BE3A-51FAC320C6C8}"/>
              </a:ext>
            </a:extLst>
          </p:cNvPr>
          <p:cNvCxnSpPr>
            <a:cxnSpLocks/>
          </p:cNvCxnSpPr>
          <p:nvPr/>
        </p:nvCxnSpPr>
        <p:spPr>
          <a:xfrm>
            <a:off x="14460797" y="756320"/>
            <a:ext cx="0" cy="5270554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17F30E1-3493-5D13-4892-7C25D7FF325B}"/>
              </a:ext>
            </a:extLst>
          </p:cNvPr>
          <p:cNvCxnSpPr>
            <a:cxnSpLocks/>
          </p:cNvCxnSpPr>
          <p:nvPr/>
        </p:nvCxnSpPr>
        <p:spPr>
          <a:xfrm>
            <a:off x="15908082" y="756320"/>
            <a:ext cx="0" cy="5270554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B7C18CB-F23E-6A87-A312-B6B9BAD25C0E}"/>
                  </a:ext>
                </a:extLst>
              </p:cNvPr>
              <p:cNvSpPr txBox="1"/>
              <p:nvPr/>
            </p:nvSpPr>
            <p:spPr>
              <a:xfrm>
                <a:off x="5037886" y="1262142"/>
                <a:ext cx="1038939" cy="394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B7C18CB-F23E-6A87-A312-B6B9BAD25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886" y="1262142"/>
                <a:ext cx="1038939" cy="394788"/>
              </a:xfrm>
              <a:prstGeom prst="rect">
                <a:avLst/>
              </a:prstGeom>
              <a:blipFill>
                <a:blip r:embed="rId20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자유형: 도형 55">
            <a:extLst>
              <a:ext uri="{FF2B5EF4-FFF2-40B4-BE49-F238E27FC236}">
                <a16:creationId xmlns:a16="http://schemas.microsoft.com/office/drawing/2014/main" id="{46C45F6B-3A18-F95A-F796-354C25BB2F60}"/>
              </a:ext>
            </a:extLst>
          </p:cNvPr>
          <p:cNvSpPr/>
          <p:nvPr/>
        </p:nvSpPr>
        <p:spPr>
          <a:xfrm>
            <a:off x="7532915" y="754744"/>
            <a:ext cx="8369362" cy="5248024"/>
          </a:xfrm>
          <a:custGeom>
            <a:avLst/>
            <a:gdLst>
              <a:gd name="connsiteX0" fmla="*/ 0 w 8374743"/>
              <a:gd name="connsiteY0" fmla="*/ 0 h 5254171"/>
              <a:gd name="connsiteX1" fmla="*/ 4034972 w 8374743"/>
              <a:gd name="connsiteY1" fmla="*/ 1175657 h 5254171"/>
              <a:gd name="connsiteX2" fmla="*/ 8374743 w 8374743"/>
              <a:gd name="connsiteY2" fmla="*/ 5254171 h 5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74743" h="5254171">
                <a:moveTo>
                  <a:pt x="0" y="0"/>
                </a:moveTo>
                <a:cubicBezTo>
                  <a:pt x="1319590" y="149981"/>
                  <a:pt x="2639181" y="299962"/>
                  <a:pt x="4034972" y="1175657"/>
                </a:cubicBezTo>
                <a:cubicBezTo>
                  <a:pt x="5430763" y="2051352"/>
                  <a:pt x="7721600" y="4946952"/>
                  <a:pt x="8374743" y="5254171"/>
                </a:cubicBez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자유형: 도형 56">
            <a:extLst>
              <a:ext uri="{FF2B5EF4-FFF2-40B4-BE49-F238E27FC236}">
                <a16:creationId xmlns:a16="http://schemas.microsoft.com/office/drawing/2014/main" id="{2768BAE5-7A23-B61A-E667-F035E5492EBE}"/>
              </a:ext>
            </a:extLst>
          </p:cNvPr>
          <p:cNvSpPr/>
          <p:nvPr/>
        </p:nvSpPr>
        <p:spPr>
          <a:xfrm flipH="1">
            <a:off x="7572881" y="767585"/>
            <a:ext cx="8369362" cy="5248024"/>
          </a:xfrm>
          <a:custGeom>
            <a:avLst/>
            <a:gdLst>
              <a:gd name="connsiteX0" fmla="*/ 0 w 8374743"/>
              <a:gd name="connsiteY0" fmla="*/ 0 h 5254171"/>
              <a:gd name="connsiteX1" fmla="*/ 4034972 w 8374743"/>
              <a:gd name="connsiteY1" fmla="*/ 1175657 h 5254171"/>
              <a:gd name="connsiteX2" fmla="*/ 8374743 w 8374743"/>
              <a:gd name="connsiteY2" fmla="*/ 5254171 h 5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74743" h="5254171">
                <a:moveTo>
                  <a:pt x="0" y="0"/>
                </a:moveTo>
                <a:cubicBezTo>
                  <a:pt x="1319590" y="149981"/>
                  <a:pt x="2639181" y="299962"/>
                  <a:pt x="4034972" y="1175657"/>
                </a:cubicBezTo>
                <a:cubicBezTo>
                  <a:pt x="5430763" y="2051352"/>
                  <a:pt x="7721600" y="4946952"/>
                  <a:pt x="8374743" y="5254171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FD7D99C-A18E-8BDB-72CE-0F41B6FCB0E7}"/>
                  </a:ext>
                </a:extLst>
              </p:cNvPr>
              <p:cNvSpPr txBox="1"/>
              <p:nvPr/>
            </p:nvSpPr>
            <p:spPr>
              <a:xfrm>
                <a:off x="14477043" y="5016917"/>
                <a:ext cx="511615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FD7D99C-A18E-8BDB-72CE-0F41B6FCB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7043" y="5016917"/>
                <a:ext cx="51161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99FA450-2429-ADAD-7BA5-C11A017EA20B}"/>
                  </a:ext>
                </a:extLst>
              </p:cNvPr>
              <p:cNvSpPr txBox="1"/>
              <p:nvPr/>
            </p:nvSpPr>
            <p:spPr>
              <a:xfrm>
                <a:off x="14518043" y="1006114"/>
                <a:ext cx="514821" cy="39478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99FA450-2429-ADAD-7BA5-C11A017EA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8043" y="1006114"/>
                <a:ext cx="514821" cy="394788"/>
              </a:xfrm>
              <a:prstGeom prst="rect">
                <a:avLst/>
              </a:prstGeom>
              <a:blipFill>
                <a:blip r:embed="rId22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5053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AE3097-32A5-E11A-755F-1A072F5F4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4CF63C6E-1B28-A461-1A88-75BA91790234}"/>
              </a:ext>
            </a:extLst>
          </p:cNvPr>
          <p:cNvSpPr/>
          <p:nvPr/>
        </p:nvSpPr>
        <p:spPr>
          <a:xfrm>
            <a:off x="1885950" y="3009900"/>
            <a:ext cx="8801100" cy="1257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717B1799-0689-0FB1-2D47-28FED1117F70}"/>
              </a:ext>
            </a:extLst>
          </p:cNvPr>
          <p:cNvGrpSpPr/>
          <p:nvPr/>
        </p:nvGrpSpPr>
        <p:grpSpPr>
          <a:xfrm>
            <a:off x="2054022" y="3176885"/>
            <a:ext cx="8464956" cy="923330"/>
            <a:chOff x="2061341" y="3186135"/>
            <a:chExt cx="8464956" cy="923330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24548A5F-7CDD-47ED-C055-40E5B98F87BC}"/>
                </a:ext>
              </a:extLst>
            </p:cNvPr>
            <p:cNvGrpSpPr/>
            <p:nvPr/>
          </p:nvGrpSpPr>
          <p:grpSpPr>
            <a:xfrm>
              <a:off x="2374232" y="3441032"/>
              <a:ext cx="7700210" cy="0"/>
              <a:chOff x="2374232" y="3441032"/>
              <a:chExt cx="7700210" cy="0"/>
            </a:xfrm>
          </p:grpSpPr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8FB59BA2-E5FC-2642-8A9E-739DD6B22FE2}"/>
                  </a:ext>
                </a:extLst>
              </p:cNvPr>
              <p:cNvCxnSpPr/>
              <p:nvPr/>
            </p:nvCxnSpPr>
            <p:spPr>
              <a:xfrm>
                <a:off x="6224337" y="3441032"/>
                <a:ext cx="385010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화살표 연결선 85">
                <a:extLst>
                  <a:ext uri="{FF2B5EF4-FFF2-40B4-BE49-F238E27FC236}">
                    <a16:creationId xmlns:a16="http://schemas.microsoft.com/office/drawing/2014/main" id="{0317360E-08DD-42F5-3721-560A8E14C9E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2374232" y="3441032"/>
                <a:ext cx="385010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61436E03-B28C-84FF-FF9A-10CDDE86389B}"/>
                </a:ext>
              </a:extLst>
            </p:cNvPr>
            <p:cNvGrpSpPr/>
            <p:nvPr/>
          </p:nvGrpSpPr>
          <p:grpSpPr>
            <a:xfrm>
              <a:off x="2817562" y="3441032"/>
              <a:ext cx="6813550" cy="208547"/>
              <a:chOff x="2814387" y="3441032"/>
              <a:chExt cx="6813550" cy="208547"/>
            </a:xfrm>
          </p:grpSpPr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9000851A-9C17-EBFA-5883-6C1F81E914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243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475319EA-AC19-234E-23C9-86DDACB68F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61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3CF429F1-B7F9-F685-3056-D420F9B0F0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752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84CF7022-2568-81FF-7159-9DF01230C1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61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7C23B652-B5F0-7118-87C4-40D0DC2A27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279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83DED6C3-6F2B-98F1-97EA-BBCE1AD778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770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ABB108B3-3A1D-1994-8887-8DAF53DCE2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43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>
                <a:extLst>
                  <a:ext uri="{FF2B5EF4-FFF2-40B4-BE49-F238E27FC236}">
                    <a16:creationId xmlns:a16="http://schemas.microsoft.com/office/drawing/2014/main" id="{DE08D232-1E96-24FC-62DE-BCF9A45FA6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61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id="{97D5ABB1-1271-9E00-3ED4-B779856228C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652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EBD8A009-6FD8-F6A2-24CD-F4736ABD463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61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>
                <a:extLst>
                  <a:ext uri="{FF2B5EF4-FFF2-40B4-BE49-F238E27FC236}">
                    <a16:creationId xmlns:a16="http://schemas.microsoft.com/office/drawing/2014/main" id="{B6F56CCA-B3DA-1ED7-8806-F795EFD35C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670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EE44FDAB-1855-D53A-6DAD-947C3930B559}"/>
                </a:ext>
              </a:extLst>
            </p:cNvPr>
            <p:cNvSpPr txBox="1"/>
            <p:nvPr/>
          </p:nvSpPr>
          <p:spPr>
            <a:xfrm>
              <a:off x="10120417" y="3186135"/>
              <a:ext cx="4058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+</a:t>
              </a:r>
              <a:endParaRPr lang="ko-KR" altLang="en-US" sz="2400" b="1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010DA0AD-7293-5F00-46B1-29416428BC58}"/>
                </a:ext>
              </a:extLst>
            </p:cNvPr>
            <p:cNvSpPr txBox="1"/>
            <p:nvPr/>
          </p:nvSpPr>
          <p:spPr>
            <a:xfrm>
              <a:off x="2061341" y="3186135"/>
              <a:ext cx="3113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</a:t>
              </a:r>
              <a:endParaRPr lang="ko-KR" altLang="en-US" sz="2400" b="1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BE7BE22B-E154-DE17-D7C2-646F1184FE78}"/>
                </a:ext>
              </a:extLst>
            </p:cNvPr>
            <p:cNvSpPr txBox="1"/>
            <p:nvPr/>
          </p:nvSpPr>
          <p:spPr>
            <a:xfrm>
              <a:off x="6051823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0</a:t>
              </a:r>
              <a:endParaRPr lang="ko-KR" altLang="en-US" sz="2400" b="1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D55F5CFA-55AA-6C6A-E821-AE384D2D1110}"/>
                </a:ext>
              </a:extLst>
            </p:cNvPr>
            <p:cNvSpPr txBox="1"/>
            <p:nvPr/>
          </p:nvSpPr>
          <p:spPr>
            <a:xfrm>
              <a:off x="6909072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1</a:t>
              </a:r>
              <a:endParaRPr lang="ko-KR" altLang="en-US" sz="2400" b="1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D82C3A3A-9D5A-8C8D-3A6B-25D50E3F7E4C}"/>
                </a:ext>
              </a:extLst>
            </p:cNvPr>
            <p:cNvSpPr txBox="1"/>
            <p:nvPr/>
          </p:nvSpPr>
          <p:spPr>
            <a:xfrm>
              <a:off x="7765583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2</a:t>
              </a:r>
              <a:endParaRPr lang="ko-KR" altLang="en-US" sz="2400" b="1" dirty="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F5D8FF74-D0C4-32BD-2C3F-C397AD5F6E69}"/>
                </a:ext>
              </a:extLst>
            </p:cNvPr>
            <p:cNvSpPr txBox="1"/>
            <p:nvPr/>
          </p:nvSpPr>
          <p:spPr>
            <a:xfrm>
              <a:off x="8622094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3</a:t>
              </a:r>
              <a:endParaRPr lang="ko-KR" altLang="en-US" sz="2400" b="1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19DF45D8-C179-049E-0B3D-74A604D07EDF}"/>
                </a:ext>
              </a:extLst>
            </p:cNvPr>
            <p:cNvSpPr txBox="1"/>
            <p:nvPr/>
          </p:nvSpPr>
          <p:spPr>
            <a:xfrm>
              <a:off x="9478605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4</a:t>
              </a:r>
              <a:endParaRPr lang="ko-KR" altLang="en-US" sz="2400" b="1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23339E59-BA86-DFEA-C613-4F0750A7592D}"/>
                </a:ext>
              </a:extLst>
            </p:cNvPr>
            <p:cNvSpPr txBox="1"/>
            <p:nvPr/>
          </p:nvSpPr>
          <p:spPr>
            <a:xfrm>
              <a:off x="2619009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-4</a:t>
              </a:r>
              <a:endParaRPr lang="ko-KR" altLang="en-US" sz="2400" b="1" dirty="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C66DBD94-EE5B-D025-B4E9-B6C28EF03E5D}"/>
                </a:ext>
              </a:extLst>
            </p:cNvPr>
            <p:cNvSpPr txBox="1"/>
            <p:nvPr/>
          </p:nvSpPr>
          <p:spPr>
            <a:xfrm>
              <a:off x="3476258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-3</a:t>
              </a:r>
              <a:endParaRPr lang="ko-KR" altLang="en-US" sz="2400" b="1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8BD39ACC-E4A7-C1FA-415F-0A69962A51BC}"/>
                </a:ext>
              </a:extLst>
            </p:cNvPr>
            <p:cNvSpPr txBox="1"/>
            <p:nvPr/>
          </p:nvSpPr>
          <p:spPr>
            <a:xfrm>
              <a:off x="4332769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-2</a:t>
              </a:r>
              <a:endParaRPr lang="ko-KR" altLang="en-US" sz="2400" b="1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A5E84E2-56DE-303F-C209-45F2194E2EEE}"/>
                </a:ext>
              </a:extLst>
            </p:cNvPr>
            <p:cNvSpPr txBox="1"/>
            <p:nvPr/>
          </p:nvSpPr>
          <p:spPr>
            <a:xfrm>
              <a:off x="5189280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-1</a:t>
              </a:r>
              <a:endParaRPr lang="ko-KR" altLang="en-US" sz="2400" b="1" dirty="0"/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D2B03E9F-A2F0-DE2A-B15A-1A7A45FDCCB5}"/>
              </a:ext>
            </a:extLst>
          </p:cNvPr>
          <p:cNvSpPr/>
          <p:nvPr/>
        </p:nvSpPr>
        <p:spPr>
          <a:xfrm>
            <a:off x="4396352" y="3292025"/>
            <a:ext cx="231383" cy="23138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2E00634-FD97-0F40-BD0E-F261BE8C1398}"/>
              </a:ext>
            </a:extLst>
          </p:cNvPr>
          <p:cNvSpPr/>
          <p:nvPr/>
        </p:nvSpPr>
        <p:spPr>
          <a:xfrm>
            <a:off x="7806301" y="3292025"/>
            <a:ext cx="231383" cy="2313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0438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E19414-FEA8-1A42-AD2D-72D9065B1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9E0E0B61-E0AB-1975-C32C-7311747F3825}"/>
              </a:ext>
            </a:extLst>
          </p:cNvPr>
          <p:cNvSpPr/>
          <p:nvPr/>
        </p:nvSpPr>
        <p:spPr>
          <a:xfrm>
            <a:off x="0" y="5662"/>
            <a:ext cx="17247405" cy="6852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FC8C90F-3755-3F81-D284-C395DFA28592}"/>
              </a:ext>
            </a:extLst>
          </p:cNvPr>
          <p:cNvCxnSpPr>
            <a:cxnSpLocks/>
          </p:cNvCxnSpPr>
          <p:nvPr/>
        </p:nvCxnSpPr>
        <p:spPr>
          <a:xfrm flipV="1">
            <a:off x="3309620" y="381000"/>
            <a:ext cx="0" cy="628650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8BF26B03-37DF-59D2-C672-2DC518FE515A}"/>
              </a:ext>
            </a:extLst>
          </p:cNvPr>
          <p:cNvCxnSpPr>
            <a:cxnSpLocks/>
          </p:cNvCxnSpPr>
          <p:nvPr/>
        </p:nvCxnSpPr>
        <p:spPr>
          <a:xfrm rot="5400000" flipV="1">
            <a:off x="3309620" y="381000"/>
            <a:ext cx="0" cy="628650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5D41F2-ED34-94CF-6345-FAE983CEBF13}"/>
                  </a:ext>
                </a:extLst>
              </p:cNvPr>
              <p:cNvSpPr txBox="1"/>
              <p:nvPr/>
            </p:nvSpPr>
            <p:spPr>
              <a:xfrm>
                <a:off x="3107481" y="11668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5D41F2-ED34-94CF-6345-FAE983CEB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481" y="11668"/>
                <a:ext cx="404277" cy="369332"/>
              </a:xfrm>
              <a:prstGeom prst="rect">
                <a:avLst/>
              </a:prstGeom>
              <a:blipFill>
                <a:blip r:embed="rId2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93B4C1-0ED6-F6EB-A375-FE405A56C62B}"/>
                  </a:ext>
                </a:extLst>
              </p:cNvPr>
              <p:cNvSpPr txBox="1"/>
              <p:nvPr/>
            </p:nvSpPr>
            <p:spPr>
              <a:xfrm>
                <a:off x="6452870" y="3339584"/>
                <a:ext cx="399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93B4C1-0ED6-F6EB-A375-FE405A56C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2870" y="3339584"/>
                <a:ext cx="39946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175F8BA-9F29-AA92-1260-0CC06F14738A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3309620" y="1823313"/>
            <a:ext cx="1781336" cy="17009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5491012-F9D3-3B90-753B-F2CA486446E7}"/>
                  </a:ext>
                </a:extLst>
              </p:cNvPr>
              <p:cNvSpPr txBox="1"/>
              <p:nvPr/>
            </p:nvSpPr>
            <p:spPr>
              <a:xfrm>
                <a:off x="3475669" y="3154918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5491012-F9D3-3B90-753B-F2CA48644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669" y="3154918"/>
                <a:ext cx="41068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원호 18">
            <a:extLst>
              <a:ext uri="{FF2B5EF4-FFF2-40B4-BE49-F238E27FC236}">
                <a16:creationId xmlns:a16="http://schemas.microsoft.com/office/drawing/2014/main" id="{8C933C0D-1148-CDFA-9A7C-AF5EAF816187}"/>
              </a:ext>
            </a:extLst>
          </p:cNvPr>
          <p:cNvSpPr/>
          <p:nvPr/>
        </p:nvSpPr>
        <p:spPr>
          <a:xfrm rot="16200000">
            <a:off x="3309619" y="1832833"/>
            <a:ext cx="3382834" cy="3382834"/>
          </a:xfrm>
          <a:prstGeom prst="arc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CC850C9-4A70-8386-06B2-CD167B42214B}"/>
                  </a:ext>
                </a:extLst>
              </p:cNvPr>
              <p:cNvSpPr txBox="1"/>
              <p:nvPr/>
            </p:nvSpPr>
            <p:spPr>
              <a:xfrm>
                <a:off x="3594419" y="1920490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CC850C9-4A70-8386-06B2-CD167B4221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419" y="1920490"/>
                <a:ext cx="4042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원호 20">
            <a:extLst>
              <a:ext uri="{FF2B5EF4-FFF2-40B4-BE49-F238E27FC236}">
                <a16:creationId xmlns:a16="http://schemas.microsoft.com/office/drawing/2014/main" id="{5825462A-8AD2-20D2-D35B-7BC7202B0C51}"/>
              </a:ext>
            </a:extLst>
          </p:cNvPr>
          <p:cNvSpPr/>
          <p:nvPr/>
        </p:nvSpPr>
        <p:spPr>
          <a:xfrm rot="1443793">
            <a:off x="3319127" y="3327334"/>
            <a:ext cx="265784" cy="265784"/>
          </a:xfrm>
          <a:prstGeom prst="arc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DDE24FA-6F23-919C-24D5-FF1403A94F53}"/>
                  </a:ext>
                </a:extLst>
              </p:cNvPr>
              <p:cNvSpPr txBox="1"/>
              <p:nvPr/>
            </p:nvSpPr>
            <p:spPr>
              <a:xfrm>
                <a:off x="3273530" y="3557020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DDE24FA-6F23-919C-24D5-FF1403A94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530" y="3557020"/>
                <a:ext cx="40427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0845128-19CB-7224-D6BB-292BF8C2AA5E}"/>
                  </a:ext>
                </a:extLst>
              </p:cNvPr>
              <p:cNvSpPr txBox="1"/>
              <p:nvPr/>
            </p:nvSpPr>
            <p:spPr>
              <a:xfrm>
                <a:off x="2941433" y="636782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0845128-19CB-7224-D6BB-292BF8C2A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433" y="636782"/>
                <a:ext cx="40427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0D9C771-068E-EA28-046F-6A5F26292B59}"/>
                  </a:ext>
                </a:extLst>
              </p:cNvPr>
              <p:cNvSpPr txBox="1"/>
              <p:nvPr/>
            </p:nvSpPr>
            <p:spPr>
              <a:xfrm>
                <a:off x="302844" y="3491481"/>
                <a:ext cx="577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0D9C771-068E-EA28-046F-6A5F26292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44" y="3491481"/>
                <a:ext cx="57740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4B7CED4-34B4-49D9-C7E3-CD9B3D901563}"/>
                  </a:ext>
                </a:extLst>
              </p:cNvPr>
              <p:cNvSpPr txBox="1"/>
              <p:nvPr/>
            </p:nvSpPr>
            <p:spPr>
              <a:xfrm>
                <a:off x="2780236" y="6029687"/>
                <a:ext cx="577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4B7CED4-34B4-49D9-C7E3-CD9B3D901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0236" y="6029687"/>
                <a:ext cx="57740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7FC0BE2-62ED-0831-EA8A-8FD91C543E82}"/>
                  </a:ext>
                </a:extLst>
              </p:cNvPr>
              <p:cNvSpPr txBox="1"/>
              <p:nvPr/>
            </p:nvSpPr>
            <p:spPr>
              <a:xfrm>
                <a:off x="5790568" y="3534775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7FC0BE2-62ED-0831-EA8A-8FD91C543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0568" y="3534775"/>
                <a:ext cx="40427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원호 1">
            <a:extLst>
              <a:ext uri="{FF2B5EF4-FFF2-40B4-BE49-F238E27FC236}">
                <a16:creationId xmlns:a16="http://schemas.microsoft.com/office/drawing/2014/main" id="{A149AD0A-4466-1DF6-C907-0B7C62437294}"/>
              </a:ext>
            </a:extLst>
          </p:cNvPr>
          <p:cNvSpPr/>
          <p:nvPr/>
        </p:nvSpPr>
        <p:spPr>
          <a:xfrm>
            <a:off x="760385" y="998374"/>
            <a:ext cx="5072801" cy="5072801"/>
          </a:xfrm>
          <a:prstGeom prst="arc">
            <a:avLst>
              <a:gd name="adj1" fmla="val 716252"/>
              <a:gd name="adj2" fmla="val 0"/>
            </a:avLst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FC314E4-217E-E1AA-C8D1-E76DA2ECA11E}"/>
              </a:ext>
            </a:extLst>
          </p:cNvPr>
          <p:cNvSpPr/>
          <p:nvPr/>
        </p:nvSpPr>
        <p:spPr>
          <a:xfrm>
            <a:off x="5069558" y="1698593"/>
            <a:ext cx="146118" cy="146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230DC64F-2226-7778-9332-30101A33983A}"/>
              </a:ext>
            </a:extLst>
          </p:cNvPr>
          <p:cNvSpPr/>
          <p:nvPr/>
        </p:nvSpPr>
        <p:spPr>
          <a:xfrm rot="500871">
            <a:off x="5728920" y="3961278"/>
            <a:ext cx="114773" cy="98942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9FC3DF0-1E6D-FB7A-AB18-DA4BD4FBB865}"/>
              </a:ext>
            </a:extLst>
          </p:cNvPr>
          <p:cNvCxnSpPr>
            <a:cxnSpLocks/>
          </p:cNvCxnSpPr>
          <p:nvPr/>
        </p:nvCxnSpPr>
        <p:spPr>
          <a:xfrm flipV="1">
            <a:off x="7702811" y="381000"/>
            <a:ext cx="0" cy="6286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72539BF-DBA5-7DD9-F794-F0DD62047908}"/>
              </a:ext>
            </a:extLst>
          </p:cNvPr>
          <p:cNvCxnSpPr>
            <a:cxnSpLocks/>
          </p:cNvCxnSpPr>
          <p:nvPr/>
        </p:nvCxnSpPr>
        <p:spPr>
          <a:xfrm>
            <a:off x="7016429" y="3527694"/>
            <a:ext cx="9650405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4DE600B-DBE2-0253-AD1A-553B80AD8CDE}"/>
                  </a:ext>
                </a:extLst>
              </p:cNvPr>
              <p:cNvSpPr txBox="1"/>
              <p:nvPr/>
            </p:nvSpPr>
            <p:spPr>
              <a:xfrm>
                <a:off x="7289982" y="3557020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4DE600B-DBE2-0253-AD1A-553B80AD8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9982" y="3557020"/>
                <a:ext cx="40427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DA44B16-CEBB-C61F-DF58-65207525C5A3}"/>
                  </a:ext>
                </a:extLst>
              </p:cNvPr>
              <p:cNvSpPr txBox="1"/>
              <p:nvPr/>
            </p:nvSpPr>
            <p:spPr>
              <a:xfrm>
                <a:off x="7289982" y="571654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DA44B16-CEBB-C61F-DF58-65207525C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9982" y="571654"/>
                <a:ext cx="40427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A7C447F-ECC3-004F-624E-44AD16680F7F}"/>
                  </a:ext>
                </a:extLst>
              </p:cNvPr>
              <p:cNvSpPr txBox="1"/>
              <p:nvPr/>
            </p:nvSpPr>
            <p:spPr>
              <a:xfrm>
                <a:off x="9147641" y="3584138"/>
                <a:ext cx="6286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𝟗𝟎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A7C447F-ECC3-004F-624E-44AD16680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641" y="3584138"/>
                <a:ext cx="62869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E2CD9EA-F1B2-4932-3AED-6B9B3439EECC}"/>
                  </a:ext>
                </a:extLst>
              </p:cNvPr>
              <p:cNvSpPr txBox="1"/>
              <p:nvPr/>
            </p:nvSpPr>
            <p:spPr>
              <a:xfrm>
                <a:off x="11197511" y="3584138"/>
                <a:ext cx="7665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𝟏𝟖𝟎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E2CD9EA-F1B2-4932-3AED-6B9B3439E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7511" y="3584138"/>
                <a:ext cx="76655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F120579-668F-BB46-F2BE-2A499DC908CD}"/>
                  </a:ext>
                </a:extLst>
              </p:cNvPr>
              <p:cNvSpPr txBox="1"/>
              <p:nvPr/>
            </p:nvSpPr>
            <p:spPr>
              <a:xfrm>
                <a:off x="13385237" y="3584138"/>
                <a:ext cx="7665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𝟐𝟕𝟎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F120579-668F-BB46-F2BE-2A499DC90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5237" y="3584138"/>
                <a:ext cx="76655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62B6759-594F-1116-199D-E34D33919AD6}"/>
                  </a:ext>
                </a:extLst>
              </p:cNvPr>
              <p:cNvSpPr txBox="1"/>
              <p:nvPr/>
            </p:nvSpPr>
            <p:spPr>
              <a:xfrm>
                <a:off x="15339199" y="3584138"/>
                <a:ext cx="7665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𝟑𝟔𝟎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62B6759-594F-1116-199D-E34D33919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9199" y="3584138"/>
                <a:ext cx="76655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C649459-80C4-9AB0-54D2-ED5A386BF444}"/>
                  </a:ext>
                </a:extLst>
              </p:cNvPr>
              <p:cNvSpPr txBox="1"/>
              <p:nvPr/>
            </p:nvSpPr>
            <p:spPr>
              <a:xfrm>
                <a:off x="16732440" y="3372354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US" altLang="ko-KR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C649459-80C4-9AB0-54D2-ED5A386BF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2440" y="3372354"/>
                <a:ext cx="41068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9072D358-0308-A3BF-7A2A-F66DE8D6F50D}"/>
              </a:ext>
            </a:extLst>
          </p:cNvPr>
          <p:cNvCxnSpPr>
            <a:cxnSpLocks/>
          </p:cNvCxnSpPr>
          <p:nvPr/>
        </p:nvCxnSpPr>
        <p:spPr>
          <a:xfrm flipH="1">
            <a:off x="7702811" y="756320"/>
            <a:ext cx="8369362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0206395B-3AD1-25E7-0B91-496EC34DDD53}"/>
              </a:ext>
            </a:extLst>
          </p:cNvPr>
          <p:cNvCxnSpPr>
            <a:cxnSpLocks/>
          </p:cNvCxnSpPr>
          <p:nvPr/>
        </p:nvCxnSpPr>
        <p:spPr>
          <a:xfrm>
            <a:off x="11953481" y="756320"/>
            <a:ext cx="0" cy="5270554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17F30E1-3493-5D13-4892-7C25D7FF325B}"/>
              </a:ext>
            </a:extLst>
          </p:cNvPr>
          <p:cNvCxnSpPr>
            <a:cxnSpLocks/>
          </p:cNvCxnSpPr>
          <p:nvPr/>
        </p:nvCxnSpPr>
        <p:spPr>
          <a:xfrm>
            <a:off x="16072173" y="756320"/>
            <a:ext cx="0" cy="5270554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B7C18CB-F23E-6A87-A312-B6B9BAD25C0E}"/>
                  </a:ext>
                </a:extLst>
              </p:cNvPr>
              <p:cNvSpPr txBox="1"/>
              <p:nvPr/>
            </p:nvSpPr>
            <p:spPr>
              <a:xfrm>
                <a:off x="5037886" y="1262142"/>
                <a:ext cx="1038939" cy="394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B7C18CB-F23E-6A87-A312-B6B9BAD25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886" y="1262142"/>
                <a:ext cx="1038939" cy="394788"/>
              </a:xfrm>
              <a:prstGeom prst="rect">
                <a:avLst/>
              </a:prstGeom>
              <a:blipFill>
                <a:blip r:embed="rId18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FD7D99C-A18E-8BDB-72CE-0F41B6FCB0E7}"/>
                  </a:ext>
                </a:extLst>
              </p:cNvPr>
              <p:cNvSpPr txBox="1"/>
              <p:nvPr/>
            </p:nvSpPr>
            <p:spPr>
              <a:xfrm>
                <a:off x="15304719" y="1136592"/>
                <a:ext cx="511615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FD7D99C-A18E-8BDB-72CE-0F41B6FCB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4719" y="1136592"/>
                <a:ext cx="51161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99FA450-2429-ADAD-7BA5-C11A017EA20B}"/>
                  </a:ext>
                </a:extLst>
              </p:cNvPr>
              <p:cNvSpPr txBox="1"/>
              <p:nvPr/>
            </p:nvSpPr>
            <p:spPr>
              <a:xfrm>
                <a:off x="15363314" y="4792914"/>
                <a:ext cx="514821" cy="39478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99FA450-2429-ADAD-7BA5-C11A017EA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3314" y="4792914"/>
                <a:ext cx="514821" cy="394788"/>
              </a:xfrm>
              <a:prstGeom prst="rect">
                <a:avLst/>
              </a:prstGeom>
              <a:blipFill>
                <a:blip r:embed="rId20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1C4D4E4-C445-8E67-0E6E-AE65DCD25F16}"/>
              </a:ext>
            </a:extLst>
          </p:cNvPr>
          <p:cNvCxnSpPr>
            <a:cxnSpLocks/>
          </p:cNvCxnSpPr>
          <p:nvPr/>
        </p:nvCxnSpPr>
        <p:spPr>
          <a:xfrm flipH="1">
            <a:off x="7702811" y="6026874"/>
            <a:ext cx="8369362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B98DAFF-D708-42A9-DC36-C54B402F1B9B}"/>
              </a:ext>
            </a:extLst>
          </p:cNvPr>
          <p:cNvCxnSpPr>
            <a:cxnSpLocks/>
          </p:cNvCxnSpPr>
          <p:nvPr/>
        </p:nvCxnSpPr>
        <p:spPr>
          <a:xfrm>
            <a:off x="14087081" y="756320"/>
            <a:ext cx="0" cy="5270554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E016D23-8916-7248-4D20-DCBB7808179D}"/>
              </a:ext>
            </a:extLst>
          </p:cNvPr>
          <p:cNvCxnSpPr>
            <a:cxnSpLocks/>
          </p:cNvCxnSpPr>
          <p:nvPr/>
        </p:nvCxnSpPr>
        <p:spPr>
          <a:xfrm>
            <a:off x="9776339" y="756320"/>
            <a:ext cx="0" cy="5270554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자유형: 도형 45">
            <a:extLst>
              <a:ext uri="{FF2B5EF4-FFF2-40B4-BE49-F238E27FC236}">
                <a16:creationId xmlns:a16="http://schemas.microsoft.com/office/drawing/2014/main" id="{8C8CAF02-40C0-4EB9-B239-745F6087CABA}"/>
              </a:ext>
            </a:extLst>
          </p:cNvPr>
          <p:cNvSpPr/>
          <p:nvPr/>
        </p:nvSpPr>
        <p:spPr>
          <a:xfrm>
            <a:off x="7736114" y="754743"/>
            <a:ext cx="8316686" cy="5290742"/>
          </a:xfrm>
          <a:custGeom>
            <a:avLst/>
            <a:gdLst>
              <a:gd name="connsiteX0" fmla="*/ 0 w 8316686"/>
              <a:gd name="connsiteY0" fmla="*/ 14514 h 5290742"/>
              <a:gd name="connsiteX1" fmla="*/ 928915 w 8316686"/>
              <a:gd name="connsiteY1" fmla="*/ 493486 h 5290742"/>
              <a:gd name="connsiteX2" fmla="*/ 2032000 w 8316686"/>
              <a:gd name="connsiteY2" fmla="*/ 2801257 h 5290742"/>
              <a:gd name="connsiteX3" fmla="*/ 3439886 w 8316686"/>
              <a:gd name="connsiteY3" fmla="*/ 4833257 h 5290742"/>
              <a:gd name="connsiteX4" fmla="*/ 4209143 w 8316686"/>
              <a:gd name="connsiteY4" fmla="*/ 5268686 h 5290742"/>
              <a:gd name="connsiteX5" fmla="*/ 4891315 w 8316686"/>
              <a:gd name="connsiteY5" fmla="*/ 4963886 h 5290742"/>
              <a:gd name="connsiteX6" fmla="*/ 6357257 w 8316686"/>
              <a:gd name="connsiteY6" fmla="*/ 2801257 h 5290742"/>
              <a:gd name="connsiteX7" fmla="*/ 7576457 w 8316686"/>
              <a:gd name="connsiteY7" fmla="*/ 478971 h 5290742"/>
              <a:gd name="connsiteX8" fmla="*/ 8316686 w 8316686"/>
              <a:gd name="connsiteY8" fmla="*/ 0 h 5290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16686" h="5290742">
                <a:moveTo>
                  <a:pt x="0" y="14514"/>
                </a:moveTo>
                <a:cubicBezTo>
                  <a:pt x="295124" y="21771"/>
                  <a:pt x="590248" y="29029"/>
                  <a:pt x="928915" y="493486"/>
                </a:cubicBezTo>
                <a:cubicBezTo>
                  <a:pt x="1267582" y="957943"/>
                  <a:pt x="1613505" y="2077962"/>
                  <a:pt x="2032000" y="2801257"/>
                </a:cubicBezTo>
                <a:cubicBezTo>
                  <a:pt x="2450495" y="3524552"/>
                  <a:pt x="3077029" y="4422019"/>
                  <a:pt x="3439886" y="4833257"/>
                </a:cubicBezTo>
                <a:cubicBezTo>
                  <a:pt x="3802743" y="5244495"/>
                  <a:pt x="3967238" y="5246915"/>
                  <a:pt x="4209143" y="5268686"/>
                </a:cubicBezTo>
                <a:cubicBezTo>
                  <a:pt x="4451048" y="5290458"/>
                  <a:pt x="4533296" y="5375124"/>
                  <a:pt x="4891315" y="4963886"/>
                </a:cubicBezTo>
                <a:cubicBezTo>
                  <a:pt x="5249334" y="4552648"/>
                  <a:pt x="5909733" y="3548743"/>
                  <a:pt x="6357257" y="2801257"/>
                </a:cubicBezTo>
                <a:cubicBezTo>
                  <a:pt x="6804781" y="2053771"/>
                  <a:pt x="7249886" y="945847"/>
                  <a:pt x="7576457" y="478971"/>
                </a:cubicBezTo>
                <a:cubicBezTo>
                  <a:pt x="7903029" y="12095"/>
                  <a:pt x="8109857" y="6047"/>
                  <a:pt x="8316686" y="0"/>
                </a:cubicBez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자유형: 도형 50">
            <a:extLst>
              <a:ext uri="{FF2B5EF4-FFF2-40B4-BE49-F238E27FC236}">
                <a16:creationId xmlns:a16="http://schemas.microsoft.com/office/drawing/2014/main" id="{4B93D28C-C8D6-7AC5-57B2-646C9F508337}"/>
              </a:ext>
            </a:extLst>
          </p:cNvPr>
          <p:cNvSpPr/>
          <p:nvPr/>
        </p:nvSpPr>
        <p:spPr>
          <a:xfrm>
            <a:off x="7678057" y="762645"/>
            <a:ext cx="8403772" cy="5251652"/>
          </a:xfrm>
          <a:custGeom>
            <a:avLst/>
            <a:gdLst>
              <a:gd name="connsiteX0" fmla="*/ 0 w 8403772"/>
              <a:gd name="connsiteY0" fmla="*/ 2764326 h 5251652"/>
              <a:gd name="connsiteX1" fmla="*/ 1248229 w 8403772"/>
              <a:gd name="connsiteY1" fmla="*/ 514612 h 5251652"/>
              <a:gd name="connsiteX2" fmla="*/ 2075543 w 8403772"/>
              <a:gd name="connsiteY2" fmla="*/ 35641 h 5251652"/>
              <a:gd name="connsiteX3" fmla="*/ 2772229 w 8403772"/>
              <a:gd name="connsiteY3" fmla="*/ 340441 h 5251652"/>
              <a:gd name="connsiteX4" fmla="*/ 4310743 w 8403772"/>
              <a:gd name="connsiteY4" fmla="*/ 2749812 h 5251652"/>
              <a:gd name="connsiteX5" fmla="*/ 5776686 w 8403772"/>
              <a:gd name="connsiteY5" fmla="*/ 4941469 h 5251652"/>
              <a:gd name="connsiteX6" fmla="*/ 6400800 w 8403772"/>
              <a:gd name="connsiteY6" fmla="*/ 5246269 h 5251652"/>
              <a:gd name="connsiteX7" fmla="*/ 6966857 w 8403772"/>
              <a:gd name="connsiteY7" fmla="*/ 5086612 h 5251652"/>
              <a:gd name="connsiteX8" fmla="*/ 7431314 w 8403772"/>
              <a:gd name="connsiteY8" fmla="*/ 4491526 h 5251652"/>
              <a:gd name="connsiteX9" fmla="*/ 8403772 w 8403772"/>
              <a:gd name="connsiteY9" fmla="*/ 2764326 h 525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403772" h="5251652">
                <a:moveTo>
                  <a:pt x="0" y="2764326"/>
                </a:moveTo>
                <a:cubicBezTo>
                  <a:pt x="451152" y="1866859"/>
                  <a:pt x="902305" y="969393"/>
                  <a:pt x="1248229" y="514612"/>
                </a:cubicBezTo>
                <a:cubicBezTo>
                  <a:pt x="1594153" y="59831"/>
                  <a:pt x="1821543" y="64669"/>
                  <a:pt x="2075543" y="35641"/>
                </a:cubicBezTo>
                <a:cubicBezTo>
                  <a:pt x="2329543" y="6612"/>
                  <a:pt x="2399696" y="-111921"/>
                  <a:pt x="2772229" y="340441"/>
                </a:cubicBezTo>
                <a:cubicBezTo>
                  <a:pt x="3144762" y="792803"/>
                  <a:pt x="3810000" y="1982974"/>
                  <a:pt x="4310743" y="2749812"/>
                </a:cubicBezTo>
                <a:cubicBezTo>
                  <a:pt x="4811486" y="3516650"/>
                  <a:pt x="5428343" y="4525393"/>
                  <a:pt x="5776686" y="4941469"/>
                </a:cubicBezTo>
                <a:cubicBezTo>
                  <a:pt x="6125029" y="5357545"/>
                  <a:pt x="6202438" y="5222079"/>
                  <a:pt x="6400800" y="5246269"/>
                </a:cubicBezTo>
                <a:cubicBezTo>
                  <a:pt x="6599162" y="5270460"/>
                  <a:pt x="6795105" y="5212402"/>
                  <a:pt x="6966857" y="5086612"/>
                </a:cubicBezTo>
                <a:cubicBezTo>
                  <a:pt x="7138609" y="4960822"/>
                  <a:pt x="7191828" y="4878574"/>
                  <a:pt x="7431314" y="4491526"/>
                </a:cubicBezTo>
                <a:cubicBezTo>
                  <a:pt x="7670800" y="4104478"/>
                  <a:pt x="8391677" y="2565964"/>
                  <a:pt x="8403772" y="2764326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CC489CB-0069-E1F6-3570-230C4688798D}"/>
                  </a:ext>
                </a:extLst>
              </p:cNvPr>
              <p:cNvSpPr txBox="1"/>
              <p:nvPr/>
            </p:nvSpPr>
            <p:spPr>
              <a:xfrm>
                <a:off x="7158711" y="5842208"/>
                <a:ext cx="577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CC489CB-0069-E1F6-3570-230C46887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8711" y="5842208"/>
                <a:ext cx="577402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43874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E19414-FEA8-1A42-AD2D-72D9065B1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9E0E0B61-E0AB-1975-C32C-7311747F3825}"/>
              </a:ext>
            </a:extLst>
          </p:cNvPr>
          <p:cNvSpPr/>
          <p:nvPr/>
        </p:nvSpPr>
        <p:spPr>
          <a:xfrm>
            <a:off x="-1853394" y="-725715"/>
            <a:ext cx="19778537" cy="167424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9FC3DF0-1E6D-FB7A-AB18-DA4BD4FBB865}"/>
              </a:ext>
            </a:extLst>
          </p:cNvPr>
          <p:cNvCxnSpPr>
            <a:cxnSpLocks/>
          </p:cNvCxnSpPr>
          <p:nvPr/>
        </p:nvCxnSpPr>
        <p:spPr>
          <a:xfrm flipV="1">
            <a:off x="7702811" y="381000"/>
            <a:ext cx="0" cy="6286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72539BF-DBA5-7DD9-F794-F0DD62047908}"/>
              </a:ext>
            </a:extLst>
          </p:cNvPr>
          <p:cNvCxnSpPr>
            <a:cxnSpLocks/>
          </p:cNvCxnSpPr>
          <p:nvPr/>
        </p:nvCxnSpPr>
        <p:spPr>
          <a:xfrm>
            <a:off x="-928914" y="3527694"/>
            <a:ext cx="175957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4DE600B-DBE2-0253-AD1A-553B80AD8CDE}"/>
                  </a:ext>
                </a:extLst>
              </p:cNvPr>
              <p:cNvSpPr txBox="1"/>
              <p:nvPr/>
            </p:nvSpPr>
            <p:spPr>
              <a:xfrm>
                <a:off x="7742393" y="3557020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4DE600B-DBE2-0253-AD1A-553B80AD8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393" y="3557020"/>
                <a:ext cx="40427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DA44B16-CEBB-C61F-DF58-65207525C5A3}"/>
                  </a:ext>
                </a:extLst>
              </p:cNvPr>
              <p:cNvSpPr txBox="1"/>
              <p:nvPr/>
            </p:nvSpPr>
            <p:spPr>
              <a:xfrm>
                <a:off x="7289982" y="381000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DA44B16-CEBB-C61F-DF58-65207525C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9982" y="381000"/>
                <a:ext cx="40427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A7C447F-ECC3-004F-624E-44AD16680F7F}"/>
                  </a:ext>
                </a:extLst>
              </p:cNvPr>
              <p:cNvSpPr txBox="1"/>
              <p:nvPr/>
            </p:nvSpPr>
            <p:spPr>
              <a:xfrm>
                <a:off x="9147641" y="3584138"/>
                <a:ext cx="6286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𝟗𝟎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A7C447F-ECC3-004F-624E-44AD16680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641" y="3584138"/>
                <a:ext cx="62869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E2CD9EA-F1B2-4932-3AED-6B9B3439EECC}"/>
                  </a:ext>
                </a:extLst>
              </p:cNvPr>
              <p:cNvSpPr txBox="1"/>
              <p:nvPr/>
            </p:nvSpPr>
            <p:spPr>
              <a:xfrm>
                <a:off x="11197511" y="3584138"/>
                <a:ext cx="7665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𝟏𝟖𝟎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E2CD9EA-F1B2-4932-3AED-6B9B3439E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7511" y="3584138"/>
                <a:ext cx="76655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F120579-668F-BB46-F2BE-2A499DC908CD}"/>
                  </a:ext>
                </a:extLst>
              </p:cNvPr>
              <p:cNvSpPr txBox="1"/>
              <p:nvPr/>
            </p:nvSpPr>
            <p:spPr>
              <a:xfrm>
                <a:off x="13385237" y="3584138"/>
                <a:ext cx="7665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𝟐𝟕𝟎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F120579-668F-BB46-F2BE-2A499DC90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5237" y="3584138"/>
                <a:ext cx="76655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62B6759-594F-1116-199D-E34D33919AD6}"/>
                  </a:ext>
                </a:extLst>
              </p:cNvPr>
              <p:cNvSpPr txBox="1"/>
              <p:nvPr/>
            </p:nvSpPr>
            <p:spPr>
              <a:xfrm>
                <a:off x="15339199" y="3584138"/>
                <a:ext cx="7665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𝟑𝟔𝟎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62B6759-594F-1116-199D-E34D33919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9199" y="3584138"/>
                <a:ext cx="76655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C649459-80C4-9AB0-54D2-ED5A386BF444}"/>
                  </a:ext>
                </a:extLst>
              </p:cNvPr>
              <p:cNvSpPr txBox="1"/>
              <p:nvPr/>
            </p:nvSpPr>
            <p:spPr>
              <a:xfrm>
                <a:off x="16732440" y="3372354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1" i="1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C649459-80C4-9AB0-54D2-ED5A386BF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2440" y="3372354"/>
                <a:ext cx="4106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9072D358-0308-A3BF-7A2A-F66DE8D6F50D}"/>
              </a:ext>
            </a:extLst>
          </p:cNvPr>
          <p:cNvCxnSpPr>
            <a:cxnSpLocks/>
          </p:cNvCxnSpPr>
          <p:nvPr/>
        </p:nvCxnSpPr>
        <p:spPr>
          <a:xfrm flipH="1">
            <a:off x="7702811" y="756320"/>
            <a:ext cx="8369362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1C4D4E4-C445-8E67-0E6E-AE65DCD25F16}"/>
              </a:ext>
            </a:extLst>
          </p:cNvPr>
          <p:cNvCxnSpPr>
            <a:cxnSpLocks/>
          </p:cNvCxnSpPr>
          <p:nvPr/>
        </p:nvCxnSpPr>
        <p:spPr>
          <a:xfrm flipH="1">
            <a:off x="7702811" y="6026874"/>
            <a:ext cx="8369362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자유형: 도형 45">
            <a:extLst>
              <a:ext uri="{FF2B5EF4-FFF2-40B4-BE49-F238E27FC236}">
                <a16:creationId xmlns:a16="http://schemas.microsoft.com/office/drawing/2014/main" id="{8C8CAF02-40C0-4EB9-B239-745F6087CABA}"/>
              </a:ext>
            </a:extLst>
          </p:cNvPr>
          <p:cNvSpPr/>
          <p:nvPr/>
        </p:nvSpPr>
        <p:spPr>
          <a:xfrm>
            <a:off x="7736114" y="754743"/>
            <a:ext cx="8316686" cy="5290742"/>
          </a:xfrm>
          <a:custGeom>
            <a:avLst/>
            <a:gdLst>
              <a:gd name="connsiteX0" fmla="*/ 0 w 8316686"/>
              <a:gd name="connsiteY0" fmla="*/ 14514 h 5290742"/>
              <a:gd name="connsiteX1" fmla="*/ 928915 w 8316686"/>
              <a:gd name="connsiteY1" fmla="*/ 493486 h 5290742"/>
              <a:gd name="connsiteX2" fmla="*/ 2032000 w 8316686"/>
              <a:gd name="connsiteY2" fmla="*/ 2801257 h 5290742"/>
              <a:gd name="connsiteX3" fmla="*/ 3439886 w 8316686"/>
              <a:gd name="connsiteY3" fmla="*/ 4833257 h 5290742"/>
              <a:gd name="connsiteX4" fmla="*/ 4209143 w 8316686"/>
              <a:gd name="connsiteY4" fmla="*/ 5268686 h 5290742"/>
              <a:gd name="connsiteX5" fmla="*/ 4891315 w 8316686"/>
              <a:gd name="connsiteY5" fmla="*/ 4963886 h 5290742"/>
              <a:gd name="connsiteX6" fmla="*/ 6357257 w 8316686"/>
              <a:gd name="connsiteY6" fmla="*/ 2801257 h 5290742"/>
              <a:gd name="connsiteX7" fmla="*/ 7576457 w 8316686"/>
              <a:gd name="connsiteY7" fmla="*/ 478971 h 5290742"/>
              <a:gd name="connsiteX8" fmla="*/ 8316686 w 8316686"/>
              <a:gd name="connsiteY8" fmla="*/ 0 h 5290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16686" h="5290742">
                <a:moveTo>
                  <a:pt x="0" y="14514"/>
                </a:moveTo>
                <a:cubicBezTo>
                  <a:pt x="295124" y="21771"/>
                  <a:pt x="590248" y="29029"/>
                  <a:pt x="928915" y="493486"/>
                </a:cubicBezTo>
                <a:cubicBezTo>
                  <a:pt x="1267582" y="957943"/>
                  <a:pt x="1613505" y="2077962"/>
                  <a:pt x="2032000" y="2801257"/>
                </a:cubicBezTo>
                <a:cubicBezTo>
                  <a:pt x="2450495" y="3524552"/>
                  <a:pt x="3077029" y="4422019"/>
                  <a:pt x="3439886" y="4833257"/>
                </a:cubicBezTo>
                <a:cubicBezTo>
                  <a:pt x="3802743" y="5244495"/>
                  <a:pt x="3967238" y="5246915"/>
                  <a:pt x="4209143" y="5268686"/>
                </a:cubicBezTo>
                <a:cubicBezTo>
                  <a:pt x="4451048" y="5290458"/>
                  <a:pt x="4533296" y="5375124"/>
                  <a:pt x="4891315" y="4963886"/>
                </a:cubicBezTo>
                <a:cubicBezTo>
                  <a:pt x="5249334" y="4552648"/>
                  <a:pt x="5909733" y="3548743"/>
                  <a:pt x="6357257" y="2801257"/>
                </a:cubicBezTo>
                <a:cubicBezTo>
                  <a:pt x="6804781" y="2053771"/>
                  <a:pt x="7249886" y="945847"/>
                  <a:pt x="7576457" y="478971"/>
                </a:cubicBezTo>
                <a:cubicBezTo>
                  <a:pt x="7903029" y="12095"/>
                  <a:pt x="8109857" y="6047"/>
                  <a:pt x="8316686" y="0"/>
                </a:cubicBez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914119A-62DF-A561-2C57-7DB0746F74DA}"/>
                  </a:ext>
                </a:extLst>
              </p:cNvPr>
              <p:cNvSpPr txBox="1"/>
              <p:nvPr/>
            </p:nvSpPr>
            <p:spPr>
              <a:xfrm>
                <a:off x="763238" y="3584138"/>
                <a:ext cx="9396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𝟐𝟕𝟎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914119A-62DF-A561-2C57-7DB0746F7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238" y="3584138"/>
                <a:ext cx="93968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EEF5354-1A44-E332-FD7E-D944ADB4ABF2}"/>
                  </a:ext>
                </a:extLst>
              </p:cNvPr>
              <p:cNvSpPr txBox="1"/>
              <p:nvPr/>
            </p:nvSpPr>
            <p:spPr>
              <a:xfrm>
                <a:off x="2813108" y="3584138"/>
                <a:ext cx="780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-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𝟏𝟖𝟎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EEF5354-1A44-E332-FD7E-D944ADB4A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108" y="3584138"/>
                <a:ext cx="780983" cy="369332"/>
              </a:xfrm>
              <a:prstGeom prst="rect">
                <a:avLst/>
              </a:prstGeom>
              <a:blipFill>
                <a:blip r:embed="rId10"/>
                <a:stretch>
                  <a:fillRect l="-6202"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BF0183A-0C36-FAD1-1192-3636F108D649}"/>
                  </a:ext>
                </a:extLst>
              </p:cNvPr>
              <p:cNvSpPr txBox="1"/>
              <p:nvPr/>
            </p:nvSpPr>
            <p:spPr>
              <a:xfrm>
                <a:off x="5000834" y="3584138"/>
                <a:ext cx="80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𝟗𝟎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BF0183A-0C36-FAD1-1192-3636F108D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834" y="3584138"/>
                <a:ext cx="80182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AA9B10E-72B0-4B94-F68C-DFD1E761C2A4}"/>
              </a:ext>
            </a:extLst>
          </p:cNvPr>
          <p:cNvCxnSpPr>
            <a:cxnSpLocks/>
          </p:cNvCxnSpPr>
          <p:nvPr/>
        </p:nvCxnSpPr>
        <p:spPr>
          <a:xfrm flipH="1">
            <a:off x="-681592" y="756320"/>
            <a:ext cx="8369362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BF269EEA-171C-9361-E376-140820E08972}"/>
              </a:ext>
            </a:extLst>
          </p:cNvPr>
          <p:cNvCxnSpPr>
            <a:cxnSpLocks/>
          </p:cNvCxnSpPr>
          <p:nvPr/>
        </p:nvCxnSpPr>
        <p:spPr>
          <a:xfrm flipH="1">
            <a:off x="-681592" y="6026874"/>
            <a:ext cx="8369362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자유형: 도형 48">
            <a:extLst>
              <a:ext uri="{FF2B5EF4-FFF2-40B4-BE49-F238E27FC236}">
                <a16:creationId xmlns:a16="http://schemas.microsoft.com/office/drawing/2014/main" id="{162BE951-8A96-8BF0-31F3-3630DC2BD1E3}"/>
              </a:ext>
            </a:extLst>
          </p:cNvPr>
          <p:cNvSpPr/>
          <p:nvPr/>
        </p:nvSpPr>
        <p:spPr>
          <a:xfrm>
            <a:off x="-648289" y="754743"/>
            <a:ext cx="8316686" cy="5290742"/>
          </a:xfrm>
          <a:custGeom>
            <a:avLst/>
            <a:gdLst>
              <a:gd name="connsiteX0" fmla="*/ 0 w 8316686"/>
              <a:gd name="connsiteY0" fmla="*/ 14514 h 5290742"/>
              <a:gd name="connsiteX1" fmla="*/ 928915 w 8316686"/>
              <a:gd name="connsiteY1" fmla="*/ 493486 h 5290742"/>
              <a:gd name="connsiteX2" fmla="*/ 2032000 w 8316686"/>
              <a:gd name="connsiteY2" fmla="*/ 2801257 h 5290742"/>
              <a:gd name="connsiteX3" fmla="*/ 3439886 w 8316686"/>
              <a:gd name="connsiteY3" fmla="*/ 4833257 h 5290742"/>
              <a:gd name="connsiteX4" fmla="*/ 4209143 w 8316686"/>
              <a:gd name="connsiteY4" fmla="*/ 5268686 h 5290742"/>
              <a:gd name="connsiteX5" fmla="*/ 4891315 w 8316686"/>
              <a:gd name="connsiteY5" fmla="*/ 4963886 h 5290742"/>
              <a:gd name="connsiteX6" fmla="*/ 6357257 w 8316686"/>
              <a:gd name="connsiteY6" fmla="*/ 2801257 h 5290742"/>
              <a:gd name="connsiteX7" fmla="*/ 7576457 w 8316686"/>
              <a:gd name="connsiteY7" fmla="*/ 478971 h 5290742"/>
              <a:gd name="connsiteX8" fmla="*/ 8316686 w 8316686"/>
              <a:gd name="connsiteY8" fmla="*/ 0 h 5290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16686" h="5290742">
                <a:moveTo>
                  <a:pt x="0" y="14514"/>
                </a:moveTo>
                <a:cubicBezTo>
                  <a:pt x="295124" y="21771"/>
                  <a:pt x="590248" y="29029"/>
                  <a:pt x="928915" y="493486"/>
                </a:cubicBezTo>
                <a:cubicBezTo>
                  <a:pt x="1267582" y="957943"/>
                  <a:pt x="1613505" y="2077962"/>
                  <a:pt x="2032000" y="2801257"/>
                </a:cubicBezTo>
                <a:cubicBezTo>
                  <a:pt x="2450495" y="3524552"/>
                  <a:pt x="3077029" y="4422019"/>
                  <a:pt x="3439886" y="4833257"/>
                </a:cubicBezTo>
                <a:cubicBezTo>
                  <a:pt x="3802743" y="5244495"/>
                  <a:pt x="3967238" y="5246915"/>
                  <a:pt x="4209143" y="5268686"/>
                </a:cubicBezTo>
                <a:cubicBezTo>
                  <a:pt x="4451048" y="5290458"/>
                  <a:pt x="4533296" y="5375124"/>
                  <a:pt x="4891315" y="4963886"/>
                </a:cubicBezTo>
                <a:cubicBezTo>
                  <a:pt x="5249334" y="4552648"/>
                  <a:pt x="5909733" y="3548743"/>
                  <a:pt x="6357257" y="2801257"/>
                </a:cubicBezTo>
                <a:cubicBezTo>
                  <a:pt x="6804781" y="2053771"/>
                  <a:pt x="7249886" y="945847"/>
                  <a:pt x="7576457" y="478971"/>
                </a:cubicBezTo>
                <a:cubicBezTo>
                  <a:pt x="7903029" y="12095"/>
                  <a:pt x="8109857" y="6047"/>
                  <a:pt x="8316686" y="0"/>
                </a:cubicBez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139224C-9D94-1672-8EE1-D3B889F02814}"/>
                  </a:ext>
                </a:extLst>
              </p:cNvPr>
              <p:cNvSpPr txBox="1"/>
              <p:nvPr/>
            </p:nvSpPr>
            <p:spPr>
              <a:xfrm>
                <a:off x="7158711" y="5685764"/>
                <a:ext cx="577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139224C-9D94-1672-8EE1-D3B889F02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8711" y="5685764"/>
                <a:ext cx="57740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D6E5424-5EDD-36AE-0F0F-18D7E3C3BCA9}"/>
                  </a:ext>
                </a:extLst>
              </p:cNvPr>
              <p:cNvSpPr txBox="1"/>
              <p:nvPr/>
            </p:nvSpPr>
            <p:spPr>
              <a:xfrm>
                <a:off x="-1004288" y="3584138"/>
                <a:ext cx="9396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𝟑𝟔𝟎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D6E5424-5EDD-36AE-0F0F-18D7E3C3B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04288" y="3584138"/>
                <a:ext cx="93968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E7644295-8D46-6105-8429-CBFE2C41E3C7}"/>
              </a:ext>
            </a:extLst>
          </p:cNvPr>
          <p:cNvSpPr txBox="1"/>
          <p:nvPr/>
        </p:nvSpPr>
        <p:spPr>
          <a:xfrm>
            <a:off x="-1094245" y="172524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(a)</a:t>
            </a:r>
            <a:endParaRPr lang="ko-KR" altLang="en-US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6D6D6DAB-BB46-E0F7-6222-045A5934BB5B}"/>
              </a:ext>
            </a:extLst>
          </p:cNvPr>
          <p:cNvSpPr/>
          <p:nvPr/>
        </p:nvSpPr>
        <p:spPr>
          <a:xfrm>
            <a:off x="-1524000" y="-420914"/>
            <a:ext cx="19100800" cy="7736114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18A91BF2-641F-0236-758F-A37E9BECFBCF}"/>
              </a:ext>
            </a:extLst>
          </p:cNvPr>
          <p:cNvCxnSpPr>
            <a:cxnSpLocks/>
          </p:cNvCxnSpPr>
          <p:nvPr/>
        </p:nvCxnSpPr>
        <p:spPr>
          <a:xfrm flipV="1">
            <a:off x="7702811" y="8710552"/>
            <a:ext cx="0" cy="6286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D018DE35-E0D8-1488-DD70-B171DAB1A1B5}"/>
              </a:ext>
            </a:extLst>
          </p:cNvPr>
          <p:cNvCxnSpPr>
            <a:cxnSpLocks/>
          </p:cNvCxnSpPr>
          <p:nvPr/>
        </p:nvCxnSpPr>
        <p:spPr>
          <a:xfrm>
            <a:off x="-928914" y="11857246"/>
            <a:ext cx="175957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BF0B5B7C-EF9D-B46B-34A1-605A080A0979}"/>
                  </a:ext>
                </a:extLst>
              </p:cNvPr>
              <p:cNvSpPr txBox="1"/>
              <p:nvPr/>
            </p:nvSpPr>
            <p:spPr>
              <a:xfrm>
                <a:off x="7742393" y="11886572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BF0B5B7C-EF9D-B46B-34A1-605A080A0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393" y="11886572"/>
                <a:ext cx="40427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639B4ADC-A8A3-3D2D-20B0-F956A6A9A2AB}"/>
                  </a:ext>
                </a:extLst>
              </p:cNvPr>
              <p:cNvSpPr txBox="1"/>
              <p:nvPr/>
            </p:nvSpPr>
            <p:spPr>
              <a:xfrm>
                <a:off x="7289982" y="8710552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639B4ADC-A8A3-3D2D-20B0-F956A6A9A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9982" y="8710552"/>
                <a:ext cx="40427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A3498E2C-5126-4735-F649-BFEDF6E9FEEE}"/>
                  </a:ext>
                </a:extLst>
              </p:cNvPr>
              <p:cNvSpPr txBox="1"/>
              <p:nvPr/>
            </p:nvSpPr>
            <p:spPr>
              <a:xfrm>
                <a:off x="9147641" y="11913690"/>
                <a:ext cx="6286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𝟗𝟎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A3498E2C-5126-4735-F649-BFEDF6E9F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641" y="11913690"/>
                <a:ext cx="628698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EB937510-0826-5ED1-81F7-22D580240A67}"/>
                  </a:ext>
                </a:extLst>
              </p:cNvPr>
              <p:cNvSpPr txBox="1"/>
              <p:nvPr/>
            </p:nvSpPr>
            <p:spPr>
              <a:xfrm>
                <a:off x="11197511" y="11913690"/>
                <a:ext cx="7665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𝟏𝟖𝟎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EB937510-0826-5ED1-81F7-22D580240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7511" y="11913690"/>
                <a:ext cx="76655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30D4E109-B3E3-4A3F-F678-00B98DDA187D}"/>
                  </a:ext>
                </a:extLst>
              </p:cNvPr>
              <p:cNvSpPr txBox="1"/>
              <p:nvPr/>
            </p:nvSpPr>
            <p:spPr>
              <a:xfrm>
                <a:off x="13385237" y="11913690"/>
                <a:ext cx="7665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𝟐𝟕𝟎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30D4E109-B3E3-4A3F-F678-00B98DDA1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5237" y="11913690"/>
                <a:ext cx="766557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53E09DD0-6E27-B4F5-F794-1C74F0882224}"/>
                  </a:ext>
                </a:extLst>
              </p:cNvPr>
              <p:cNvSpPr txBox="1"/>
              <p:nvPr/>
            </p:nvSpPr>
            <p:spPr>
              <a:xfrm>
                <a:off x="15339199" y="11913690"/>
                <a:ext cx="7665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𝟑𝟔𝟎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53E09DD0-6E27-B4F5-F794-1C74F0882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9199" y="11913690"/>
                <a:ext cx="76655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764AF68F-FE82-63A3-AF3B-D96B24E8F1DB}"/>
                  </a:ext>
                </a:extLst>
              </p:cNvPr>
              <p:cNvSpPr txBox="1"/>
              <p:nvPr/>
            </p:nvSpPr>
            <p:spPr>
              <a:xfrm>
                <a:off x="16732440" y="11701906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1" i="1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764AF68F-FE82-63A3-AF3B-D96B24E8F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2440" y="11701906"/>
                <a:ext cx="410689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4C05A1A5-3E47-097F-122C-3EBDD2195138}"/>
              </a:ext>
            </a:extLst>
          </p:cNvPr>
          <p:cNvCxnSpPr>
            <a:cxnSpLocks/>
          </p:cNvCxnSpPr>
          <p:nvPr/>
        </p:nvCxnSpPr>
        <p:spPr>
          <a:xfrm flipH="1">
            <a:off x="7702811" y="9085872"/>
            <a:ext cx="8369362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6D5F418F-6B01-212F-39C5-CAFBCB6B84E6}"/>
              </a:ext>
            </a:extLst>
          </p:cNvPr>
          <p:cNvCxnSpPr>
            <a:cxnSpLocks/>
          </p:cNvCxnSpPr>
          <p:nvPr/>
        </p:nvCxnSpPr>
        <p:spPr>
          <a:xfrm flipH="1">
            <a:off x="7702811" y="14356426"/>
            <a:ext cx="8369362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DECD6D5A-FA15-E29C-A2B2-6AE94773090B}"/>
                  </a:ext>
                </a:extLst>
              </p:cNvPr>
              <p:cNvSpPr txBox="1"/>
              <p:nvPr/>
            </p:nvSpPr>
            <p:spPr>
              <a:xfrm>
                <a:off x="763238" y="11913690"/>
                <a:ext cx="9396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𝟐𝟕𝟎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DECD6D5A-FA15-E29C-A2B2-6AE947730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238" y="11913690"/>
                <a:ext cx="939681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3FC49807-D100-82BB-F625-6120121DBD6D}"/>
                  </a:ext>
                </a:extLst>
              </p:cNvPr>
              <p:cNvSpPr txBox="1"/>
              <p:nvPr/>
            </p:nvSpPr>
            <p:spPr>
              <a:xfrm>
                <a:off x="2813108" y="11913690"/>
                <a:ext cx="780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-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𝟏𝟖𝟎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3FC49807-D100-82BB-F625-6120121DBD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108" y="11913690"/>
                <a:ext cx="780983" cy="369332"/>
              </a:xfrm>
              <a:prstGeom prst="rect">
                <a:avLst/>
              </a:prstGeom>
              <a:blipFill>
                <a:blip r:embed="rId22"/>
                <a:stretch>
                  <a:fillRect l="-6202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0964F3E4-C4A0-99FB-0A3A-58EACCD95E33}"/>
                  </a:ext>
                </a:extLst>
              </p:cNvPr>
              <p:cNvSpPr txBox="1"/>
              <p:nvPr/>
            </p:nvSpPr>
            <p:spPr>
              <a:xfrm>
                <a:off x="5000834" y="11913690"/>
                <a:ext cx="80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𝟗𝟎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0964F3E4-C4A0-99FB-0A3A-58EACCD95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834" y="11913690"/>
                <a:ext cx="801823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E37684FF-C696-0AE6-0072-22F9B1BF0F8A}"/>
              </a:ext>
            </a:extLst>
          </p:cNvPr>
          <p:cNvCxnSpPr>
            <a:cxnSpLocks/>
          </p:cNvCxnSpPr>
          <p:nvPr/>
        </p:nvCxnSpPr>
        <p:spPr>
          <a:xfrm flipH="1">
            <a:off x="-681592" y="9085872"/>
            <a:ext cx="8369362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A4293F3B-CF5F-5BF0-C2A5-8A554F964350}"/>
              </a:ext>
            </a:extLst>
          </p:cNvPr>
          <p:cNvCxnSpPr>
            <a:cxnSpLocks/>
          </p:cNvCxnSpPr>
          <p:nvPr/>
        </p:nvCxnSpPr>
        <p:spPr>
          <a:xfrm flipH="1">
            <a:off x="-681592" y="14356426"/>
            <a:ext cx="8369362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BD128822-F757-E223-5364-8BFB2779BA0D}"/>
                  </a:ext>
                </a:extLst>
              </p:cNvPr>
              <p:cNvSpPr txBox="1"/>
              <p:nvPr/>
            </p:nvSpPr>
            <p:spPr>
              <a:xfrm>
                <a:off x="7158711" y="14015316"/>
                <a:ext cx="577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BD128822-F757-E223-5364-8BFB2779B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8711" y="14015316"/>
                <a:ext cx="577402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02F6C59F-E367-AC49-83B7-98DC680B55BD}"/>
                  </a:ext>
                </a:extLst>
              </p:cNvPr>
              <p:cNvSpPr txBox="1"/>
              <p:nvPr/>
            </p:nvSpPr>
            <p:spPr>
              <a:xfrm>
                <a:off x="-1004288" y="11913690"/>
                <a:ext cx="9396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𝟑𝟔𝟎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02F6C59F-E367-AC49-83B7-98DC680B5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04288" y="11913690"/>
                <a:ext cx="939681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4" name="TextBox 153">
            <a:extLst>
              <a:ext uri="{FF2B5EF4-FFF2-40B4-BE49-F238E27FC236}">
                <a16:creationId xmlns:a16="http://schemas.microsoft.com/office/drawing/2014/main" id="{23346CB9-10F2-E50D-610F-E8ADE9BBFEFF}"/>
              </a:ext>
            </a:extLst>
          </p:cNvPr>
          <p:cNvSpPr txBox="1"/>
          <p:nvPr/>
        </p:nvSpPr>
        <p:spPr>
          <a:xfrm>
            <a:off x="-1094245" y="8502076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(b)</a:t>
            </a:r>
            <a:endParaRPr lang="ko-KR" altLang="en-US" dirty="0"/>
          </a:p>
        </p:txBody>
      </p: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59148D2F-B2D4-1C50-871D-CE89ADFAED7D}"/>
              </a:ext>
            </a:extLst>
          </p:cNvPr>
          <p:cNvSpPr/>
          <p:nvPr/>
        </p:nvSpPr>
        <p:spPr>
          <a:xfrm>
            <a:off x="-1524000" y="7908638"/>
            <a:ext cx="19100800" cy="7736114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자유형: 도형 155">
            <a:extLst>
              <a:ext uri="{FF2B5EF4-FFF2-40B4-BE49-F238E27FC236}">
                <a16:creationId xmlns:a16="http://schemas.microsoft.com/office/drawing/2014/main" id="{7406CCED-BC79-FAD2-93C1-93614FB35340}"/>
              </a:ext>
            </a:extLst>
          </p:cNvPr>
          <p:cNvSpPr/>
          <p:nvPr/>
        </p:nvSpPr>
        <p:spPr>
          <a:xfrm>
            <a:off x="7678057" y="9123385"/>
            <a:ext cx="8403772" cy="5251652"/>
          </a:xfrm>
          <a:custGeom>
            <a:avLst/>
            <a:gdLst>
              <a:gd name="connsiteX0" fmla="*/ 0 w 8403772"/>
              <a:gd name="connsiteY0" fmla="*/ 2764326 h 5251652"/>
              <a:gd name="connsiteX1" fmla="*/ 1248229 w 8403772"/>
              <a:gd name="connsiteY1" fmla="*/ 514612 h 5251652"/>
              <a:gd name="connsiteX2" fmla="*/ 2075543 w 8403772"/>
              <a:gd name="connsiteY2" fmla="*/ 35641 h 5251652"/>
              <a:gd name="connsiteX3" fmla="*/ 2772229 w 8403772"/>
              <a:gd name="connsiteY3" fmla="*/ 340441 h 5251652"/>
              <a:gd name="connsiteX4" fmla="*/ 4310743 w 8403772"/>
              <a:gd name="connsiteY4" fmla="*/ 2749812 h 5251652"/>
              <a:gd name="connsiteX5" fmla="*/ 5776686 w 8403772"/>
              <a:gd name="connsiteY5" fmla="*/ 4941469 h 5251652"/>
              <a:gd name="connsiteX6" fmla="*/ 6400800 w 8403772"/>
              <a:gd name="connsiteY6" fmla="*/ 5246269 h 5251652"/>
              <a:gd name="connsiteX7" fmla="*/ 6966857 w 8403772"/>
              <a:gd name="connsiteY7" fmla="*/ 5086612 h 5251652"/>
              <a:gd name="connsiteX8" fmla="*/ 7431314 w 8403772"/>
              <a:gd name="connsiteY8" fmla="*/ 4491526 h 5251652"/>
              <a:gd name="connsiteX9" fmla="*/ 8403772 w 8403772"/>
              <a:gd name="connsiteY9" fmla="*/ 2764326 h 525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403772" h="5251652">
                <a:moveTo>
                  <a:pt x="0" y="2764326"/>
                </a:moveTo>
                <a:cubicBezTo>
                  <a:pt x="451152" y="1866859"/>
                  <a:pt x="902305" y="969393"/>
                  <a:pt x="1248229" y="514612"/>
                </a:cubicBezTo>
                <a:cubicBezTo>
                  <a:pt x="1594153" y="59831"/>
                  <a:pt x="1821543" y="64669"/>
                  <a:pt x="2075543" y="35641"/>
                </a:cubicBezTo>
                <a:cubicBezTo>
                  <a:pt x="2329543" y="6612"/>
                  <a:pt x="2399696" y="-111921"/>
                  <a:pt x="2772229" y="340441"/>
                </a:cubicBezTo>
                <a:cubicBezTo>
                  <a:pt x="3144762" y="792803"/>
                  <a:pt x="3810000" y="1982974"/>
                  <a:pt x="4310743" y="2749812"/>
                </a:cubicBezTo>
                <a:cubicBezTo>
                  <a:pt x="4811486" y="3516650"/>
                  <a:pt x="5428343" y="4525393"/>
                  <a:pt x="5776686" y="4941469"/>
                </a:cubicBezTo>
                <a:cubicBezTo>
                  <a:pt x="6125029" y="5357545"/>
                  <a:pt x="6202438" y="5222079"/>
                  <a:pt x="6400800" y="5246269"/>
                </a:cubicBezTo>
                <a:cubicBezTo>
                  <a:pt x="6599162" y="5270460"/>
                  <a:pt x="6795105" y="5212402"/>
                  <a:pt x="6966857" y="5086612"/>
                </a:cubicBezTo>
                <a:cubicBezTo>
                  <a:pt x="7138609" y="4960822"/>
                  <a:pt x="7191828" y="4878574"/>
                  <a:pt x="7431314" y="4491526"/>
                </a:cubicBezTo>
                <a:cubicBezTo>
                  <a:pt x="7670800" y="4104478"/>
                  <a:pt x="8391677" y="2565964"/>
                  <a:pt x="8403772" y="2764326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자유형: 도형 156">
            <a:extLst>
              <a:ext uri="{FF2B5EF4-FFF2-40B4-BE49-F238E27FC236}">
                <a16:creationId xmlns:a16="http://schemas.microsoft.com/office/drawing/2014/main" id="{5ED08047-85AA-645F-0536-C02596904ACE}"/>
              </a:ext>
            </a:extLst>
          </p:cNvPr>
          <p:cNvSpPr/>
          <p:nvPr/>
        </p:nvSpPr>
        <p:spPr>
          <a:xfrm>
            <a:off x="-725055" y="9123385"/>
            <a:ext cx="8403772" cy="5251652"/>
          </a:xfrm>
          <a:custGeom>
            <a:avLst/>
            <a:gdLst>
              <a:gd name="connsiteX0" fmla="*/ 0 w 8403772"/>
              <a:gd name="connsiteY0" fmla="*/ 2764326 h 5251652"/>
              <a:gd name="connsiteX1" fmla="*/ 1248229 w 8403772"/>
              <a:gd name="connsiteY1" fmla="*/ 514612 h 5251652"/>
              <a:gd name="connsiteX2" fmla="*/ 2075543 w 8403772"/>
              <a:gd name="connsiteY2" fmla="*/ 35641 h 5251652"/>
              <a:gd name="connsiteX3" fmla="*/ 2772229 w 8403772"/>
              <a:gd name="connsiteY3" fmla="*/ 340441 h 5251652"/>
              <a:gd name="connsiteX4" fmla="*/ 4310743 w 8403772"/>
              <a:gd name="connsiteY4" fmla="*/ 2749812 h 5251652"/>
              <a:gd name="connsiteX5" fmla="*/ 5776686 w 8403772"/>
              <a:gd name="connsiteY5" fmla="*/ 4941469 h 5251652"/>
              <a:gd name="connsiteX6" fmla="*/ 6400800 w 8403772"/>
              <a:gd name="connsiteY6" fmla="*/ 5246269 h 5251652"/>
              <a:gd name="connsiteX7" fmla="*/ 6966857 w 8403772"/>
              <a:gd name="connsiteY7" fmla="*/ 5086612 h 5251652"/>
              <a:gd name="connsiteX8" fmla="*/ 7431314 w 8403772"/>
              <a:gd name="connsiteY8" fmla="*/ 4491526 h 5251652"/>
              <a:gd name="connsiteX9" fmla="*/ 8403772 w 8403772"/>
              <a:gd name="connsiteY9" fmla="*/ 2764326 h 525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403772" h="5251652">
                <a:moveTo>
                  <a:pt x="0" y="2764326"/>
                </a:moveTo>
                <a:cubicBezTo>
                  <a:pt x="451152" y="1866859"/>
                  <a:pt x="902305" y="969393"/>
                  <a:pt x="1248229" y="514612"/>
                </a:cubicBezTo>
                <a:cubicBezTo>
                  <a:pt x="1594153" y="59831"/>
                  <a:pt x="1821543" y="64669"/>
                  <a:pt x="2075543" y="35641"/>
                </a:cubicBezTo>
                <a:cubicBezTo>
                  <a:pt x="2329543" y="6612"/>
                  <a:pt x="2399696" y="-111921"/>
                  <a:pt x="2772229" y="340441"/>
                </a:cubicBezTo>
                <a:cubicBezTo>
                  <a:pt x="3144762" y="792803"/>
                  <a:pt x="3810000" y="1982974"/>
                  <a:pt x="4310743" y="2749812"/>
                </a:cubicBezTo>
                <a:cubicBezTo>
                  <a:pt x="4811486" y="3516650"/>
                  <a:pt x="5428343" y="4525393"/>
                  <a:pt x="5776686" y="4941469"/>
                </a:cubicBezTo>
                <a:cubicBezTo>
                  <a:pt x="6125029" y="5357545"/>
                  <a:pt x="6202438" y="5222079"/>
                  <a:pt x="6400800" y="5246269"/>
                </a:cubicBezTo>
                <a:cubicBezTo>
                  <a:pt x="6599162" y="5270460"/>
                  <a:pt x="6795105" y="5212402"/>
                  <a:pt x="6966857" y="5086612"/>
                </a:cubicBezTo>
                <a:cubicBezTo>
                  <a:pt x="7138609" y="4960822"/>
                  <a:pt x="7191828" y="4878574"/>
                  <a:pt x="7431314" y="4491526"/>
                </a:cubicBezTo>
                <a:cubicBezTo>
                  <a:pt x="7670800" y="4104478"/>
                  <a:pt x="8391677" y="2565964"/>
                  <a:pt x="8403772" y="2764326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9B8EC70D-6C24-2054-3408-019FF8742D30}"/>
                  </a:ext>
                </a:extLst>
              </p:cNvPr>
              <p:cNvSpPr txBox="1"/>
              <p:nvPr/>
            </p:nvSpPr>
            <p:spPr>
              <a:xfrm>
                <a:off x="7500672" y="-42327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9B8EC70D-6C24-2054-3408-019FF8742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0672" y="-42327"/>
                <a:ext cx="404277" cy="369332"/>
              </a:xfrm>
              <a:prstGeom prst="rect">
                <a:avLst/>
              </a:prstGeom>
              <a:blipFill>
                <a:blip r:embed="rId2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527A90EB-DFD8-5E4F-7B2F-BA9184D06397}"/>
                  </a:ext>
                </a:extLst>
              </p:cNvPr>
              <p:cNvSpPr txBox="1"/>
              <p:nvPr/>
            </p:nvSpPr>
            <p:spPr>
              <a:xfrm>
                <a:off x="7500672" y="8272668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527A90EB-DFD8-5E4F-7B2F-BA9184D06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0672" y="8272668"/>
                <a:ext cx="404277" cy="369332"/>
              </a:xfrm>
              <a:prstGeom prst="rect">
                <a:avLst/>
              </a:prstGeom>
              <a:blipFill>
                <a:blip r:embed="rId2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46587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E19414-FEA8-1A42-AD2D-72D9065B1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BDC38877-60F4-441B-84B9-D42A1B02C0DC}"/>
              </a:ext>
            </a:extLst>
          </p:cNvPr>
          <p:cNvSpPr/>
          <p:nvPr/>
        </p:nvSpPr>
        <p:spPr>
          <a:xfrm>
            <a:off x="-1853394" y="-2831690"/>
            <a:ext cx="19778537" cy="17963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4CFEAD4F-DED5-50D1-EEB8-E91D78CB1681}"/>
              </a:ext>
            </a:extLst>
          </p:cNvPr>
          <p:cNvCxnSpPr>
            <a:cxnSpLocks/>
          </p:cNvCxnSpPr>
          <p:nvPr/>
        </p:nvCxnSpPr>
        <p:spPr>
          <a:xfrm>
            <a:off x="-958411" y="6093913"/>
            <a:ext cx="175957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017FA6-17EE-3ACC-35E9-E47ED860C29B}"/>
                  </a:ext>
                </a:extLst>
              </p:cNvPr>
              <p:cNvSpPr txBox="1"/>
              <p:nvPr/>
            </p:nvSpPr>
            <p:spPr>
              <a:xfrm>
                <a:off x="7712896" y="6123239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017FA6-17EE-3ACC-35E9-E47ED860C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896" y="6123239"/>
                <a:ext cx="40427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5706C3E-9EAA-C068-35A5-58ADAA16B516}"/>
                  </a:ext>
                </a:extLst>
              </p:cNvPr>
              <p:cNvSpPr txBox="1"/>
              <p:nvPr/>
            </p:nvSpPr>
            <p:spPr>
              <a:xfrm>
                <a:off x="9118144" y="6150357"/>
                <a:ext cx="6286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𝟗𝟎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5706C3E-9EAA-C068-35A5-58ADAA16B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8144" y="6150357"/>
                <a:ext cx="62869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638C4C-5F8E-70F0-B8D2-3CBE9123E951}"/>
                  </a:ext>
                </a:extLst>
              </p:cNvPr>
              <p:cNvSpPr txBox="1"/>
              <p:nvPr/>
            </p:nvSpPr>
            <p:spPr>
              <a:xfrm>
                <a:off x="11168014" y="6150357"/>
                <a:ext cx="7665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𝟏𝟖𝟎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638C4C-5F8E-70F0-B8D2-3CBE9123E9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8014" y="6150357"/>
                <a:ext cx="76655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0FB299-ECFD-AA61-A268-B3748380F473}"/>
                  </a:ext>
                </a:extLst>
              </p:cNvPr>
              <p:cNvSpPr txBox="1"/>
              <p:nvPr/>
            </p:nvSpPr>
            <p:spPr>
              <a:xfrm>
                <a:off x="13355740" y="6150357"/>
                <a:ext cx="7665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𝟐𝟕𝟎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0FB299-ECFD-AA61-A268-B3748380F4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5740" y="6150357"/>
                <a:ext cx="76655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389ED6D-C977-DC3B-0124-E03078724FD1}"/>
                  </a:ext>
                </a:extLst>
              </p:cNvPr>
              <p:cNvSpPr txBox="1"/>
              <p:nvPr/>
            </p:nvSpPr>
            <p:spPr>
              <a:xfrm>
                <a:off x="15309702" y="6150357"/>
                <a:ext cx="7665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𝟑𝟔𝟎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389ED6D-C977-DC3B-0124-E03078724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9702" y="6150357"/>
                <a:ext cx="76655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A997D38-2B38-4198-9131-66C68C2311A6}"/>
                  </a:ext>
                </a:extLst>
              </p:cNvPr>
              <p:cNvSpPr txBox="1"/>
              <p:nvPr/>
            </p:nvSpPr>
            <p:spPr>
              <a:xfrm>
                <a:off x="16702943" y="5938573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1" i="1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A997D38-2B38-4198-9131-66C68C231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2943" y="5938573"/>
                <a:ext cx="41068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5B93605-0715-5348-9598-329A05B59F3E}"/>
                  </a:ext>
                </a:extLst>
              </p:cNvPr>
              <p:cNvSpPr txBox="1"/>
              <p:nvPr/>
            </p:nvSpPr>
            <p:spPr>
              <a:xfrm>
                <a:off x="733741" y="6150357"/>
                <a:ext cx="9396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𝟐𝟕𝟎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5B93605-0715-5348-9598-329A05B59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41" y="6150357"/>
                <a:ext cx="93968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FADFDFB-ADAE-C8F1-7968-9D7947B014E8}"/>
                  </a:ext>
                </a:extLst>
              </p:cNvPr>
              <p:cNvSpPr txBox="1"/>
              <p:nvPr/>
            </p:nvSpPr>
            <p:spPr>
              <a:xfrm>
                <a:off x="2783611" y="6150357"/>
                <a:ext cx="780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-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𝟏𝟖𝟎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FADFDFB-ADAE-C8F1-7968-9D7947B01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611" y="6150357"/>
                <a:ext cx="780983" cy="369332"/>
              </a:xfrm>
              <a:prstGeom prst="rect">
                <a:avLst/>
              </a:prstGeom>
              <a:blipFill>
                <a:blip r:embed="rId9"/>
                <a:stretch>
                  <a:fillRect l="-7031"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20C721C-4D28-41AE-D86C-4B07D923486D}"/>
                  </a:ext>
                </a:extLst>
              </p:cNvPr>
              <p:cNvSpPr txBox="1"/>
              <p:nvPr/>
            </p:nvSpPr>
            <p:spPr>
              <a:xfrm>
                <a:off x="4971337" y="6150357"/>
                <a:ext cx="80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𝟗𝟎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20C721C-4D28-41AE-D86C-4B07D9234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1337" y="6150357"/>
                <a:ext cx="80182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EC992DC-C167-C575-B71C-9C5D3E6C8950}"/>
                  </a:ext>
                </a:extLst>
              </p:cNvPr>
              <p:cNvSpPr txBox="1"/>
              <p:nvPr/>
            </p:nvSpPr>
            <p:spPr>
              <a:xfrm>
                <a:off x="-1033785" y="6150357"/>
                <a:ext cx="9396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𝟑𝟔𝟎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EC992DC-C167-C575-B71C-9C5D3E6C8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33785" y="6150357"/>
                <a:ext cx="93968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4F8CE8E-8444-8DC9-0A27-69E737B56EBB}"/>
              </a:ext>
            </a:extLst>
          </p:cNvPr>
          <p:cNvCxnSpPr>
            <a:cxnSpLocks/>
          </p:cNvCxnSpPr>
          <p:nvPr/>
        </p:nvCxnSpPr>
        <p:spPr>
          <a:xfrm flipV="1">
            <a:off x="7676097" y="-2305303"/>
            <a:ext cx="0" cy="168472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E26A2EC-067C-ADA6-D489-EFE108FB1A6E}"/>
                  </a:ext>
                </a:extLst>
              </p:cNvPr>
              <p:cNvSpPr txBox="1"/>
              <p:nvPr/>
            </p:nvSpPr>
            <p:spPr>
              <a:xfrm>
                <a:off x="6889977" y="7456739"/>
                <a:ext cx="577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E26A2EC-067C-ADA6-D489-EFE108FB1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977" y="7456739"/>
                <a:ext cx="57740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9B20FA2-CDFF-7A8E-1D80-E289E9C48431}"/>
                  </a:ext>
                </a:extLst>
              </p:cNvPr>
              <p:cNvSpPr txBox="1"/>
              <p:nvPr/>
            </p:nvSpPr>
            <p:spPr>
              <a:xfrm>
                <a:off x="6889977" y="8819564"/>
                <a:ext cx="577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9B20FA2-CDFF-7A8E-1D80-E289E9C48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977" y="8819564"/>
                <a:ext cx="577402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00E0F25-9ECF-3D59-740F-C1C236F84314}"/>
                  </a:ext>
                </a:extLst>
              </p:cNvPr>
              <p:cNvSpPr txBox="1"/>
              <p:nvPr/>
            </p:nvSpPr>
            <p:spPr>
              <a:xfrm>
                <a:off x="6889977" y="10182389"/>
                <a:ext cx="577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00E0F25-9ECF-3D59-740F-C1C236F84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977" y="10182389"/>
                <a:ext cx="57740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537FE67-2B35-13E1-3C9F-352033A25F2B}"/>
                  </a:ext>
                </a:extLst>
              </p:cNvPr>
              <p:cNvSpPr txBox="1"/>
              <p:nvPr/>
            </p:nvSpPr>
            <p:spPr>
              <a:xfrm>
                <a:off x="6889977" y="11545214"/>
                <a:ext cx="577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537FE67-2B35-13E1-3C9F-352033A25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977" y="11545214"/>
                <a:ext cx="577402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60DF5AA-6158-DCE8-85E4-8E45720D1A7C}"/>
                  </a:ext>
                </a:extLst>
              </p:cNvPr>
              <p:cNvSpPr txBox="1"/>
              <p:nvPr/>
            </p:nvSpPr>
            <p:spPr>
              <a:xfrm>
                <a:off x="6889977" y="12908039"/>
                <a:ext cx="577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60DF5AA-6158-DCE8-85E4-8E45720D1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977" y="12908039"/>
                <a:ext cx="577402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3F552DB-0324-AF1D-75E5-69093CE46665}"/>
                  </a:ext>
                </a:extLst>
              </p:cNvPr>
              <p:cNvSpPr txBox="1"/>
              <p:nvPr/>
            </p:nvSpPr>
            <p:spPr>
              <a:xfrm>
                <a:off x="7063102" y="-898013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3F552DB-0324-AF1D-75E5-69093CE46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3102" y="-898013"/>
                <a:ext cx="404277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96B13C4-7FB6-6574-2AB0-52187F563445}"/>
                  </a:ext>
                </a:extLst>
              </p:cNvPr>
              <p:cNvSpPr txBox="1"/>
              <p:nvPr/>
            </p:nvSpPr>
            <p:spPr>
              <a:xfrm>
                <a:off x="7063102" y="464812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96B13C4-7FB6-6574-2AB0-52187F563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3102" y="464812"/>
                <a:ext cx="404277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5F6DBDC-1C3F-19B9-5C4B-B4456C22316E}"/>
                  </a:ext>
                </a:extLst>
              </p:cNvPr>
              <p:cNvSpPr txBox="1"/>
              <p:nvPr/>
            </p:nvSpPr>
            <p:spPr>
              <a:xfrm>
                <a:off x="7063102" y="1827637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5F6DBDC-1C3F-19B9-5C4B-B4456C223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3102" y="1827637"/>
                <a:ext cx="404277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51C0A69-4380-5B17-BABA-3EE3A307F677}"/>
                  </a:ext>
                </a:extLst>
              </p:cNvPr>
              <p:cNvSpPr txBox="1"/>
              <p:nvPr/>
            </p:nvSpPr>
            <p:spPr>
              <a:xfrm>
                <a:off x="7063102" y="3190462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51C0A69-4380-5B17-BABA-3EE3A307F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3102" y="3190462"/>
                <a:ext cx="404277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13E940A-CE36-0F86-A16A-98AAE86C0FFE}"/>
                  </a:ext>
                </a:extLst>
              </p:cNvPr>
              <p:cNvSpPr txBox="1"/>
              <p:nvPr/>
            </p:nvSpPr>
            <p:spPr>
              <a:xfrm>
                <a:off x="7063102" y="4553287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13E940A-CE36-0F86-A16A-98AAE86C0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3102" y="4553287"/>
                <a:ext cx="404277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D653E38-3BD1-6716-CB31-260D69B8DDB1}"/>
              </a:ext>
            </a:extLst>
          </p:cNvPr>
          <p:cNvCxnSpPr>
            <a:cxnSpLocks/>
          </p:cNvCxnSpPr>
          <p:nvPr/>
        </p:nvCxnSpPr>
        <p:spPr>
          <a:xfrm>
            <a:off x="9746842" y="-2305303"/>
            <a:ext cx="0" cy="16847213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32E94ED6-5B27-6FDD-DCB4-00D20F59A28A}"/>
              </a:ext>
            </a:extLst>
          </p:cNvPr>
          <p:cNvCxnSpPr>
            <a:cxnSpLocks/>
          </p:cNvCxnSpPr>
          <p:nvPr/>
        </p:nvCxnSpPr>
        <p:spPr>
          <a:xfrm>
            <a:off x="14105707" y="-2305303"/>
            <a:ext cx="0" cy="16847213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19260D74-33E1-31F3-61A5-C682DA499AA9}"/>
              </a:ext>
            </a:extLst>
          </p:cNvPr>
          <p:cNvCxnSpPr>
            <a:cxnSpLocks/>
          </p:cNvCxnSpPr>
          <p:nvPr/>
        </p:nvCxnSpPr>
        <p:spPr>
          <a:xfrm>
            <a:off x="5690919" y="-2305303"/>
            <a:ext cx="0" cy="16847213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F73C079F-BBC2-584A-7A1D-EEFA83B902A4}"/>
              </a:ext>
            </a:extLst>
          </p:cNvPr>
          <p:cNvCxnSpPr>
            <a:cxnSpLocks/>
          </p:cNvCxnSpPr>
          <p:nvPr/>
        </p:nvCxnSpPr>
        <p:spPr>
          <a:xfrm>
            <a:off x="1673422" y="-2305303"/>
            <a:ext cx="0" cy="16847213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BD137E88-2EC4-1E3A-0494-4657AE5971A3}"/>
              </a:ext>
            </a:extLst>
          </p:cNvPr>
          <p:cNvGrpSpPr/>
          <p:nvPr/>
        </p:nvGrpSpPr>
        <p:grpSpPr>
          <a:xfrm>
            <a:off x="5827211" y="-2271252"/>
            <a:ext cx="3729744" cy="16764382"/>
            <a:chOff x="5827211" y="-2271252"/>
            <a:chExt cx="3729744" cy="16764382"/>
          </a:xfrm>
        </p:grpSpPr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4390A24A-50DD-B901-D409-C42E8CA2578A}"/>
                </a:ext>
              </a:extLst>
            </p:cNvPr>
            <p:cNvSpPr/>
            <p:nvPr/>
          </p:nvSpPr>
          <p:spPr>
            <a:xfrm>
              <a:off x="7698658" y="-2271252"/>
              <a:ext cx="1858297" cy="8377084"/>
            </a:xfrm>
            <a:custGeom>
              <a:avLst/>
              <a:gdLst>
                <a:gd name="connsiteX0" fmla="*/ 1858297 w 1858297"/>
                <a:gd name="connsiteY0" fmla="*/ 0 h 8377084"/>
                <a:gd name="connsiteX1" fmla="*/ 1504336 w 1858297"/>
                <a:gd name="connsiteY1" fmla="*/ 6253317 h 8377084"/>
                <a:gd name="connsiteX2" fmla="*/ 0 w 1858297"/>
                <a:gd name="connsiteY2" fmla="*/ 8377084 h 8377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58297" h="8377084">
                  <a:moveTo>
                    <a:pt x="1858297" y="0"/>
                  </a:moveTo>
                  <a:cubicBezTo>
                    <a:pt x="1836174" y="2428568"/>
                    <a:pt x="1814052" y="4857136"/>
                    <a:pt x="1504336" y="6253317"/>
                  </a:cubicBezTo>
                  <a:cubicBezTo>
                    <a:pt x="1194620" y="7649498"/>
                    <a:pt x="0" y="8377084"/>
                    <a:pt x="0" y="8377084"/>
                  </a:cubicBezTo>
                </a:path>
              </a:pathLst>
            </a:cu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0C9FF8E1-97DC-E374-3B19-DA4BC6E44F26}"/>
                </a:ext>
              </a:extLst>
            </p:cNvPr>
            <p:cNvSpPr/>
            <p:nvPr/>
          </p:nvSpPr>
          <p:spPr>
            <a:xfrm flipH="1" flipV="1">
              <a:off x="5827211" y="6116046"/>
              <a:ext cx="1858297" cy="8377084"/>
            </a:xfrm>
            <a:custGeom>
              <a:avLst/>
              <a:gdLst>
                <a:gd name="connsiteX0" fmla="*/ 1858297 w 1858297"/>
                <a:gd name="connsiteY0" fmla="*/ 0 h 8377084"/>
                <a:gd name="connsiteX1" fmla="*/ 1504336 w 1858297"/>
                <a:gd name="connsiteY1" fmla="*/ 6253317 h 8377084"/>
                <a:gd name="connsiteX2" fmla="*/ 0 w 1858297"/>
                <a:gd name="connsiteY2" fmla="*/ 8377084 h 8377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58297" h="8377084">
                  <a:moveTo>
                    <a:pt x="1858297" y="0"/>
                  </a:moveTo>
                  <a:cubicBezTo>
                    <a:pt x="1836174" y="2428568"/>
                    <a:pt x="1814052" y="4857136"/>
                    <a:pt x="1504336" y="6253317"/>
                  </a:cubicBezTo>
                  <a:cubicBezTo>
                    <a:pt x="1194620" y="7649498"/>
                    <a:pt x="0" y="8377084"/>
                    <a:pt x="0" y="8377084"/>
                  </a:cubicBezTo>
                </a:path>
              </a:pathLst>
            </a:cu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199CBFE6-8396-4763-3A18-F80B6E5527AC}"/>
              </a:ext>
            </a:extLst>
          </p:cNvPr>
          <p:cNvGrpSpPr/>
          <p:nvPr/>
        </p:nvGrpSpPr>
        <p:grpSpPr>
          <a:xfrm>
            <a:off x="10069697" y="-2271252"/>
            <a:ext cx="6200574" cy="16764382"/>
            <a:chOff x="5827211" y="-2271252"/>
            <a:chExt cx="6200574" cy="16764382"/>
          </a:xfrm>
        </p:grpSpPr>
        <p:sp>
          <p:nvSpPr>
            <p:cNvPr id="128" name="자유형: 도형 127">
              <a:extLst>
                <a:ext uri="{FF2B5EF4-FFF2-40B4-BE49-F238E27FC236}">
                  <a16:creationId xmlns:a16="http://schemas.microsoft.com/office/drawing/2014/main" id="{A6C75619-2E02-CA30-CCE2-D30D86BC5B7F}"/>
                </a:ext>
              </a:extLst>
            </p:cNvPr>
            <p:cNvSpPr/>
            <p:nvPr/>
          </p:nvSpPr>
          <p:spPr>
            <a:xfrm>
              <a:off x="7698658" y="-2271252"/>
              <a:ext cx="1858297" cy="8377084"/>
            </a:xfrm>
            <a:custGeom>
              <a:avLst/>
              <a:gdLst>
                <a:gd name="connsiteX0" fmla="*/ 1858297 w 1858297"/>
                <a:gd name="connsiteY0" fmla="*/ 0 h 8377084"/>
                <a:gd name="connsiteX1" fmla="*/ 1504336 w 1858297"/>
                <a:gd name="connsiteY1" fmla="*/ 6253317 h 8377084"/>
                <a:gd name="connsiteX2" fmla="*/ 0 w 1858297"/>
                <a:gd name="connsiteY2" fmla="*/ 8377084 h 8377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58297" h="8377084">
                  <a:moveTo>
                    <a:pt x="1858297" y="0"/>
                  </a:moveTo>
                  <a:cubicBezTo>
                    <a:pt x="1836174" y="2428568"/>
                    <a:pt x="1814052" y="4857136"/>
                    <a:pt x="1504336" y="6253317"/>
                  </a:cubicBezTo>
                  <a:cubicBezTo>
                    <a:pt x="1194620" y="7649498"/>
                    <a:pt x="0" y="8377084"/>
                    <a:pt x="0" y="8377084"/>
                  </a:cubicBezTo>
                </a:path>
              </a:pathLst>
            </a:cu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id="{AD43069F-8357-EB28-B03A-EB68E239862E}"/>
                </a:ext>
              </a:extLst>
            </p:cNvPr>
            <p:cNvSpPr/>
            <p:nvPr/>
          </p:nvSpPr>
          <p:spPr>
            <a:xfrm flipH="1" flipV="1">
              <a:off x="5827211" y="6116046"/>
              <a:ext cx="1858297" cy="8377084"/>
            </a:xfrm>
            <a:custGeom>
              <a:avLst/>
              <a:gdLst>
                <a:gd name="connsiteX0" fmla="*/ 1858297 w 1858297"/>
                <a:gd name="connsiteY0" fmla="*/ 0 h 8377084"/>
                <a:gd name="connsiteX1" fmla="*/ 1504336 w 1858297"/>
                <a:gd name="connsiteY1" fmla="*/ 6253317 h 8377084"/>
                <a:gd name="connsiteX2" fmla="*/ 0 w 1858297"/>
                <a:gd name="connsiteY2" fmla="*/ 8377084 h 8377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58297" h="8377084">
                  <a:moveTo>
                    <a:pt x="1858297" y="0"/>
                  </a:moveTo>
                  <a:cubicBezTo>
                    <a:pt x="1836174" y="2428568"/>
                    <a:pt x="1814052" y="4857136"/>
                    <a:pt x="1504336" y="6253317"/>
                  </a:cubicBezTo>
                  <a:cubicBezTo>
                    <a:pt x="1194620" y="7649498"/>
                    <a:pt x="0" y="8377084"/>
                    <a:pt x="0" y="8377084"/>
                  </a:cubicBezTo>
                </a:path>
              </a:pathLst>
            </a:cu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자유형: 도형 166">
              <a:extLst>
                <a:ext uri="{FF2B5EF4-FFF2-40B4-BE49-F238E27FC236}">
                  <a16:creationId xmlns:a16="http://schemas.microsoft.com/office/drawing/2014/main" id="{E1ABDD50-9C59-7C4D-E8AA-4C68C9983CCD}"/>
                </a:ext>
              </a:extLst>
            </p:cNvPr>
            <p:cNvSpPr/>
            <p:nvPr/>
          </p:nvSpPr>
          <p:spPr>
            <a:xfrm flipH="1" flipV="1">
              <a:off x="10169488" y="6116046"/>
              <a:ext cx="1858297" cy="8377084"/>
            </a:xfrm>
            <a:custGeom>
              <a:avLst/>
              <a:gdLst>
                <a:gd name="connsiteX0" fmla="*/ 1858297 w 1858297"/>
                <a:gd name="connsiteY0" fmla="*/ 0 h 8377084"/>
                <a:gd name="connsiteX1" fmla="*/ 1504336 w 1858297"/>
                <a:gd name="connsiteY1" fmla="*/ 6253317 h 8377084"/>
                <a:gd name="connsiteX2" fmla="*/ 0 w 1858297"/>
                <a:gd name="connsiteY2" fmla="*/ 8377084 h 8377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58297" h="8377084">
                  <a:moveTo>
                    <a:pt x="1858297" y="0"/>
                  </a:moveTo>
                  <a:cubicBezTo>
                    <a:pt x="1836174" y="2428568"/>
                    <a:pt x="1814052" y="4857136"/>
                    <a:pt x="1504336" y="6253317"/>
                  </a:cubicBezTo>
                  <a:cubicBezTo>
                    <a:pt x="1194620" y="7649498"/>
                    <a:pt x="0" y="8377084"/>
                    <a:pt x="0" y="8377084"/>
                  </a:cubicBezTo>
                </a:path>
              </a:pathLst>
            </a:cu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AE5495DB-D6E1-EAF1-7DD6-D2CD6E1F3D5B}"/>
              </a:ext>
            </a:extLst>
          </p:cNvPr>
          <p:cNvGrpSpPr/>
          <p:nvPr/>
        </p:nvGrpSpPr>
        <p:grpSpPr>
          <a:xfrm>
            <a:off x="-459721" y="-2271252"/>
            <a:ext cx="6030288" cy="16764382"/>
            <a:chOff x="3526667" y="-2271252"/>
            <a:chExt cx="6030288" cy="16764382"/>
          </a:xfrm>
        </p:grpSpPr>
        <p:sp>
          <p:nvSpPr>
            <p:cNvPr id="164" name="자유형: 도형 163">
              <a:extLst>
                <a:ext uri="{FF2B5EF4-FFF2-40B4-BE49-F238E27FC236}">
                  <a16:creationId xmlns:a16="http://schemas.microsoft.com/office/drawing/2014/main" id="{DDBABB3D-C5A6-4C18-692C-4D039896D7F2}"/>
                </a:ext>
              </a:extLst>
            </p:cNvPr>
            <p:cNvSpPr/>
            <p:nvPr/>
          </p:nvSpPr>
          <p:spPr>
            <a:xfrm>
              <a:off x="7698658" y="-2271252"/>
              <a:ext cx="1858297" cy="8377084"/>
            </a:xfrm>
            <a:custGeom>
              <a:avLst/>
              <a:gdLst>
                <a:gd name="connsiteX0" fmla="*/ 1858297 w 1858297"/>
                <a:gd name="connsiteY0" fmla="*/ 0 h 8377084"/>
                <a:gd name="connsiteX1" fmla="*/ 1504336 w 1858297"/>
                <a:gd name="connsiteY1" fmla="*/ 6253317 h 8377084"/>
                <a:gd name="connsiteX2" fmla="*/ 0 w 1858297"/>
                <a:gd name="connsiteY2" fmla="*/ 8377084 h 8377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58297" h="8377084">
                  <a:moveTo>
                    <a:pt x="1858297" y="0"/>
                  </a:moveTo>
                  <a:cubicBezTo>
                    <a:pt x="1836174" y="2428568"/>
                    <a:pt x="1814052" y="4857136"/>
                    <a:pt x="1504336" y="6253317"/>
                  </a:cubicBezTo>
                  <a:cubicBezTo>
                    <a:pt x="1194620" y="7649498"/>
                    <a:pt x="0" y="8377084"/>
                    <a:pt x="0" y="8377084"/>
                  </a:cubicBezTo>
                </a:path>
              </a:pathLst>
            </a:cu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자유형: 도형 164">
              <a:extLst>
                <a:ext uri="{FF2B5EF4-FFF2-40B4-BE49-F238E27FC236}">
                  <a16:creationId xmlns:a16="http://schemas.microsoft.com/office/drawing/2014/main" id="{CCE7F9B7-E3D8-E1F1-3D7B-01E714658ADD}"/>
                </a:ext>
              </a:extLst>
            </p:cNvPr>
            <p:cNvSpPr/>
            <p:nvPr/>
          </p:nvSpPr>
          <p:spPr>
            <a:xfrm flipH="1" flipV="1">
              <a:off x="5827211" y="6116046"/>
              <a:ext cx="1858297" cy="8377084"/>
            </a:xfrm>
            <a:custGeom>
              <a:avLst/>
              <a:gdLst>
                <a:gd name="connsiteX0" fmla="*/ 1858297 w 1858297"/>
                <a:gd name="connsiteY0" fmla="*/ 0 h 8377084"/>
                <a:gd name="connsiteX1" fmla="*/ 1504336 w 1858297"/>
                <a:gd name="connsiteY1" fmla="*/ 6253317 h 8377084"/>
                <a:gd name="connsiteX2" fmla="*/ 0 w 1858297"/>
                <a:gd name="connsiteY2" fmla="*/ 8377084 h 8377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58297" h="8377084">
                  <a:moveTo>
                    <a:pt x="1858297" y="0"/>
                  </a:moveTo>
                  <a:cubicBezTo>
                    <a:pt x="1836174" y="2428568"/>
                    <a:pt x="1814052" y="4857136"/>
                    <a:pt x="1504336" y="6253317"/>
                  </a:cubicBezTo>
                  <a:cubicBezTo>
                    <a:pt x="1194620" y="7649498"/>
                    <a:pt x="0" y="8377084"/>
                    <a:pt x="0" y="8377084"/>
                  </a:cubicBezTo>
                </a:path>
              </a:pathLst>
            </a:cu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자유형: 도형 165">
              <a:extLst>
                <a:ext uri="{FF2B5EF4-FFF2-40B4-BE49-F238E27FC236}">
                  <a16:creationId xmlns:a16="http://schemas.microsoft.com/office/drawing/2014/main" id="{0086F1FD-C915-6C24-0563-08F1F66F78DD}"/>
                </a:ext>
              </a:extLst>
            </p:cNvPr>
            <p:cNvSpPr/>
            <p:nvPr/>
          </p:nvSpPr>
          <p:spPr>
            <a:xfrm>
              <a:off x="3526667" y="-2271252"/>
              <a:ext cx="1858297" cy="8377084"/>
            </a:xfrm>
            <a:custGeom>
              <a:avLst/>
              <a:gdLst>
                <a:gd name="connsiteX0" fmla="*/ 1858297 w 1858297"/>
                <a:gd name="connsiteY0" fmla="*/ 0 h 8377084"/>
                <a:gd name="connsiteX1" fmla="*/ 1504336 w 1858297"/>
                <a:gd name="connsiteY1" fmla="*/ 6253317 h 8377084"/>
                <a:gd name="connsiteX2" fmla="*/ 0 w 1858297"/>
                <a:gd name="connsiteY2" fmla="*/ 8377084 h 8377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58297" h="8377084">
                  <a:moveTo>
                    <a:pt x="1858297" y="0"/>
                  </a:moveTo>
                  <a:cubicBezTo>
                    <a:pt x="1836174" y="2428568"/>
                    <a:pt x="1814052" y="4857136"/>
                    <a:pt x="1504336" y="6253317"/>
                  </a:cubicBezTo>
                  <a:cubicBezTo>
                    <a:pt x="1194620" y="7649498"/>
                    <a:pt x="0" y="8377084"/>
                    <a:pt x="0" y="8377084"/>
                  </a:cubicBezTo>
                </a:path>
              </a:pathLst>
            </a:cu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41579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E19414-FEA8-1A42-AD2D-72D9065B1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9E0E0B61-E0AB-1975-C32C-7311747F3825}"/>
              </a:ext>
            </a:extLst>
          </p:cNvPr>
          <p:cNvSpPr/>
          <p:nvPr/>
        </p:nvSpPr>
        <p:spPr>
          <a:xfrm>
            <a:off x="2643981" y="5662"/>
            <a:ext cx="6852338" cy="6852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FC8C90F-3755-3F81-D284-C395DFA28592}"/>
              </a:ext>
            </a:extLst>
          </p:cNvPr>
          <p:cNvCxnSpPr>
            <a:cxnSpLocks/>
          </p:cNvCxnSpPr>
          <p:nvPr/>
        </p:nvCxnSpPr>
        <p:spPr>
          <a:xfrm flipV="1">
            <a:off x="5953601" y="381000"/>
            <a:ext cx="0" cy="6286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8BF26B03-37DF-59D2-C672-2DC518FE515A}"/>
              </a:ext>
            </a:extLst>
          </p:cNvPr>
          <p:cNvCxnSpPr>
            <a:cxnSpLocks/>
          </p:cNvCxnSpPr>
          <p:nvPr/>
        </p:nvCxnSpPr>
        <p:spPr>
          <a:xfrm rot="5400000" flipV="1">
            <a:off x="5953601" y="381000"/>
            <a:ext cx="0" cy="6286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5D41F2-ED34-94CF-6345-FAE983CEBF13}"/>
                  </a:ext>
                </a:extLst>
              </p:cNvPr>
              <p:cNvSpPr txBox="1"/>
              <p:nvPr/>
            </p:nvSpPr>
            <p:spPr>
              <a:xfrm>
                <a:off x="5751462" y="11668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5D41F2-ED34-94CF-6345-FAE983CEB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462" y="11668"/>
                <a:ext cx="404277" cy="369332"/>
              </a:xfrm>
              <a:prstGeom prst="rect">
                <a:avLst/>
              </a:prstGeom>
              <a:blipFill>
                <a:blip r:embed="rId2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93B4C1-0ED6-F6EB-A375-FE405A56C62B}"/>
                  </a:ext>
                </a:extLst>
              </p:cNvPr>
              <p:cNvSpPr txBox="1"/>
              <p:nvPr/>
            </p:nvSpPr>
            <p:spPr>
              <a:xfrm>
                <a:off x="9096851" y="3339584"/>
                <a:ext cx="399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93B4C1-0ED6-F6EB-A375-FE405A56C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6851" y="3339584"/>
                <a:ext cx="39946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타원 12">
            <a:extLst>
              <a:ext uri="{FF2B5EF4-FFF2-40B4-BE49-F238E27FC236}">
                <a16:creationId xmlns:a16="http://schemas.microsoft.com/office/drawing/2014/main" id="{1FC314E4-217E-E1AA-C8D1-E76DA2ECA11E}"/>
              </a:ext>
            </a:extLst>
          </p:cNvPr>
          <p:cNvSpPr/>
          <p:nvPr/>
        </p:nvSpPr>
        <p:spPr>
          <a:xfrm>
            <a:off x="5880541" y="3451191"/>
            <a:ext cx="146118" cy="14611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0845128-19CB-7224-D6BB-292BF8C2AA5E}"/>
                  </a:ext>
                </a:extLst>
              </p:cNvPr>
              <p:cNvSpPr txBox="1"/>
              <p:nvPr/>
            </p:nvSpPr>
            <p:spPr>
              <a:xfrm>
                <a:off x="5585414" y="636782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0845128-19CB-7224-D6BB-292BF8C2A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5414" y="636782"/>
                <a:ext cx="40427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0D9C771-068E-EA28-046F-6A5F26292B59}"/>
                  </a:ext>
                </a:extLst>
              </p:cNvPr>
              <p:cNvSpPr txBox="1"/>
              <p:nvPr/>
            </p:nvSpPr>
            <p:spPr>
              <a:xfrm>
                <a:off x="2946825" y="3491481"/>
                <a:ext cx="577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0D9C771-068E-EA28-046F-6A5F26292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825" y="3491481"/>
                <a:ext cx="57740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4B7CED4-34B4-49D9-C7E3-CD9B3D901563}"/>
                  </a:ext>
                </a:extLst>
              </p:cNvPr>
              <p:cNvSpPr txBox="1"/>
              <p:nvPr/>
            </p:nvSpPr>
            <p:spPr>
              <a:xfrm>
                <a:off x="5424217" y="6029687"/>
                <a:ext cx="577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4B7CED4-34B4-49D9-C7E3-CD9B3D901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217" y="6029687"/>
                <a:ext cx="57740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7FC0BE2-62ED-0831-EA8A-8FD91C543E82}"/>
                  </a:ext>
                </a:extLst>
              </p:cNvPr>
              <p:cNvSpPr txBox="1"/>
              <p:nvPr/>
            </p:nvSpPr>
            <p:spPr>
              <a:xfrm>
                <a:off x="8434549" y="3534775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7FC0BE2-62ED-0831-EA8A-8FD91C543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4549" y="3534775"/>
                <a:ext cx="40427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원호 1">
            <a:extLst>
              <a:ext uri="{FF2B5EF4-FFF2-40B4-BE49-F238E27FC236}">
                <a16:creationId xmlns:a16="http://schemas.microsoft.com/office/drawing/2014/main" id="{FE79F77A-0402-750F-B1AB-7C83834119BF}"/>
              </a:ext>
            </a:extLst>
          </p:cNvPr>
          <p:cNvSpPr/>
          <p:nvPr/>
        </p:nvSpPr>
        <p:spPr>
          <a:xfrm>
            <a:off x="3429479" y="1000128"/>
            <a:ext cx="5048244" cy="5048244"/>
          </a:xfrm>
          <a:prstGeom prst="arc">
            <a:avLst>
              <a:gd name="adj1" fmla="val 10824866"/>
              <a:gd name="adj2" fmla="val 0"/>
            </a:avLst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31DB6F0-88C1-B2E6-7630-FC3347E19103}"/>
              </a:ext>
            </a:extLst>
          </p:cNvPr>
          <p:cNvCxnSpPr>
            <a:stCxn id="13" idx="6"/>
          </p:cNvCxnSpPr>
          <p:nvPr/>
        </p:nvCxnSpPr>
        <p:spPr>
          <a:xfrm>
            <a:off x="6026659" y="3524250"/>
            <a:ext cx="2451064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0761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E19414-FEA8-1A42-AD2D-72D9065B1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9E0E0B61-E0AB-1975-C32C-7311747F3825}"/>
              </a:ext>
            </a:extLst>
          </p:cNvPr>
          <p:cNvSpPr/>
          <p:nvPr/>
        </p:nvSpPr>
        <p:spPr>
          <a:xfrm>
            <a:off x="2643981" y="5662"/>
            <a:ext cx="9229858" cy="6852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FC8C90F-3755-3F81-D284-C395DFA28592}"/>
              </a:ext>
            </a:extLst>
          </p:cNvPr>
          <p:cNvCxnSpPr>
            <a:cxnSpLocks/>
          </p:cNvCxnSpPr>
          <p:nvPr/>
        </p:nvCxnSpPr>
        <p:spPr>
          <a:xfrm flipV="1">
            <a:off x="5953601" y="381000"/>
            <a:ext cx="0" cy="6286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8BF26B03-37DF-59D2-C672-2DC518FE515A}"/>
              </a:ext>
            </a:extLst>
          </p:cNvPr>
          <p:cNvCxnSpPr>
            <a:cxnSpLocks/>
          </p:cNvCxnSpPr>
          <p:nvPr/>
        </p:nvCxnSpPr>
        <p:spPr>
          <a:xfrm>
            <a:off x="2810351" y="3524250"/>
            <a:ext cx="85933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5D41F2-ED34-94CF-6345-FAE983CEBF13}"/>
                  </a:ext>
                </a:extLst>
              </p:cNvPr>
              <p:cNvSpPr txBox="1"/>
              <p:nvPr/>
            </p:nvSpPr>
            <p:spPr>
              <a:xfrm>
                <a:off x="5751462" y="11668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5D41F2-ED34-94CF-6345-FAE983CEB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462" y="11668"/>
                <a:ext cx="404277" cy="369332"/>
              </a:xfrm>
              <a:prstGeom prst="rect">
                <a:avLst/>
              </a:prstGeom>
              <a:blipFill>
                <a:blip r:embed="rId2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93B4C1-0ED6-F6EB-A375-FE405A56C62B}"/>
                  </a:ext>
                </a:extLst>
              </p:cNvPr>
              <p:cNvSpPr txBox="1"/>
              <p:nvPr/>
            </p:nvSpPr>
            <p:spPr>
              <a:xfrm>
                <a:off x="11474371" y="3339584"/>
                <a:ext cx="399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93B4C1-0ED6-F6EB-A375-FE405A56C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4371" y="3339584"/>
                <a:ext cx="39946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0845128-19CB-7224-D6BB-292BF8C2AA5E}"/>
                  </a:ext>
                </a:extLst>
              </p:cNvPr>
              <p:cNvSpPr txBox="1"/>
              <p:nvPr/>
            </p:nvSpPr>
            <p:spPr>
              <a:xfrm>
                <a:off x="5585414" y="636782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0845128-19CB-7224-D6BB-292BF8C2A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5414" y="636782"/>
                <a:ext cx="40427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0D9C771-068E-EA28-046F-6A5F26292B59}"/>
                  </a:ext>
                </a:extLst>
              </p:cNvPr>
              <p:cNvSpPr txBox="1"/>
              <p:nvPr/>
            </p:nvSpPr>
            <p:spPr>
              <a:xfrm>
                <a:off x="2946825" y="3491481"/>
                <a:ext cx="577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0D9C771-068E-EA28-046F-6A5F26292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825" y="3491481"/>
                <a:ext cx="57740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4B7CED4-34B4-49D9-C7E3-CD9B3D901563}"/>
                  </a:ext>
                </a:extLst>
              </p:cNvPr>
              <p:cNvSpPr txBox="1"/>
              <p:nvPr/>
            </p:nvSpPr>
            <p:spPr>
              <a:xfrm>
                <a:off x="5424217" y="6029687"/>
                <a:ext cx="577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4B7CED4-34B4-49D9-C7E3-CD9B3D901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217" y="6029687"/>
                <a:ext cx="57740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7FC0BE2-62ED-0831-EA8A-8FD91C543E82}"/>
                  </a:ext>
                </a:extLst>
              </p:cNvPr>
              <p:cNvSpPr txBox="1"/>
              <p:nvPr/>
            </p:nvSpPr>
            <p:spPr>
              <a:xfrm>
                <a:off x="8434549" y="3534775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7FC0BE2-62ED-0831-EA8A-8FD91C543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4549" y="3534775"/>
                <a:ext cx="40427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원호 1">
            <a:extLst>
              <a:ext uri="{FF2B5EF4-FFF2-40B4-BE49-F238E27FC236}">
                <a16:creationId xmlns:a16="http://schemas.microsoft.com/office/drawing/2014/main" id="{FE79F77A-0402-750F-B1AB-7C83834119BF}"/>
              </a:ext>
            </a:extLst>
          </p:cNvPr>
          <p:cNvSpPr/>
          <p:nvPr/>
        </p:nvSpPr>
        <p:spPr>
          <a:xfrm>
            <a:off x="3429479" y="1000128"/>
            <a:ext cx="5048244" cy="5048244"/>
          </a:xfrm>
          <a:prstGeom prst="arc">
            <a:avLst>
              <a:gd name="adj1" fmla="val 10824866"/>
              <a:gd name="adj2" fmla="val 0"/>
            </a:avLst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31DB6F0-88C1-B2E6-7630-FC3347E19103}"/>
              </a:ext>
            </a:extLst>
          </p:cNvPr>
          <p:cNvCxnSpPr>
            <a:stCxn id="13" idx="6"/>
          </p:cNvCxnSpPr>
          <p:nvPr/>
        </p:nvCxnSpPr>
        <p:spPr>
          <a:xfrm>
            <a:off x="6026659" y="3524250"/>
            <a:ext cx="2451064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원호 8">
            <a:extLst>
              <a:ext uri="{FF2B5EF4-FFF2-40B4-BE49-F238E27FC236}">
                <a16:creationId xmlns:a16="http://schemas.microsoft.com/office/drawing/2014/main" id="{66615366-5D6C-71D8-F8FE-22343D81B32E}"/>
              </a:ext>
            </a:extLst>
          </p:cNvPr>
          <p:cNvSpPr/>
          <p:nvPr/>
        </p:nvSpPr>
        <p:spPr>
          <a:xfrm>
            <a:off x="5951195" y="1000128"/>
            <a:ext cx="5048244" cy="5048244"/>
          </a:xfrm>
          <a:prstGeom prst="arc">
            <a:avLst>
              <a:gd name="adj1" fmla="val 10824866"/>
              <a:gd name="adj2" fmla="val 0"/>
            </a:avLst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158AFF8-AE28-AC55-39D9-EA553B8DD23A}"/>
                  </a:ext>
                </a:extLst>
              </p:cNvPr>
              <p:cNvSpPr txBox="1"/>
              <p:nvPr/>
            </p:nvSpPr>
            <p:spPr>
              <a:xfrm>
                <a:off x="10999439" y="3534775"/>
                <a:ext cx="404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158AFF8-AE28-AC55-39D9-EA553B8DD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9439" y="3534775"/>
                <a:ext cx="40427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타원 12">
            <a:extLst>
              <a:ext uri="{FF2B5EF4-FFF2-40B4-BE49-F238E27FC236}">
                <a16:creationId xmlns:a16="http://schemas.microsoft.com/office/drawing/2014/main" id="{1FC314E4-217E-E1AA-C8D1-E76DA2ECA11E}"/>
              </a:ext>
            </a:extLst>
          </p:cNvPr>
          <p:cNvSpPr/>
          <p:nvPr/>
        </p:nvSpPr>
        <p:spPr>
          <a:xfrm>
            <a:off x="5880541" y="3451191"/>
            <a:ext cx="146118" cy="14611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EDBB92A-5C45-177E-639A-819BC37ECE1E}"/>
              </a:ext>
            </a:extLst>
          </p:cNvPr>
          <p:cNvSpPr/>
          <p:nvPr/>
        </p:nvSpPr>
        <p:spPr>
          <a:xfrm>
            <a:off x="10923680" y="3451191"/>
            <a:ext cx="146118" cy="146118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4749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E19414-FEA8-1A42-AD2D-72D9065B1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9E0E0B61-E0AB-1975-C32C-7311747F3825}"/>
              </a:ext>
            </a:extLst>
          </p:cNvPr>
          <p:cNvSpPr/>
          <p:nvPr/>
        </p:nvSpPr>
        <p:spPr>
          <a:xfrm>
            <a:off x="-1" y="5662"/>
            <a:ext cx="12886651" cy="6852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FC8C90F-3755-3F81-D284-C395DFA28592}"/>
              </a:ext>
            </a:extLst>
          </p:cNvPr>
          <p:cNvCxnSpPr>
            <a:cxnSpLocks/>
          </p:cNvCxnSpPr>
          <p:nvPr/>
        </p:nvCxnSpPr>
        <p:spPr>
          <a:xfrm flipV="1">
            <a:off x="3309620" y="381000"/>
            <a:ext cx="0" cy="6286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8BF26B03-37DF-59D2-C672-2DC518FE515A}"/>
              </a:ext>
            </a:extLst>
          </p:cNvPr>
          <p:cNvCxnSpPr>
            <a:cxnSpLocks/>
          </p:cNvCxnSpPr>
          <p:nvPr/>
        </p:nvCxnSpPr>
        <p:spPr>
          <a:xfrm>
            <a:off x="166370" y="3524250"/>
            <a:ext cx="12300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5D41F2-ED34-94CF-6345-FAE983CEBF13}"/>
                  </a:ext>
                </a:extLst>
              </p:cNvPr>
              <p:cNvSpPr txBox="1"/>
              <p:nvPr/>
            </p:nvSpPr>
            <p:spPr>
              <a:xfrm>
                <a:off x="3107481" y="11668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5D41F2-ED34-94CF-6345-FAE983CEB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481" y="11668"/>
                <a:ext cx="404277" cy="369332"/>
              </a:xfrm>
              <a:prstGeom prst="rect">
                <a:avLst/>
              </a:prstGeom>
              <a:blipFill>
                <a:blip r:embed="rId2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93B4C1-0ED6-F6EB-A375-FE405A56C62B}"/>
                  </a:ext>
                </a:extLst>
              </p:cNvPr>
              <p:cNvSpPr txBox="1"/>
              <p:nvPr/>
            </p:nvSpPr>
            <p:spPr>
              <a:xfrm>
                <a:off x="12487183" y="3339584"/>
                <a:ext cx="3994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93B4C1-0ED6-F6EB-A375-FE405A56C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7183" y="3339584"/>
                <a:ext cx="39946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0845128-19CB-7224-D6BB-292BF8C2AA5E}"/>
                  </a:ext>
                </a:extLst>
              </p:cNvPr>
              <p:cNvSpPr txBox="1"/>
              <p:nvPr/>
            </p:nvSpPr>
            <p:spPr>
              <a:xfrm>
                <a:off x="2941433" y="636782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0845128-19CB-7224-D6BB-292BF8C2A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433" y="636782"/>
                <a:ext cx="40427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0D9C771-068E-EA28-046F-6A5F26292B59}"/>
                  </a:ext>
                </a:extLst>
              </p:cNvPr>
              <p:cNvSpPr txBox="1"/>
              <p:nvPr/>
            </p:nvSpPr>
            <p:spPr>
              <a:xfrm>
                <a:off x="302844" y="3491481"/>
                <a:ext cx="577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0D9C771-068E-EA28-046F-6A5F26292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44" y="3491481"/>
                <a:ext cx="57740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4B7CED4-34B4-49D9-C7E3-CD9B3D901563}"/>
                  </a:ext>
                </a:extLst>
              </p:cNvPr>
              <p:cNvSpPr txBox="1"/>
              <p:nvPr/>
            </p:nvSpPr>
            <p:spPr>
              <a:xfrm>
                <a:off x="2780236" y="6029687"/>
                <a:ext cx="577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4B7CED4-34B4-49D9-C7E3-CD9B3D901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0236" y="6029687"/>
                <a:ext cx="57740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7FC0BE2-62ED-0831-EA8A-8FD91C543E82}"/>
                  </a:ext>
                </a:extLst>
              </p:cNvPr>
              <p:cNvSpPr txBox="1"/>
              <p:nvPr/>
            </p:nvSpPr>
            <p:spPr>
              <a:xfrm>
                <a:off x="5790568" y="3534775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7FC0BE2-62ED-0831-EA8A-8FD91C543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0568" y="3534775"/>
                <a:ext cx="40427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원호 8">
            <a:extLst>
              <a:ext uri="{FF2B5EF4-FFF2-40B4-BE49-F238E27FC236}">
                <a16:creationId xmlns:a16="http://schemas.microsoft.com/office/drawing/2014/main" id="{66615366-5D6C-71D8-F8FE-22343D81B32E}"/>
              </a:ext>
            </a:extLst>
          </p:cNvPr>
          <p:cNvSpPr/>
          <p:nvPr/>
        </p:nvSpPr>
        <p:spPr>
          <a:xfrm>
            <a:off x="3307214" y="1000128"/>
            <a:ext cx="5048244" cy="5048244"/>
          </a:xfrm>
          <a:prstGeom prst="arc">
            <a:avLst>
              <a:gd name="adj1" fmla="val 10824866"/>
              <a:gd name="adj2" fmla="val 0"/>
            </a:avLst>
          </a:prstGeom>
          <a:ln>
            <a:solidFill>
              <a:srgbClr val="7030A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158AFF8-AE28-AC55-39D9-EA553B8DD23A}"/>
                  </a:ext>
                </a:extLst>
              </p:cNvPr>
              <p:cNvSpPr txBox="1"/>
              <p:nvPr/>
            </p:nvSpPr>
            <p:spPr>
              <a:xfrm>
                <a:off x="8355458" y="3534775"/>
                <a:ext cx="404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158AFF8-AE28-AC55-39D9-EA553B8DD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5458" y="3534775"/>
                <a:ext cx="40427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타원 12">
            <a:extLst>
              <a:ext uri="{FF2B5EF4-FFF2-40B4-BE49-F238E27FC236}">
                <a16:creationId xmlns:a16="http://schemas.microsoft.com/office/drawing/2014/main" id="{1FC314E4-217E-E1AA-C8D1-E76DA2ECA11E}"/>
              </a:ext>
            </a:extLst>
          </p:cNvPr>
          <p:cNvSpPr/>
          <p:nvPr/>
        </p:nvSpPr>
        <p:spPr>
          <a:xfrm>
            <a:off x="3236560" y="3451191"/>
            <a:ext cx="146118" cy="14611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EDBB92A-5C45-177E-639A-819BC37ECE1E}"/>
              </a:ext>
            </a:extLst>
          </p:cNvPr>
          <p:cNvSpPr/>
          <p:nvPr/>
        </p:nvSpPr>
        <p:spPr>
          <a:xfrm>
            <a:off x="11412015" y="3451191"/>
            <a:ext cx="146118" cy="146118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4F42649-F8F5-31EC-2F93-7B4C25BF0E56}"/>
                  </a:ext>
                </a:extLst>
              </p:cNvPr>
              <p:cNvSpPr txBox="1"/>
              <p:nvPr/>
            </p:nvSpPr>
            <p:spPr>
              <a:xfrm>
                <a:off x="10882279" y="3534775"/>
                <a:ext cx="404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4F42649-F8F5-31EC-2F93-7B4C25BF0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2279" y="3534775"/>
                <a:ext cx="40427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84A477A-8C1F-4E62-9CA1-94133FD1F83D}"/>
                  </a:ext>
                </a:extLst>
              </p:cNvPr>
              <p:cNvSpPr txBox="1"/>
              <p:nvPr/>
            </p:nvSpPr>
            <p:spPr>
              <a:xfrm>
                <a:off x="5630400" y="500433"/>
                <a:ext cx="4251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</m:oMath>
                  </m:oMathPara>
                </a14:m>
                <a:endParaRPr lang="en-US" altLang="ko-KR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84A477A-8C1F-4E62-9CA1-94133FD1F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0400" y="500433"/>
                <a:ext cx="42511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EA46D12-BC31-A5E5-3EC7-4327311BC12A}"/>
              </a:ext>
            </a:extLst>
          </p:cNvPr>
          <p:cNvCxnSpPr>
            <a:cxnSpLocks/>
          </p:cNvCxnSpPr>
          <p:nvPr/>
        </p:nvCxnSpPr>
        <p:spPr>
          <a:xfrm>
            <a:off x="4309778" y="3524250"/>
            <a:ext cx="7036402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31DB6F0-88C1-B2E6-7630-FC3347E19103}"/>
              </a:ext>
            </a:extLst>
          </p:cNvPr>
          <p:cNvCxnSpPr>
            <a:stCxn id="13" idx="6"/>
          </p:cNvCxnSpPr>
          <p:nvPr/>
        </p:nvCxnSpPr>
        <p:spPr>
          <a:xfrm>
            <a:off x="3382678" y="3524250"/>
            <a:ext cx="2451064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ACABE27-C603-5C59-D83B-689362CA3E4E}"/>
                  </a:ext>
                </a:extLst>
              </p:cNvPr>
              <p:cNvSpPr txBox="1"/>
              <p:nvPr/>
            </p:nvSpPr>
            <p:spPr>
              <a:xfrm>
                <a:off x="11224796" y="3583814"/>
                <a:ext cx="12416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  <m:r>
                        <a:rPr lang="ko-KR" altLang="en-US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altLang="ko-K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ko-K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𝟏𝟒𝟏𝟓𝟗𝟐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ACABE27-C603-5C59-D83B-689362CA3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4796" y="3583814"/>
                <a:ext cx="1241622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2400A08-6A2D-6462-DB1C-5A79429D1192}"/>
              </a:ext>
            </a:extLst>
          </p:cNvPr>
          <p:cNvCxnSpPr/>
          <p:nvPr/>
        </p:nvCxnSpPr>
        <p:spPr>
          <a:xfrm>
            <a:off x="8204200" y="2159000"/>
            <a:ext cx="3141980" cy="1180584"/>
          </a:xfrm>
          <a:prstGeom prst="straightConnector1">
            <a:avLst/>
          </a:prstGeom>
          <a:ln>
            <a:solidFill>
              <a:srgbClr val="7030A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FE125DC-7A10-D922-7114-D3A998450D6C}"/>
              </a:ext>
            </a:extLst>
          </p:cNvPr>
          <p:cNvCxnSpPr/>
          <p:nvPr/>
        </p:nvCxnSpPr>
        <p:spPr>
          <a:xfrm>
            <a:off x="5833742" y="3524250"/>
            <a:ext cx="0" cy="3071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3FC5DD4-C8C6-B8FF-D1A9-01883A10C624}"/>
              </a:ext>
            </a:extLst>
          </p:cNvPr>
          <p:cNvCxnSpPr/>
          <p:nvPr/>
        </p:nvCxnSpPr>
        <p:spPr>
          <a:xfrm>
            <a:off x="8355458" y="3524250"/>
            <a:ext cx="0" cy="3071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A286FD3-5730-3BCE-8742-E63A670F1FFC}"/>
              </a:ext>
            </a:extLst>
          </p:cNvPr>
          <p:cNvCxnSpPr/>
          <p:nvPr/>
        </p:nvCxnSpPr>
        <p:spPr>
          <a:xfrm>
            <a:off x="10955783" y="3524250"/>
            <a:ext cx="0" cy="3071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35C5AA2-82A7-7ADA-952F-E0B5B99E315F}"/>
              </a:ext>
            </a:extLst>
          </p:cNvPr>
          <p:cNvCxnSpPr/>
          <p:nvPr/>
        </p:nvCxnSpPr>
        <p:spPr>
          <a:xfrm>
            <a:off x="853704" y="3524250"/>
            <a:ext cx="0" cy="3071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EF9206A-2CA3-9E42-CD80-269CE89C6308}"/>
              </a:ext>
            </a:extLst>
          </p:cNvPr>
          <p:cNvCxnSpPr>
            <a:cxnSpLocks/>
          </p:cNvCxnSpPr>
          <p:nvPr/>
        </p:nvCxnSpPr>
        <p:spPr>
          <a:xfrm rot="16200000">
            <a:off x="3143571" y="5888797"/>
            <a:ext cx="0" cy="3071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A8A8A45D-B4AF-09CF-2615-1CBC21E8444F}"/>
              </a:ext>
            </a:extLst>
          </p:cNvPr>
          <p:cNvCxnSpPr>
            <a:cxnSpLocks/>
          </p:cNvCxnSpPr>
          <p:nvPr/>
        </p:nvCxnSpPr>
        <p:spPr>
          <a:xfrm rot="16200000">
            <a:off x="3143572" y="868760"/>
            <a:ext cx="0" cy="3071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7405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E19414-FEA8-1A42-AD2D-72D9065B1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9E0E0B61-E0AB-1975-C32C-7311747F3825}"/>
              </a:ext>
            </a:extLst>
          </p:cNvPr>
          <p:cNvSpPr/>
          <p:nvPr/>
        </p:nvSpPr>
        <p:spPr>
          <a:xfrm>
            <a:off x="-1" y="5662"/>
            <a:ext cx="12886651" cy="6852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FC8C90F-3755-3F81-D284-C395DFA28592}"/>
              </a:ext>
            </a:extLst>
          </p:cNvPr>
          <p:cNvCxnSpPr>
            <a:cxnSpLocks/>
          </p:cNvCxnSpPr>
          <p:nvPr/>
        </p:nvCxnSpPr>
        <p:spPr>
          <a:xfrm flipV="1">
            <a:off x="3309620" y="381000"/>
            <a:ext cx="0" cy="6286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8BF26B03-37DF-59D2-C672-2DC518FE515A}"/>
              </a:ext>
            </a:extLst>
          </p:cNvPr>
          <p:cNvCxnSpPr>
            <a:cxnSpLocks/>
          </p:cNvCxnSpPr>
          <p:nvPr/>
        </p:nvCxnSpPr>
        <p:spPr>
          <a:xfrm>
            <a:off x="166370" y="3524250"/>
            <a:ext cx="12300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5D41F2-ED34-94CF-6345-FAE983CEBF13}"/>
                  </a:ext>
                </a:extLst>
              </p:cNvPr>
              <p:cNvSpPr txBox="1"/>
              <p:nvPr/>
            </p:nvSpPr>
            <p:spPr>
              <a:xfrm>
                <a:off x="3107481" y="11668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5D41F2-ED34-94CF-6345-FAE983CEB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481" y="11668"/>
                <a:ext cx="404277" cy="369332"/>
              </a:xfrm>
              <a:prstGeom prst="rect">
                <a:avLst/>
              </a:prstGeom>
              <a:blipFill>
                <a:blip r:embed="rId2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93B4C1-0ED6-F6EB-A375-FE405A56C62B}"/>
                  </a:ext>
                </a:extLst>
              </p:cNvPr>
              <p:cNvSpPr txBox="1"/>
              <p:nvPr/>
            </p:nvSpPr>
            <p:spPr>
              <a:xfrm>
                <a:off x="12487183" y="3339584"/>
                <a:ext cx="3994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93B4C1-0ED6-F6EB-A375-FE405A56C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7183" y="3339584"/>
                <a:ext cx="39946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0845128-19CB-7224-D6BB-292BF8C2AA5E}"/>
                  </a:ext>
                </a:extLst>
              </p:cNvPr>
              <p:cNvSpPr txBox="1"/>
              <p:nvPr/>
            </p:nvSpPr>
            <p:spPr>
              <a:xfrm>
                <a:off x="2941433" y="636782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0845128-19CB-7224-D6BB-292BF8C2A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433" y="636782"/>
                <a:ext cx="40427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0D9C771-068E-EA28-046F-6A5F26292B59}"/>
                  </a:ext>
                </a:extLst>
              </p:cNvPr>
              <p:cNvSpPr txBox="1"/>
              <p:nvPr/>
            </p:nvSpPr>
            <p:spPr>
              <a:xfrm>
                <a:off x="302844" y="3491481"/>
                <a:ext cx="577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0D9C771-068E-EA28-046F-6A5F26292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44" y="3491481"/>
                <a:ext cx="57740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4B7CED4-34B4-49D9-C7E3-CD9B3D901563}"/>
                  </a:ext>
                </a:extLst>
              </p:cNvPr>
              <p:cNvSpPr txBox="1"/>
              <p:nvPr/>
            </p:nvSpPr>
            <p:spPr>
              <a:xfrm>
                <a:off x="2780236" y="6029687"/>
                <a:ext cx="577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4B7CED4-34B4-49D9-C7E3-CD9B3D901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0236" y="6029687"/>
                <a:ext cx="57740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7FC0BE2-62ED-0831-EA8A-8FD91C543E82}"/>
                  </a:ext>
                </a:extLst>
              </p:cNvPr>
              <p:cNvSpPr txBox="1"/>
              <p:nvPr/>
            </p:nvSpPr>
            <p:spPr>
              <a:xfrm>
                <a:off x="5790568" y="3534775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7FC0BE2-62ED-0831-EA8A-8FD91C543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0568" y="3534775"/>
                <a:ext cx="40427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원호 8">
            <a:extLst>
              <a:ext uri="{FF2B5EF4-FFF2-40B4-BE49-F238E27FC236}">
                <a16:creationId xmlns:a16="http://schemas.microsoft.com/office/drawing/2014/main" id="{66615366-5D6C-71D8-F8FE-22343D81B32E}"/>
              </a:ext>
            </a:extLst>
          </p:cNvPr>
          <p:cNvSpPr/>
          <p:nvPr/>
        </p:nvSpPr>
        <p:spPr>
          <a:xfrm>
            <a:off x="819157" y="1000128"/>
            <a:ext cx="5048244" cy="5048244"/>
          </a:xfrm>
          <a:prstGeom prst="arc">
            <a:avLst>
              <a:gd name="adj1" fmla="val 10824866"/>
              <a:gd name="adj2" fmla="val 0"/>
            </a:avLst>
          </a:prstGeom>
          <a:ln>
            <a:solidFill>
              <a:srgbClr val="7030A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158AFF8-AE28-AC55-39D9-EA553B8DD23A}"/>
                  </a:ext>
                </a:extLst>
              </p:cNvPr>
              <p:cNvSpPr txBox="1"/>
              <p:nvPr/>
            </p:nvSpPr>
            <p:spPr>
              <a:xfrm>
                <a:off x="8355458" y="3534775"/>
                <a:ext cx="404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158AFF8-AE28-AC55-39D9-EA553B8DD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5458" y="3534775"/>
                <a:ext cx="40427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타원 12">
            <a:extLst>
              <a:ext uri="{FF2B5EF4-FFF2-40B4-BE49-F238E27FC236}">
                <a16:creationId xmlns:a16="http://schemas.microsoft.com/office/drawing/2014/main" id="{1FC314E4-217E-E1AA-C8D1-E76DA2ECA11E}"/>
              </a:ext>
            </a:extLst>
          </p:cNvPr>
          <p:cNvSpPr/>
          <p:nvPr/>
        </p:nvSpPr>
        <p:spPr>
          <a:xfrm>
            <a:off x="3236560" y="3451191"/>
            <a:ext cx="146118" cy="14611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EDBB92A-5C45-177E-639A-819BC37ECE1E}"/>
              </a:ext>
            </a:extLst>
          </p:cNvPr>
          <p:cNvSpPr/>
          <p:nvPr/>
        </p:nvSpPr>
        <p:spPr>
          <a:xfrm>
            <a:off x="11412015" y="3451191"/>
            <a:ext cx="146118" cy="146118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4F42649-F8F5-31EC-2F93-7B4C25BF0E56}"/>
                  </a:ext>
                </a:extLst>
              </p:cNvPr>
              <p:cNvSpPr txBox="1"/>
              <p:nvPr/>
            </p:nvSpPr>
            <p:spPr>
              <a:xfrm>
                <a:off x="10882279" y="3534775"/>
                <a:ext cx="404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4F42649-F8F5-31EC-2F93-7B4C25BF0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2279" y="3534775"/>
                <a:ext cx="40427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84A477A-8C1F-4E62-9CA1-94133FD1F83D}"/>
                  </a:ext>
                </a:extLst>
              </p:cNvPr>
              <p:cNvSpPr txBox="1"/>
              <p:nvPr/>
            </p:nvSpPr>
            <p:spPr>
              <a:xfrm>
                <a:off x="1229694" y="1261728"/>
                <a:ext cx="4251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</m:oMath>
                  </m:oMathPara>
                </a14:m>
                <a:endParaRPr lang="en-US" altLang="ko-KR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84A477A-8C1F-4E62-9CA1-94133FD1F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694" y="1261728"/>
                <a:ext cx="42511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EA46D12-BC31-A5E5-3EC7-4327311BC12A}"/>
              </a:ext>
            </a:extLst>
          </p:cNvPr>
          <p:cNvCxnSpPr>
            <a:cxnSpLocks/>
          </p:cNvCxnSpPr>
          <p:nvPr/>
        </p:nvCxnSpPr>
        <p:spPr>
          <a:xfrm>
            <a:off x="4309778" y="3524250"/>
            <a:ext cx="7036402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ACABE27-C603-5C59-D83B-689362CA3E4E}"/>
                  </a:ext>
                </a:extLst>
              </p:cNvPr>
              <p:cNvSpPr txBox="1"/>
              <p:nvPr/>
            </p:nvSpPr>
            <p:spPr>
              <a:xfrm>
                <a:off x="11224796" y="3583814"/>
                <a:ext cx="12416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  <m:r>
                        <a:rPr lang="ko-KR" altLang="en-US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altLang="ko-K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ko-K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𝟏𝟒𝟏𝟓𝟗𝟐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ACABE27-C603-5C59-D83B-689362CA3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4796" y="3583814"/>
                <a:ext cx="1241622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FE125DC-7A10-D922-7114-D3A998450D6C}"/>
              </a:ext>
            </a:extLst>
          </p:cNvPr>
          <p:cNvCxnSpPr/>
          <p:nvPr/>
        </p:nvCxnSpPr>
        <p:spPr>
          <a:xfrm>
            <a:off x="5867401" y="3524250"/>
            <a:ext cx="0" cy="3071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3FC5DD4-C8C6-B8FF-D1A9-01883A10C624}"/>
              </a:ext>
            </a:extLst>
          </p:cNvPr>
          <p:cNvCxnSpPr/>
          <p:nvPr/>
        </p:nvCxnSpPr>
        <p:spPr>
          <a:xfrm>
            <a:off x="8355458" y="3524250"/>
            <a:ext cx="0" cy="3071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A286FD3-5730-3BCE-8742-E63A670F1FFC}"/>
              </a:ext>
            </a:extLst>
          </p:cNvPr>
          <p:cNvCxnSpPr/>
          <p:nvPr/>
        </p:nvCxnSpPr>
        <p:spPr>
          <a:xfrm>
            <a:off x="10955783" y="3524250"/>
            <a:ext cx="0" cy="3071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35C5AA2-82A7-7ADA-952F-E0B5B99E315F}"/>
              </a:ext>
            </a:extLst>
          </p:cNvPr>
          <p:cNvCxnSpPr/>
          <p:nvPr/>
        </p:nvCxnSpPr>
        <p:spPr>
          <a:xfrm>
            <a:off x="821961" y="3524250"/>
            <a:ext cx="0" cy="3071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EF9206A-2CA3-9E42-CD80-269CE89C6308}"/>
              </a:ext>
            </a:extLst>
          </p:cNvPr>
          <p:cNvCxnSpPr>
            <a:cxnSpLocks/>
          </p:cNvCxnSpPr>
          <p:nvPr/>
        </p:nvCxnSpPr>
        <p:spPr>
          <a:xfrm rot="16200000">
            <a:off x="3143571" y="5888797"/>
            <a:ext cx="0" cy="3071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A8A8A45D-B4AF-09CF-2615-1CBC21E8444F}"/>
              </a:ext>
            </a:extLst>
          </p:cNvPr>
          <p:cNvCxnSpPr>
            <a:cxnSpLocks/>
          </p:cNvCxnSpPr>
          <p:nvPr/>
        </p:nvCxnSpPr>
        <p:spPr>
          <a:xfrm rot="16200000">
            <a:off x="3143572" y="868760"/>
            <a:ext cx="0" cy="3071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3C5ED072-DD55-8B47-E0D7-0CAB691C865F}"/>
              </a:ext>
            </a:extLst>
          </p:cNvPr>
          <p:cNvSpPr/>
          <p:nvPr/>
        </p:nvSpPr>
        <p:spPr>
          <a:xfrm>
            <a:off x="5790567" y="3451191"/>
            <a:ext cx="146118" cy="146118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0B2800A-9D5F-BFAC-1FE0-C6A4F425520C}"/>
              </a:ext>
            </a:extLst>
          </p:cNvPr>
          <p:cNvCxnSpPr>
            <a:cxnSpLocks/>
          </p:cNvCxnSpPr>
          <p:nvPr/>
        </p:nvCxnSpPr>
        <p:spPr>
          <a:xfrm rot="-3420000">
            <a:off x="2801908" y="2454974"/>
            <a:ext cx="240788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7AA23E1B-A092-5716-0115-9ED54D6B6A56}"/>
              </a:ext>
            </a:extLst>
          </p:cNvPr>
          <p:cNvSpPr/>
          <p:nvPr/>
        </p:nvSpPr>
        <p:spPr>
          <a:xfrm>
            <a:off x="4629025" y="1312639"/>
            <a:ext cx="146118" cy="146118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원호 17">
            <a:extLst>
              <a:ext uri="{FF2B5EF4-FFF2-40B4-BE49-F238E27FC236}">
                <a16:creationId xmlns:a16="http://schemas.microsoft.com/office/drawing/2014/main" id="{51FB4784-B9D6-1FE9-532F-2ECCA96D059D}"/>
              </a:ext>
            </a:extLst>
          </p:cNvPr>
          <p:cNvSpPr/>
          <p:nvPr/>
        </p:nvSpPr>
        <p:spPr>
          <a:xfrm rot="989038">
            <a:off x="3239644" y="3235904"/>
            <a:ext cx="404277" cy="463550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31DB6F0-88C1-B2E6-7630-FC3347E19103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3382678" y="3524250"/>
            <a:ext cx="2407889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원호 19">
            <a:extLst>
              <a:ext uri="{FF2B5EF4-FFF2-40B4-BE49-F238E27FC236}">
                <a16:creationId xmlns:a16="http://schemas.microsoft.com/office/drawing/2014/main" id="{B4DB14B6-863F-B675-4234-4A6A7A241B08}"/>
              </a:ext>
            </a:extLst>
          </p:cNvPr>
          <p:cNvSpPr/>
          <p:nvPr/>
        </p:nvSpPr>
        <p:spPr>
          <a:xfrm>
            <a:off x="816459" y="1000128"/>
            <a:ext cx="5048244" cy="5048244"/>
          </a:xfrm>
          <a:prstGeom prst="arc">
            <a:avLst>
              <a:gd name="adj1" fmla="val 18363491"/>
              <a:gd name="adj2" fmla="val 21477506"/>
            </a:avLst>
          </a:prstGeom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3281724F-DABE-C802-09EE-E2B296E1284E}"/>
              </a:ext>
            </a:extLst>
          </p:cNvPr>
          <p:cNvSpPr/>
          <p:nvPr/>
        </p:nvSpPr>
        <p:spPr>
          <a:xfrm rot="18649584">
            <a:off x="4749064" y="1420636"/>
            <a:ext cx="121444" cy="104693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BC99BBE-E16D-46A6-B5E3-389BBC1A0D5E}"/>
              </a:ext>
            </a:extLst>
          </p:cNvPr>
          <p:cNvCxnSpPr/>
          <p:nvPr/>
        </p:nvCxnSpPr>
        <p:spPr>
          <a:xfrm flipV="1">
            <a:off x="5591603" y="2043113"/>
            <a:ext cx="228433" cy="1500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ABE6119-8C6D-DA6E-1EB7-F888047F15EF}"/>
                  </a:ext>
                </a:extLst>
              </p:cNvPr>
              <p:cNvSpPr txBox="1"/>
              <p:nvPr/>
            </p:nvSpPr>
            <p:spPr>
              <a:xfrm>
                <a:off x="5741509" y="1830910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ABE6119-8C6D-DA6E-1EB7-F888047F1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1509" y="1830910"/>
                <a:ext cx="40427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BE37F0A-F7CC-084B-3F54-F2405B56D4B3}"/>
                  </a:ext>
                </a:extLst>
              </p:cNvPr>
              <p:cNvSpPr txBox="1"/>
              <p:nvPr/>
            </p:nvSpPr>
            <p:spPr>
              <a:xfrm>
                <a:off x="3704077" y="2804274"/>
                <a:ext cx="170591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𝒓𝒂𝒅</m:t>
                      </m:r>
                    </m:oMath>
                    <m:oMath xmlns:m="http://schemas.openxmlformats.org/officeDocument/2006/math">
                      <m:r>
                        <a:rPr lang="en-US" altLang="ko-KR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𝟓𝟕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𝟐𝟗𝟓𝟖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BE37F0A-F7CC-084B-3F54-F2405B56D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077" y="2804274"/>
                <a:ext cx="1705915" cy="64633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4497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4D16F-C3E4-1D5D-FD86-68AE3F5182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852D39D5-22FA-3FCD-5E76-DFFEA3BABEA9}"/>
              </a:ext>
            </a:extLst>
          </p:cNvPr>
          <p:cNvSpPr/>
          <p:nvPr/>
        </p:nvSpPr>
        <p:spPr>
          <a:xfrm>
            <a:off x="1885950" y="2220686"/>
            <a:ext cx="8801100" cy="2046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35C79070-FA32-5F09-07A5-DA8B063D7DC8}"/>
              </a:ext>
            </a:extLst>
          </p:cNvPr>
          <p:cNvGrpSpPr/>
          <p:nvPr/>
        </p:nvGrpSpPr>
        <p:grpSpPr>
          <a:xfrm>
            <a:off x="2054022" y="3176885"/>
            <a:ext cx="8464956" cy="923330"/>
            <a:chOff x="2061341" y="3186135"/>
            <a:chExt cx="8464956" cy="923330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EA2928AD-DFCB-EF5D-AB37-D50B98553194}"/>
                </a:ext>
              </a:extLst>
            </p:cNvPr>
            <p:cNvGrpSpPr/>
            <p:nvPr/>
          </p:nvGrpSpPr>
          <p:grpSpPr>
            <a:xfrm>
              <a:off x="2374232" y="3441032"/>
              <a:ext cx="7700210" cy="0"/>
              <a:chOff x="2374232" y="3441032"/>
              <a:chExt cx="7700210" cy="0"/>
            </a:xfrm>
          </p:grpSpPr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7F4F1D42-F34F-B117-835A-3EC74C21033E}"/>
                  </a:ext>
                </a:extLst>
              </p:cNvPr>
              <p:cNvCxnSpPr/>
              <p:nvPr/>
            </p:nvCxnSpPr>
            <p:spPr>
              <a:xfrm>
                <a:off x="6224337" y="3441032"/>
                <a:ext cx="385010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화살표 연결선 85">
                <a:extLst>
                  <a:ext uri="{FF2B5EF4-FFF2-40B4-BE49-F238E27FC236}">
                    <a16:creationId xmlns:a16="http://schemas.microsoft.com/office/drawing/2014/main" id="{06BC41D1-1F89-1A59-227F-D2FCD7D6E09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2374232" y="3441032"/>
                <a:ext cx="385010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5AAEE853-D960-42A7-89DF-838ECCE31765}"/>
                </a:ext>
              </a:extLst>
            </p:cNvPr>
            <p:cNvGrpSpPr/>
            <p:nvPr/>
          </p:nvGrpSpPr>
          <p:grpSpPr>
            <a:xfrm>
              <a:off x="2817562" y="3441032"/>
              <a:ext cx="6813550" cy="208547"/>
              <a:chOff x="2814387" y="3441032"/>
              <a:chExt cx="6813550" cy="208547"/>
            </a:xfrm>
          </p:grpSpPr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DF5384A3-B8E8-E007-11FF-0D32C41CB6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243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F457D10C-83AB-4C83-F06E-0E942B4B2D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61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A42A0014-741B-EC85-56D9-EF28E082B8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752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43D7E735-0D41-E9FD-AC74-B445B93D90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61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DA505C63-06B0-1FF7-F394-5EE92F1081D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279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24FAAAC2-F7E5-ADF9-B140-7584D58D0B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770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EE0B6621-4D95-11B1-B946-390FF36F6D8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43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>
                <a:extLst>
                  <a:ext uri="{FF2B5EF4-FFF2-40B4-BE49-F238E27FC236}">
                    <a16:creationId xmlns:a16="http://schemas.microsoft.com/office/drawing/2014/main" id="{96CDBEAB-B5BF-7CCA-E190-8E06136974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61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id="{F5F07A72-2391-D06D-FCBA-96154F4F97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652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D8536CED-3ACC-4506-D2BD-6A5D1B1771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61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>
                <a:extLst>
                  <a:ext uri="{FF2B5EF4-FFF2-40B4-BE49-F238E27FC236}">
                    <a16:creationId xmlns:a16="http://schemas.microsoft.com/office/drawing/2014/main" id="{177EC1CA-3E3F-8493-8711-CCB7313D00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670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A3B75494-B2D5-ABC7-E603-6F3A41758DE2}"/>
                </a:ext>
              </a:extLst>
            </p:cNvPr>
            <p:cNvSpPr txBox="1"/>
            <p:nvPr/>
          </p:nvSpPr>
          <p:spPr>
            <a:xfrm>
              <a:off x="10120417" y="3186135"/>
              <a:ext cx="4058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+</a:t>
              </a:r>
              <a:endParaRPr lang="ko-KR" altLang="en-US" sz="2400" b="1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15A1D12F-37D0-4A0A-7AC1-2E54E75E4170}"/>
                </a:ext>
              </a:extLst>
            </p:cNvPr>
            <p:cNvSpPr txBox="1"/>
            <p:nvPr/>
          </p:nvSpPr>
          <p:spPr>
            <a:xfrm>
              <a:off x="2061341" y="3186135"/>
              <a:ext cx="3113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</a:t>
              </a:r>
              <a:endParaRPr lang="ko-KR" altLang="en-US" sz="2400" b="1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554E2F2-07C0-7C5F-C144-F280653F55B2}"/>
                </a:ext>
              </a:extLst>
            </p:cNvPr>
            <p:cNvSpPr txBox="1"/>
            <p:nvPr/>
          </p:nvSpPr>
          <p:spPr>
            <a:xfrm>
              <a:off x="6051823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0</a:t>
              </a:r>
              <a:endParaRPr lang="ko-KR" altLang="en-US" sz="2400" b="1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FDA6CEF4-C92F-CA90-1B1F-269A110F027E}"/>
                </a:ext>
              </a:extLst>
            </p:cNvPr>
            <p:cNvSpPr txBox="1"/>
            <p:nvPr/>
          </p:nvSpPr>
          <p:spPr>
            <a:xfrm>
              <a:off x="6909072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1</a:t>
              </a:r>
              <a:endParaRPr lang="ko-KR" altLang="en-US" sz="2400" b="1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253ED32D-FE60-BE74-D85D-0DE7CB2EF3A1}"/>
                </a:ext>
              </a:extLst>
            </p:cNvPr>
            <p:cNvSpPr txBox="1"/>
            <p:nvPr/>
          </p:nvSpPr>
          <p:spPr>
            <a:xfrm>
              <a:off x="7765583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2</a:t>
              </a:r>
              <a:endParaRPr lang="ko-KR" altLang="en-US" sz="2400" b="1" dirty="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D13E33E5-8D23-5EFE-2912-169DC7D1BEC7}"/>
                </a:ext>
              </a:extLst>
            </p:cNvPr>
            <p:cNvSpPr txBox="1"/>
            <p:nvPr/>
          </p:nvSpPr>
          <p:spPr>
            <a:xfrm>
              <a:off x="8622094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3</a:t>
              </a:r>
              <a:endParaRPr lang="ko-KR" altLang="en-US" sz="2400" b="1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C10F8AE1-CF88-D43A-81D5-7D65BC3B3591}"/>
                </a:ext>
              </a:extLst>
            </p:cNvPr>
            <p:cNvSpPr txBox="1"/>
            <p:nvPr/>
          </p:nvSpPr>
          <p:spPr>
            <a:xfrm>
              <a:off x="9478605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4</a:t>
              </a:r>
              <a:endParaRPr lang="ko-KR" altLang="en-US" sz="2400" b="1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1672D0ED-6A5E-0EE7-F8CB-09566A57F884}"/>
                </a:ext>
              </a:extLst>
            </p:cNvPr>
            <p:cNvSpPr txBox="1"/>
            <p:nvPr/>
          </p:nvSpPr>
          <p:spPr>
            <a:xfrm>
              <a:off x="2619009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-4</a:t>
              </a:r>
              <a:endParaRPr lang="ko-KR" altLang="en-US" sz="2400" b="1" dirty="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502E28E0-00AF-AD11-BC4D-2D6FFCC96420}"/>
                </a:ext>
              </a:extLst>
            </p:cNvPr>
            <p:cNvSpPr txBox="1"/>
            <p:nvPr/>
          </p:nvSpPr>
          <p:spPr>
            <a:xfrm>
              <a:off x="3476258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-3</a:t>
              </a:r>
              <a:endParaRPr lang="ko-KR" altLang="en-US" sz="2400" b="1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953BE4FE-E310-28FB-4D1B-994DF1240424}"/>
                </a:ext>
              </a:extLst>
            </p:cNvPr>
            <p:cNvSpPr txBox="1"/>
            <p:nvPr/>
          </p:nvSpPr>
          <p:spPr>
            <a:xfrm>
              <a:off x="4332769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-2</a:t>
              </a:r>
              <a:endParaRPr lang="ko-KR" altLang="en-US" sz="2400" b="1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E24600C0-48B7-FC49-9AE1-270E07072A32}"/>
                </a:ext>
              </a:extLst>
            </p:cNvPr>
            <p:cNvSpPr txBox="1"/>
            <p:nvPr/>
          </p:nvSpPr>
          <p:spPr>
            <a:xfrm>
              <a:off x="5189280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-1</a:t>
              </a:r>
              <a:endParaRPr lang="ko-KR" altLang="en-US" sz="2400" b="1" dirty="0"/>
            </a:p>
          </p:txBody>
        </p:sp>
      </p:grp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C458268-4835-3DC5-03E1-BAEA083C54F5}"/>
              </a:ext>
            </a:extLst>
          </p:cNvPr>
          <p:cNvCxnSpPr>
            <a:cxnSpLocks/>
          </p:cNvCxnSpPr>
          <p:nvPr/>
        </p:nvCxnSpPr>
        <p:spPr>
          <a:xfrm>
            <a:off x="6217018" y="3224213"/>
            <a:ext cx="0" cy="41433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84EB976-160F-6D41-5313-55A5B13C94EF}"/>
              </a:ext>
            </a:extLst>
          </p:cNvPr>
          <p:cNvCxnSpPr/>
          <p:nvPr/>
        </p:nvCxnSpPr>
        <p:spPr>
          <a:xfrm>
            <a:off x="6239339" y="3429000"/>
            <a:ext cx="1704975" cy="0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758E36E-D3C3-9781-DBE0-82A413896D93}"/>
              </a:ext>
            </a:extLst>
          </p:cNvPr>
          <p:cNvCxnSpPr>
            <a:cxnSpLocks/>
          </p:cNvCxnSpPr>
          <p:nvPr/>
        </p:nvCxnSpPr>
        <p:spPr>
          <a:xfrm rot="10800000">
            <a:off x="4491372" y="3429673"/>
            <a:ext cx="1704975" cy="0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D30C1F3-9CAA-CBB4-99B9-AB41466DFD6F}"/>
              </a:ext>
            </a:extLst>
          </p:cNvPr>
          <p:cNvSpPr txBox="1"/>
          <p:nvPr/>
        </p:nvSpPr>
        <p:spPr>
          <a:xfrm>
            <a:off x="7553079" y="2548235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+|2|</a:t>
            </a:r>
            <a:endParaRPr lang="ko-KR" altLang="en-US" sz="2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7C4BAB-5D05-8609-B339-64C5C55E5E46}"/>
              </a:ext>
            </a:extLst>
          </p:cNvPr>
          <p:cNvSpPr txBox="1"/>
          <p:nvPr/>
        </p:nvSpPr>
        <p:spPr>
          <a:xfrm>
            <a:off x="4183583" y="2548235"/>
            <a:ext cx="67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-|2|</a:t>
            </a:r>
            <a:endParaRPr lang="ko-KR" altLang="en-US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208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2411D-FA23-01A1-95C1-C2F9A0C602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129EDBA8-3A7E-9ABF-017F-B3C1F1FAA0C0}"/>
              </a:ext>
            </a:extLst>
          </p:cNvPr>
          <p:cNvSpPr/>
          <p:nvPr/>
        </p:nvSpPr>
        <p:spPr>
          <a:xfrm>
            <a:off x="1885950" y="1944914"/>
            <a:ext cx="8801100" cy="2322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91B6B3CD-6B3D-0814-2040-10864FA1907D}"/>
              </a:ext>
            </a:extLst>
          </p:cNvPr>
          <p:cNvGrpSpPr/>
          <p:nvPr/>
        </p:nvGrpSpPr>
        <p:grpSpPr>
          <a:xfrm>
            <a:off x="2054022" y="2182452"/>
            <a:ext cx="8464956" cy="1917763"/>
            <a:chOff x="2061341" y="2191702"/>
            <a:chExt cx="8464956" cy="1917763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C399E940-A2A0-1431-402B-888D62642F74}"/>
                </a:ext>
              </a:extLst>
            </p:cNvPr>
            <p:cNvGrpSpPr/>
            <p:nvPr/>
          </p:nvGrpSpPr>
          <p:grpSpPr>
            <a:xfrm>
              <a:off x="2374232" y="3441032"/>
              <a:ext cx="7700210" cy="0"/>
              <a:chOff x="2374232" y="3441032"/>
              <a:chExt cx="7700210" cy="0"/>
            </a:xfrm>
          </p:grpSpPr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F77541A9-3B82-B2EB-5B73-83B47208EB2C}"/>
                  </a:ext>
                </a:extLst>
              </p:cNvPr>
              <p:cNvCxnSpPr/>
              <p:nvPr/>
            </p:nvCxnSpPr>
            <p:spPr>
              <a:xfrm>
                <a:off x="6224337" y="3441032"/>
                <a:ext cx="385010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화살표 연결선 85">
                <a:extLst>
                  <a:ext uri="{FF2B5EF4-FFF2-40B4-BE49-F238E27FC236}">
                    <a16:creationId xmlns:a16="http://schemas.microsoft.com/office/drawing/2014/main" id="{5636987D-1292-A36C-9153-878270FA571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2374232" y="3441032"/>
                <a:ext cx="385010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266CFA5D-8E8D-4AA2-697F-E99AEB84CE58}"/>
                </a:ext>
              </a:extLst>
            </p:cNvPr>
            <p:cNvGrpSpPr/>
            <p:nvPr/>
          </p:nvGrpSpPr>
          <p:grpSpPr>
            <a:xfrm>
              <a:off x="2817562" y="3441032"/>
              <a:ext cx="6813550" cy="208547"/>
              <a:chOff x="2814387" y="3441032"/>
              <a:chExt cx="6813550" cy="208547"/>
            </a:xfrm>
          </p:grpSpPr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32E5FFA8-FFEF-ED24-50B3-591405F70B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243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DD144C10-546E-D8B3-6953-286803BE49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61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2A1D4732-3B03-4615-5035-6BA2FE90510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752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214FCC5D-089A-2C85-872A-4CAC1DBA5A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61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923A74EE-B1C3-AF9A-6B1C-E0EB980758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279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5EBB88D8-031C-8947-0C93-7D3F3259EF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770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D78A19FB-ED18-72CA-BE11-9D878B3201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43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>
                <a:extLst>
                  <a:ext uri="{FF2B5EF4-FFF2-40B4-BE49-F238E27FC236}">
                    <a16:creationId xmlns:a16="http://schemas.microsoft.com/office/drawing/2014/main" id="{4A80F1D4-771E-32EF-6F93-71CBED8191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61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id="{4A742FAA-30BC-49B7-1CC9-7378AD12F5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652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F37DC6F4-B874-5685-C376-4472FD9C53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61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>
                <a:extLst>
                  <a:ext uri="{FF2B5EF4-FFF2-40B4-BE49-F238E27FC236}">
                    <a16:creationId xmlns:a16="http://schemas.microsoft.com/office/drawing/2014/main" id="{4DBD03C9-0EA2-471E-ACBE-6EC05B14FB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670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FEF00AB2-73A0-21ED-0AF5-B485A8C7C4CA}"/>
                </a:ext>
              </a:extLst>
            </p:cNvPr>
            <p:cNvSpPr txBox="1"/>
            <p:nvPr/>
          </p:nvSpPr>
          <p:spPr>
            <a:xfrm>
              <a:off x="10120417" y="3186135"/>
              <a:ext cx="4058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+</a:t>
              </a:r>
              <a:endParaRPr lang="ko-KR" altLang="en-US" sz="2400" b="1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5F5D45F0-E96F-58B9-67CA-EB4066C93EE6}"/>
                </a:ext>
              </a:extLst>
            </p:cNvPr>
            <p:cNvSpPr txBox="1"/>
            <p:nvPr/>
          </p:nvSpPr>
          <p:spPr>
            <a:xfrm>
              <a:off x="2061341" y="3186135"/>
              <a:ext cx="3113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</a:t>
              </a:r>
              <a:endParaRPr lang="ko-KR" altLang="en-US" sz="2400" b="1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37A0C236-9694-ED6F-49E0-29641B281CCF}"/>
                </a:ext>
              </a:extLst>
            </p:cNvPr>
            <p:cNvSpPr txBox="1"/>
            <p:nvPr/>
          </p:nvSpPr>
          <p:spPr>
            <a:xfrm>
              <a:off x="6051823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0</a:t>
              </a:r>
              <a:endParaRPr lang="ko-KR" altLang="en-US" sz="2400" b="1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E8C8ADAA-21A6-5FA8-1B7A-F4ABBE993FB7}"/>
                </a:ext>
              </a:extLst>
            </p:cNvPr>
            <p:cNvSpPr txBox="1"/>
            <p:nvPr/>
          </p:nvSpPr>
          <p:spPr>
            <a:xfrm>
              <a:off x="6909072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1</a:t>
              </a:r>
              <a:endParaRPr lang="ko-KR" altLang="en-US" sz="2400" b="1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01D7A50C-E250-E1B4-BBB3-7EE1A74A9564}"/>
                </a:ext>
              </a:extLst>
            </p:cNvPr>
            <p:cNvSpPr txBox="1"/>
            <p:nvPr/>
          </p:nvSpPr>
          <p:spPr>
            <a:xfrm>
              <a:off x="7765583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2</a:t>
              </a:r>
              <a:endParaRPr lang="ko-KR" altLang="en-US" sz="2400" b="1" dirty="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7BE99DCF-DBB6-191F-3202-57FD50ED72C9}"/>
                </a:ext>
              </a:extLst>
            </p:cNvPr>
            <p:cNvSpPr txBox="1"/>
            <p:nvPr/>
          </p:nvSpPr>
          <p:spPr>
            <a:xfrm>
              <a:off x="8622094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3</a:t>
              </a:r>
              <a:endParaRPr lang="ko-KR" altLang="en-US" sz="2400" b="1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3A7C12F2-AFCC-7332-2DD1-5D0D9FEA3257}"/>
                </a:ext>
              </a:extLst>
            </p:cNvPr>
            <p:cNvSpPr txBox="1"/>
            <p:nvPr/>
          </p:nvSpPr>
          <p:spPr>
            <a:xfrm>
              <a:off x="9478605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4</a:t>
              </a:r>
              <a:endParaRPr lang="ko-KR" altLang="en-US" sz="2400" b="1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32B3C170-DE58-BA31-6E1B-E63CF5DC63E2}"/>
                </a:ext>
              </a:extLst>
            </p:cNvPr>
            <p:cNvSpPr txBox="1"/>
            <p:nvPr/>
          </p:nvSpPr>
          <p:spPr>
            <a:xfrm>
              <a:off x="2619009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-4</a:t>
              </a:r>
              <a:endParaRPr lang="ko-KR" altLang="en-US" sz="2400" b="1" dirty="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6C2ABAC9-2519-466F-AAB2-038034FA66C6}"/>
                </a:ext>
              </a:extLst>
            </p:cNvPr>
            <p:cNvSpPr txBox="1"/>
            <p:nvPr/>
          </p:nvSpPr>
          <p:spPr>
            <a:xfrm>
              <a:off x="3476258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-3</a:t>
              </a:r>
              <a:endParaRPr lang="ko-KR" altLang="en-US" sz="2400" b="1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FA7C4BC-7174-184D-99D6-8682B3D52910}"/>
                </a:ext>
              </a:extLst>
            </p:cNvPr>
            <p:cNvSpPr txBox="1"/>
            <p:nvPr/>
          </p:nvSpPr>
          <p:spPr>
            <a:xfrm>
              <a:off x="4332769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-2</a:t>
              </a:r>
              <a:endParaRPr lang="ko-KR" altLang="en-US" sz="2400" b="1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E7FC7A2-060A-AA1B-C50B-61327B373ACF}"/>
                </a:ext>
              </a:extLst>
            </p:cNvPr>
            <p:cNvSpPr txBox="1"/>
            <p:nvPr/>
          </p:nvSpPr>
          <p:spPr>
            <a:xfrm>
              <a:off x="5189280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-1</a:t>
              </a:r>
              <a:endParaRPr lang="ko-KR" altLang="en-US" sz="2400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1F9388E-9E6E-1C52-F618-8A2E5C0F840B}"/>
                </a:ext>
              </a:extLst>
            </p:cNvPr>
            <p:cNvSpPr txBox="1"/>
            <p:nvPr/>
          </p:nvSpPr>
          <p:spPr>
            <a:xfrm>
              <a:off x="7981756" y="2191702"/>
              <a:ext cx="15969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2 + </a:t>
              </a:r>
              <a:r>
                <a:rPr lang="en-US" altLang="ko-KR" sz="2400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2</a:t>
              </a:r>
              <a:r>
                <a:rPr lang="en-US" altLang="ko-KR" sz="2400" b="1" dirty="0"/>
                <a:t> = 4</a:t>
              </a:r>
              <a:endParaRPr lang="ko-KR" altLang="en-US" sz="2400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A9156A6-3B68-8B16-9A5E-E8C86625172C}"/>
                </a:ext>
              </a:extLst>
            </p:cNvPr>
            <p:cNvSpPr txBox="1"/>
            <p:nvPr/>
          </p:nvSpPr>
          <p:spPr>
            <a:xfrm>
              <a:off x="3912286" y="2191702"/>
              <a:ext cx="20714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1 + </a:t>
              </a:r>
              <a:r>
                <a:rPr lang="en-US" altLang="ko-KR" sz="2400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(-5)</a:t>
              </a:r>
              <a:r>
                <a:rPr lang="en-US" altLang="ko-KR" sz="2400" b="1" dirty="0"/>
                <a:t> = -4</a:t>
              </a:r>
              <a:endParaRPr lang="ko-KR" altLang="en-US" sz="2400" b="1" dirty="0"/>
            </a:p>
          </p:txBody>
        </p:sp>
      </p:grp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DDB238E-74B7-098B-C052-8D648065BB2E}"/>
              </a:ext>
            </a:extLst>
          </p:cNvPr>
          <p:cNvCxnSpPr>
            <a:cxnSpLocks/>
          </p:cNvCxnSpPr>
          <p:nvPr/>
        </p:nvCxnSpPr>
        <p:spPr>
          <a:xfrm>
            <a:off x="6217018" y="3224213"/>
            <a:ext cx="0" cy="41433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FD419C1-2111-AAA0-8F00-79A00B3F2F37}"/>
              </a:ext>
            </a:extLst>
          </p:cNvPr>
          <p:cNvCxnSpPr/>
          <p:nvPr/>
        </p:nvCxnSpPr>
        <p:spPr>
          <a:xfrm>
            <a:off x="7921993" y="2848429"/>
            <a:ext cx="1704975" cy="0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AEF385F-2D97-8E7A-39CD-69978A87AC2D}"/>
              </a:ext>
            </a:extLst>
          </p:cNvPr>
          <p:cNvCxnSpPr>
            <a:cxnSpLocks/>
          </p:cNvCxnSpPr>
          <p:nvPr/>
        </p:nvCxnSpPr>
        <p:spPr>
          <a:xfrm flipH="1">
            <a:off x="2810243" y="2848429"/>
            <a:ext cx="4260851" cy="0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E7C1FE17-78DF-0357-78A9-31CD3052D047}"/>
              </a:ext>
            </a:extLst>
          </p:cNvPr>
          <p:cNvSpPr/>
          <p:nvPr/>
        </p:nvSpPr>
        <p:spPr>
          <a:xfrm>
            <a:off x="2692965" y="3310526"/>
            <a:ext cx="231383" cy="23138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730780D-63A6-1AB1-7350-88CFC9945451}"/>
              </a:ext>
            </a:extLst>
          </p:cNvPr>
          <p:cNvSpPr/>
          <p:nvPr/>
        </p:nvSpPr>
        <p:spPr>
          <a:xfrm>
            <a:off x="9499035" y="3310526"/>
            <a:ext cx="231383" cy="2313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2EA85C3-0217-9315-BCF1-C77F1EBFD875}"/>
              </a:ext>
            </a:extLst>
          </p:cNvPr>
          <p:cNvSpPr/>
          <p:nvPr/>
        </p:nvSpPr>
        <p:spPr>
          <a:xfrm>
            <a:off x="7823872" y="3310526"/>
            <a:ext cx="231383" cy="2313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E56F790-1E28-6F1E-D53D-66C5DEEB81F9}"/>
              </a:ext>
            </a:extLst>
          </p:cNvPr>
          <p:cNvSpPr/>
          <p:nvPr/>
        </p:nvSpPr>
        <p:spPr>
          <a:xfrm>
            <a:off x="6952225" y="3310526"/>
            <a:ext cx="231383" cy="2313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EA26E45-75C5-E037-803B-9F2279C27516}"/>
              </a:ext>
            </a:extLst>
          </p:cNvPr>
          <p:cNvCxnSpPr/>
          <p:nvPr/>
        </p:nvCxnSpPr>
        <p:spPr>
          <a:xfrm flipV="1">
            <a:off x="7939563" y="2817040"/>
            <a:ext cx="0" cy="49348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D1FFCBC-056D-6B8A-9B2F-07DE3E39AF85}"/>
              </a:ext>
            </a:extLst>
          </p:cNvPr>
          <p:cNvCxnSpPr/>
          <p:nvPr/>
        </p:nvCxnSpPr>
        <p:spPr>
          <a:xfrm flipV="1">
            <a:off x="9614726" y="2817040"/>
            <a:ext cx="0" cy="49348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19D5C79-7A80-821E-C875-9F85CA7BD0CF}"/>
              </a:ext>
            </a:extLst>
          </p:cNvPr>
          <p:cNvCxnSpPr/>
          <p:nvPr/>
        </p:nvCxnSpPr>
        <p:spPr>
          <a:xfrm flipV="1">
            <a:off x="7074808" y="2817040"/>
            <a:ext cx="0" cy="49348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081E6AF-3F52-935C-5BAD-806477600A7A}"/>
              </a:ext>
            </a:extLst>
          </p:cNvPr>
          <p:cNvCxnSpPr/>
          <p:nvPr/>
        </p:nvCxnSpPr>
        <p:spPr>
          <a:xfrm flipV="1">
            <a:off x="2833630" y="2817040"/>
            <a:ext cx="0" cy="49348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472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6A54ED-FB11-6740-4F7B-319A627121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8FB5AD52-FB96-D59E-1FCC-76D18BF9E006}"/>
              </a:ext>
            </a:extLst>
          </p:cNvPr>
          <p:cNvSpPr/>
          <p:nvPr/>
        </p:nvSpPr>
        <p:spPr>
          <a:xfrm>
            <a:off x="1885950" y="2159000"/>
            <a:ext cx="8801100" cy="392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EDE7DD0C-BC9A-62C9-B3B3-4F0765395088}"/>
              </a:ext>
            </a:extLst>
          </p:cNvPr>
          <p:cNvGrpSpPr/>
          <p:nvPr/>
        </p:nvGrpSpPr>
        <p:grpSpPr>
          <a:xfrm>
            <a:off x="2054022" y="3176885"/>
            <a:ext cx="8464956" cy="923330"/>
            <a:chOff x="2061341" y="3186135"/>
            <a:chExt cx="8464956" cy="923330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F957B3B1-4126-9CE1-641D-2748E553E1CA}"/>
                </a:ext>
              </a:extLst>
            </p:cNvPr>
            <p:cNvGrpSpPr/>
            <p:nvPr/>
          </p:nvGrpSpPr>
          <p:grpSpPr>
            <a:xfrm>
              <a:off x="2374232" y="3441032"/>
              <a:ext cx="7700210" cy="0"/>
              <a:chOff x="2374232" y="3441032"/>
              <a:chExt cx="7700210" cy="0"/>
            </a:xfrm>
          </p:grpSpPr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9867B589-9B13-6185-F563-598C8516D927}"/>
                  </a:ext>
                </a:extLst>
              </p:cNvPr>
              <p:cNvCxnSpPr/>
              <p:nvPr/>
            </p:nvCxnSpPr>
            <p:spPr>
              <a:xfrm>
                <a:off x="6224337" y="3441032"/>
                <a:ext cx="385010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화살표 연결선 85">
                <a:extLst>
                  <a:ext uri="{FF2B5EF4-FFF2-40B4-BE49-F238E27FC236}">
                    <a16:creationId xmlns:a16="http://schemas.microsoft.com/office/drawing/2014/main" id="{75BDBC6C-6B4B-9665-51ED-DB6A14F2C7D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2374232" y="3441032"/>
                <a:ext cx="385010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9BD12C56-CA4B-3293-6F45-BA1072D7CC68}"/>
                </a:ext>
              </a:extLst>
            </p:cNvPr>
            <p:cNvGrpSpPr/>
            <p:nvPr/>
          </p:nvGrpSpPr>
          <p:grpSpPr>
            <a:xfrm>
              <a:off x="2817562" y="3441032"/>
              <a:ext cx="6813550" cy="208547"/>
              <a:chOff x="2814387" y="3441032"/>
              <a:chExt cx="6813550" cy="208547"/>
            </a:xfrm>
          </p:grpSpPr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3D2A32C3-B3C0-AC8C-9E8E-5427E24D22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243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72BF7797-C0E1-342A-9F93-C2A0D73C47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61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4ABC45E6-2EE6-CA65-186F-522BBE918B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752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25B9730D-7338-2DE9-A824-49B6B1FEE7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61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672FC07B-4E43-601C-D68C-1FD9B86FA9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279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4EE7E6B4-B286-867A-2446-E26384F056B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7703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1AE5D424-C57D-4763-8B70-663E24DC6B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43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>
                <a:extLst>
                  <a:ext uri="{FF2B5EF4-FFF2-40B4-BE49-F238E27FC236}">
                    <a16:creationId xmlns:a16="http://schemas.microsoft.com/office/drawing/2014/main" id="{B7BB973E-FE13-BDE6-6ACC-8054FB09EA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61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id="{5133B9E5-D228-3C79-98CB-954B78FEBD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652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11A94E52-201B-7ED2-FD01-EF6F00D5A50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61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>
                <a:extLst>
                  <a:ext uri="{FF2B5EF4-FFF2-40B4-BE49-F238E27FC236}">
                    <a16:creationId xmlns:a16="http://schemas.microsoft.com/office/drawing/2014/main" id="{030851F1-D206-26E9-A290-944EF194FF9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67087" y="3441032"/>
                <a:ext cx="0" cy="2085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9443C0DB-34A5-0E20-A98D-DFF11ABEB0BC}"/>
                </a:ext>
              </a:extLst>
            </p:cNvPr>
            <p:cNvSpPr txBox="1"/>
            <p:nvPr/>
          </p:nvSpPr>
          <p:spPr>
            <a:xfrm>
              <a:off x="10120417" y="3186135"/>
              <a:ext cx="4058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+</a:t>
              </a:r>
              <a:endParaRPr lang="ko-KR" altLang="en-US" sz="2400" b="1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105C00DE-76F6-CA87-779C-A583B1F36CF9}"/>
                </a:ext>
              </a:extLst>
            </p:cNvPr>
            <p:cNvSpPr txBox="1"/>
            <p:nvPr/>
          </p:nvSpPr>
          <p:spPr>
            <a:xfrm>
              <a:off x="2061341" y="3186135"/>
              <a:ext cx="3113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</a:t>
              </a:r>
              <a:endParaRPr lang="ko-KR" altLang="en-US" sz="2400" b="1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0E548DA-0094-D8E6-260C-EC1723C7442B}"/>
                </a:ext>
              </a:extLst>
            </p:cNvPr>
            <p:cNvSpPr txBox="1"/>
            <p:nvPr/>
          </p:nvSpPr>
          <p:spPr>
            <a:xfrm>
              <a:off x="6051823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0</a:t>
              </a:r>
              <a:endParaRPr lang="ko-KR" altLang="en-US" sz="2400" b="1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26A7CC56-550C-A3AE-076D-E9B04D30F6D2}"/>
                </a:ext>
              </a:extLst>
            </p:cNvPr>
            <p:cNvSpPr txBox="1"/>
            <p:nvPr/>
          </p:nvSpPr>
          <p:spPr>
            <a:xfrm>
              <a:off x="6909072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1</a:t>
              </a:r>
              <a:endParaRPr lang="ko-KR" altLang="en-US" sz="2400" b="1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5FE43002-F6E7-6623-AC9F-385AC43AFB58}"/>
                </a:ext>
              </a:extLst>
            </p:cNvPr>
            <p:cNvSpPr txBox="1"/>
            <p:nvPr/>
          </p:nvSpPr>
          <p:spPr>
            <a:xfrm>
              <a:off x="7765583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2</a:t>
              </a:r>
              <a:endParaRPr lang="ko-KR" altLang="en-US" sz="2400" b="1" dirty="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BB518056-1D10-4BA5-D97E-D2D967BA52AF}"/>
                </a:ext>
              </a:extLst>
            </p:cNvPr>
            <p:cNvSpPr txBox="1"/>
            <p:nvPr/>
          </p:nvSpPr>
          <p:spPr>
            <a:xfrm>
              <a:off x="8622094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3</a:t>
              </a:r>
              <a:endParaRPr lang="ko-KR" altLang="en-US" sz="2400" b="1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259CF2A6-5884-2154-EB0C-2F332C3EF243}"/>
                </a:ext>
              </a:extLst>
            </p:cNvPr>
            <p:cNvSpPr txBox="1"/>
            <p:nvPr/>
          </p:nvSpPr>
          <p:spPr>
            <a:xfrm>
              <a:off x="9478605" y="3647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4</a:t>
              </a:r>
              <a:endParaRPr lang="ko-KR" altLang="en-US" sz="2400" b="1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2B15CEC-7F76-61B2-0D62-02AA7B7A6B20}"/>
                </a:ext>
              </a:extLst>
            </p:cNvPr>
            <p:cNvSpPr txBox="1"/>
            <p:nvPr/>
          </p:nvSpPr>
          <p:spPr>
            <a:xfrm>
              <a:off x="2619009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-4</a:t>
              </a:r>
              <a:endParaRPr lang="ko-KR" altLang="en-US" sz="2400" b="1" dirty="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3BAC978D-CB04-F4E7-F25D-EE02CC3351B1}"/>
                </a:ext>
              </a:extLst>
            </p:cNvPr>
            <p:cNvSpPr txBox="1"/>
            <p:nvPr/>
          </p:nvSpPr>
          <p:spPr>
            <a:xfrm>
              <a:off x="3476258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-3</a:t>
              </a:r>
              <a:endParaRPr lang="ko-KR" altLang="en-US" sz="2400" b="1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84D4A500-DBAF-48E2-C23D-054E2694964F}"/>
                </a:ext>
              </a:extLst>
            </p:cNvPr>
            <p:cNvSpPr txBox="1"/>
            <p:nvPr/>
          </p:nvSpPr>
          <p:spPr>
            <a:xfrm>
              <a:off x="4332769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-2</a:t>
              </a:r>
              <a:endParaRPr lang="ko-KR" altLang="en-US" sz="2400" b="1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55636E45-192B-E596-72A9-AD107B628447}"/>
                </a:ext>
              </a:extLst>
            </p:cNvPr>
            <p:cNvSpPr txBox="1"/>
            <p:nvPr/>
          </p:nvSpPr>
          <p:spPr>
            <a:xfrm>
              <a:off x="5189280" y="3647800"/>
              <a:ext cx="489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-1</a:t>
              </a:r>
              <a:endParaRPr lang="ko-KR" altLang="en-US" sz="2400" b="1" dirty="0"/>
            </a:p>
          </p:txBody>
        </p:sp>
      </p:grp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C7B37F7-DB50-DA2E-E3B1-78F013D55BAA}"/>
              </a:ext>
            </a:extLst>
          </p:cNvPr>
          <p:cNvCxnSpPr>
            <a:cxnSpLocks/>
          </p:cNvCxnSpPr>
          <p:nvPr/>
        </p:nvCxnSpPr>
        <p:spPr>
          <a:xfrm>
            <a:off x="6217018" y="3224213"/>
            <a:ext cx="0" cy="41433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0A8DDAFB-5CDE-7EAB-D678-30E8F79DF00A}"/>
              </a:ext>
            </a:extLst>
          </p:cNvPr>
          <p:cNvSpPr/>
          <p:nvPr/>
        </p:nvSpPr>
        <p:spPr>
          <a:xfrm>
            <a:off x="2692965" y="3310526"/>
            <a:ext cx="231383" cy="23138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DCDAB77-C35F-3DDF-8A04-07BC777A0F22}"/>
              </a:ext>
            </a:extLst>
          </p:cNvPr>
          <p:cNvSpPr/>
          <p:nvPr/>
        </p:nvSpPr>
        <p:spPr>
          <a:xfrm>
            <a:off x="7812796" y="3310526"/>
            <a:ext cx="231383" cy="2313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7E64E20-4FEC-E763-6F6A-BFFE56BE2E92}"/>
              </a:ext>
            </a:extLst>
          </p:cNvPr>
          <p:cNvSpPr/>
          <p:nvPr/>
        </p:nvSpPr>
        <p:spPr>
          <a:xfrm>
            <a:off x="6952225" y="3310526"/>
            <a:ext cx="231383" cy="2313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원호 20">
            <a:extLst>
              <a:ext uri="{FF2B5EF4-FFF2-40B4-BE49-F238E27FC236}">
                <a16:creationId xmlns:a16="http://schemas.microsoft.com/office/drawing/2014/main" id="{6C7E6ED6-DC6C-B4B9-0B02-843108FD9826}"/>
              </a:ext>
            </a:extLst>
          </p:cNvPr>
          <p:cNvSpPr/>
          <p:nvPr/>
        </p:nvSpPr>
        <p:spPr>
          <a:xfrm rot="18900000">
            <a:off x="6139165" y="3076260"/>
            <a:ext cx="1114216" cy="1124579"/>
          </a:xfrm>
          <a:prstGeom prst="arc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원호 22">
            <a:extLst>
              <a:ext uri="{FF2B5EF4-FFF2-40B4-BE49-F238E27FC236}">
                <a16:creationId xmlns:a16="http://schemas.microsoft.com/office/drawing/2014/main" id="{FE36F6DD-5846-C141-1E2E-53833EBA8598}"/>
              </a:ext>
            </a:extLst>
          </p:cNvPr>
          <p:cNvSpPr/>
          <p:nvPr/>
        </p:nvSpPr>
        <p:spPr>
          <a:xfrm rot="18900000">
            <a:off x="5937022" y="2897355"/>
            <a:ext cx="2383548" cy="2405718"/>
          </a:xfrm>
          <a:prstGeom prst="arc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원호 24">
            <a:extLst>
              <a:ext uri="{FF2B5EF4-FFF2-40B4-BE49-F238E27FC236}">
                <a16:creationId xmlns:a16="http://schemas.microsoft.com/office/drawing/2014/main" id="{1C966100-86C9-E149-E6A3-5B5EBECC1E0E}"/>
              </a:ext>
            </a:extLst>
          </p:cNvPr>
          <p:cNvSpPr/>
          <p:nvPr/>
        </p:nvSpPr>
        <p:spPr>
          <a:xfrm rot="8100000">
            <a:off x="5826979" y="2107667"/>
            <a:ext cx="2383548" cy="2405718"/>
          </a:xfrm>
          <a:prstGeom prst="arc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원호 25">
            <a:extLst>
              <a:ext uri="{FF2B5EF4-FFF2-40B4-BE49-F238E27FC236}">
                <a16:creationId xmlns:a16="http://schemas.microsoft.com/office/drawing/2014/main" id="{1A8A91E7-935D-4D76-2107-9DF6B40E2942}"/>
              </a:ext>
            </a:extLst>
          </p:cNvPr>
          <p:cNvSpPr/>
          <p:nvPr/>
        </p:nvSpPr>
        <p:spPr>
          <a:xfrm rot="8100000">
            <a:off x="2056569" y="-1628405"/>
            <a:ext cx="6757929" cy="6820786"/>
          </a:xfrm>
          <a:prstGeom prst="arc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FFECFA3-B12D-F684-CE9B-E7C77865DACF}"/>
              </a:ext>
            </a:extLst>
          </p:cNvPr>
          <p:cNvCxnSpPr>
            <a:cxnSpLocks/>
          </p:cNvCxnSpPr>
          <p:nvPr/>
        </p:nvCxnSpPr>
        <p:spPr>
          <a:xfrm rot="2700000">
            <a:off x="7102503" y="3283389"/>
            <a:ext cx="525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E189745-D574-8C98-A425-BE7708EF7AA8}"/>
              </a:ext>
            </a:extLst>
          </p:cNvPr>
          <p:cNvCxnSpPr>
            <a:cxnSpLocks/>
          </p:cNvCxnSpPr>
          <p:nvPr/>
        </p:nvCxnSpPr>
        <p:spPr>
          <a:xfrm rot="2700000">
            <a:off x="7969410" y="3283388"/>
            <a:ext cx="52585" cy="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64B2CC3-C27C-3636-C562-E6490D556470}"/>
              </a:ext>
            </a:extLst>
          </p:cNvPr>
          <p:cNvCxnSpPr>
            <a:cxnSpLocks/>
          </p:cNvCxnSpPr>
          <p:nvPr/>
        </p:nvCxnSpPr>
        <p:spPr>
          <a:xfrm rot="-8100000">
            <a:off x="6142685" y="4144473"/>
            <a:ext cx="525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4472B19-8398-C5F6-ABEA-D91E66FE88F6}"/>
              </a:ext>
            </a:extLst>
          </p:cNvPr>
          <p:cNvCxnSpPr>
            <a:cxnSpLocks/>
          </p:cNvCxnSpPr>
          <p:nvPr/>
        </p:nvCxnSpPr>
        <p:spPr>
          <a:xfrm rot="13500000">
            <a:off x="2979219" y="4124422"/>
            <a:ext cx="52585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1EE881A-A64B-B7D0-C131-BDD0852D9F80}"/>
              </a:ext>
            </a:extLst>
          </p:cNvPr>
          <p:cNvSpPr txBox="1"/>
          <p:nvPr/>
        </p:nvSpPr>
        <p:spPr>
          <a:xfrm>
            <a:off x="6371669" y="2323799"/>
            <a:ext cx="1455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 · </a:t>
            </a:r>
            <a:r>
              <a:rPr lang="en-US" altLang="ko-KR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</a:t>
            </a:r>
            <a:r>
              <a:rPr lang="en-US" altLang="ko-KR" sz="2400" b="1" dirty="0"/>
              <a:t> = 2</a:t>
            </a:r>
            <a:endParaRPr lang="ko-KR" altLang="en-US" sz="24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B87E119-D2A6-C64B-ABF3-78E09DC40E43}"/>
              </a:ext>
            </a:extLst>
          </p:cNvPr>
          <p:cNvSpPr txBox="1"/>
          <p:nvPr/>
        </p:nvSpPr>
        <p:spPr>
          <a:xfrm>
            <a:off x="4810270" y="5331623"/>
            <a:ext cx="193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 · </a:t>
            </a:r>
            <a:r>
              <a:rPr lang="en-US" altLang="ko-KR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(-2)</a:t>
            </a:r>
            <a:r>
              <a:rPr lang="en-US" altLang="ko-KR" sz="2400" b="1" dirty="0"/>
              <a:t> = -4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86519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3A2AF5-409A-7C41-6672-FC2D51ED4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2B913F69-F38B-B73B-06BA-E44058271C41}"/>
              </a:ext>
            </a:extLst>
          </p:cNvPr>
          <p:cNvSpPr/>
          <p:nvPr/>
        </p:nvSpPr>
        <p:spPr>
          <a:xfrm>
            <a:off x="3010905" y="1582430"/>
            <a:ext cx="5571622" cy="3486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06DD01B-9E33-5436-EA20-22C8BA8CE7F0}"/>
              </a:ext>
            </a:extLst>
          </p:cNvPr>
          <p:cNvGrpSpPr/>
          <p:nvPr/>
        </p:nvGrpSpPr>
        <p:grpSpPr>
          <a:xfrm>
            <a:off x="3494673" y="1849813"/>
            <a:ext cx="4604087" cy="2952111"/>
            <a:chOff x="3465094" y="1768278"/>
            <a:chExt cx="4604087" cy="2952111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5A1B9493-1485-8105-4851-F3E72F67C5F6}"/>
                </a:ext>
              </a:extLst>
            </p:cNvPr>
            <p:cNvSpPr/>
            <p:nvPr/>
          </p:nvSpPr>
          <p:spPr>
            <a:xfrm>
              <a:off x="3465094" y="2137610"/>
              <a:ext cx="1315453" cy="2582779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2"/>
                  </a:solidFill>
                </a:rPr>
                <a:t>x</a:t>
              </a:r>
              <a:endParaRPr lang="ko-KR" alt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7BED4229-48B7-6F83-E708-72D24971F541}"/>
                </a:ext>
              </a:extLst>
            </p:cNvPr>
            <p:cNvSpPr/>
            <p:nvPr/>
          </p:nvSpPr>
          <p:spPr>
            <a:xfrm>
              <a:off x="6753728" y="2137610"/>
              <a:ext cx="1315453" cy="258277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2"/>
                  </a:solidFill>
                </a:rPr>
                <a:t>y</a:t>
              </a:r>
              <a:endParaRPr lang="ko-KR" alt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B50F065-7960-4770-07B3-C08CA6CE8443}"/>
                </a:ext>
              </a:extLst>
            </p:cNvPr>
            <p:cNvSpPr txBox="1"/>
            <p:nvPr/>
          </p:nvSpPr>
          <p:spPr>
            <a:xfrm>
              <a:off x="3955146" y="1768278"/>
              <a:ext cx="33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X</a:t>
              </a:r>
              <a:endParaRPr lang="ko-KR" altLang="en-US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457BA9E-7A68-68D1-29D1-67E0987D962F}"/>
                </a:ext>
              </a:extLst>
            </p:cNvPr>
            <p:cNvSpPr txBox="1"/>
            <p:nvPr/>
          </p:nvSpPr>
          <p:spPr>
            <a:xfrm>
              <a:off x="7243780" y="1768278"/>
              <a:ext cx="33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Y</a:t>
              </a:r>
              <a:endParaRPr lang="ko-KR" altLang="en-US" b="1" dirty="0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015E2648-86F5-C6AA-80DD-5ECD646AC818}"/>
                </a:ext>
              </a:extLst>
            </p:cNvPr>
            <p:cNvCxnSpPr>
              <a:cxnSpLocks/>
            </p:cNvCxnSpPr>
            <p:nvPr/>
          </p:nvCxnSpPr>
          <p:spPr>
            <a:xfrm>
              <a:off x="4507832" y="3429000"/>
              <a:ext cx="251861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0AEEFB-102A-425D-88F5-E152D955F584}"/>
                </a:ext>
              </a:extLst>
            </p:cNvPr>
            <p:cNvSpPr txBox="1"/>
            <p:nvPr/>
          </p:nvSpPr>
          <p:spPr>
            <a:xfrm>
              <a:off x="5306951" y="3544579"/>
              <a:ext cx="1016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y = f(x)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00120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</TotalTime>
  <Words>1712</Words>
  <Application>Microsoft Office PowerPoint</Application>
  <PresentationFormat>와이드스크린</PresentationFormat>
  <Paragraphs>647</Paragraphs>
  <Slides>56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0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현승 김</dc:creator>
  <cp:lastModifiedBy>현승 김</cp:lastModifiedBy>
  <cp:revision>24</cp:revision>
  <dcterms:created xsi:type="dcterms:W3CDTF">2024-02-09T04:19:44Z</dcterms:created>
  <dcterms:modified xsi:type="dcterms:W3CDTF">2024-03-10T04:58:50Z</dcterms:modified>
</cp:coreProperties>
</file>