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1" r:id="rId44"/>
    <p:sldId id="300" r:id="rId45"/>
    <p:sldId id="303" r:id="rId46"/>
    <p:sldId id="304" r:id="rId47"/>
    <p:sldId id="305" r:id="rId48"/>
    <p:sldId id="306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89AFF-1809-CE8E-1B3C-7101F273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0EAAC-0A98-180F-A28C-9C57EBBA0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73C9-F65A-C480-6543-E7EAC874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EAEA-0594-1D1F-D7A5-9623C7A7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B824-8FFA-ECBA-3D10-7BEEB969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C9271-3AF6-C18E-E022-E0F678A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2D1D1-263E-9BF4-B731-07CC1C139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C5E99-56D1-F495-48B8-5755E570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2F1C5-939E-85C8-1FA5-1EF91108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D9D0C-388C-F606-A11A-476930C6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7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374004-4EC4-5A58-9780-0CCA544D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F38B5-3350-E105-53C8-FBE80CF6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099ED-2D1F-BE88-3A00-913B7DC0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03C-5010-8BBE-4DAF-C522F153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C6D4F-C506-FD7E-1D50-A943FD3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58B04-C1E7-B2FA-7E75-916B7FA3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FB168-BD4B-7FBB-865B-6356FFCC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4240F-B4CB-4FB3-3273-CA2F255E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71D09-E958-1D57-B6D8-43ADDAEE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73E98-D5BB-9300-BF77-5A13683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0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97BA7-C792-CC15-F640-1F282979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03C05-7BA8-BCCE-EFB2-9916B76D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B7979-3F70-C120-1758-5EFC93F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6C9C6-D947-51D8-C95D-39563E2C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E45AD-D6A3-D806-03C7-7377629B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0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E26CD-458D-2010-5310-0CBD3287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F349B-F192-DA28-3529-1AA49F2C5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4284E-EB76-F72F-5077-14D99C17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A1326-7A88-C13B-D22C-0B14629A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E6A76-ECB3-F3FC-43FF-41D53B4D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5B029-0DA8-BB9F-72AD-86FCA4D7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4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B7C7-9D34-4DD2-2594-9E4B3690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B1B20-DF1F-D8D5-B950-B931DC39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87039-8A7A-C219-A902-E405475B9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6C22D3-46DE-A51C-099D-03B934EE5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66E59-35E4-05E7-3568-E3D8E031E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F865B1-30C0-70C9-0692-2467AD90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885F1-DA69-17B1-7E2A-72FA3D8E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4A18CF-76C0-52C5-A741-B37664F6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86FE2-0187-F941-F723-072D5AC0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35F55B-A8EC-9D0F-91E0-7B015E87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2A3785-A69A-F324-BD3C-E0F11E65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460BC-4329-1581-5E57-ED94A387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7C6CD-B58E-4224-A892-DD21542F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AEAA4-20A7-17A1-1275-EB9BD362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EEB0D-DD9B-24F1-54A4-9022FFF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A321C-3441-0C88-D205-786B0D19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79611-1DBF-201D-E301-74E02BA0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8E51D-5F15-2144-59AD-EC533600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EC9DB-8C6F-F057-E34B-2D2662A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DFE8D-6CC2-9AB7-8011-A5F04EC7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48FB0-B045-7AEE-E25D-F6119D0D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259D5-487B-CF66-2EEE-DD1B3FF9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304B9-3A9A-639A-D332-39D528F3C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D486B-039C-90AE-8F1D-90095FEE5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D2379-FF34-402E-BC51-BC41F1A1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DBDEA-CAA8-3D59-E387-786923D8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D62AE-4A4B-BC10-7410-7E5AAF44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0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DACFF0-DAE7-EFB5-A9F8-DBD4D514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178AB-6E5F-7DF2-7F81-F904BD46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0B8AB-B504-3F6C-61C3-B996713C1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C37CC-0247-44E8-BA9D-22109B3A8D72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CE74F-0674-6404-67A2-341E76E5E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ED897-D9AF-C39D-109B-B8DF7F9C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6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4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3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31.png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4EC80192-CEED-D5ED-3A7A-72A418E674CF}"/>
              </a:ext>
            </a:extLst>
          </p:cNvPr>
          <p:cNvGrpSpPr/>
          <p:nvPr/>
        </p:nvGrpSpPr>
        <p:grpSpPr>
          <a:xfrm>
            <a:off x="3714750" y="895350"/>
            <a:ext cx="3752850" cy="4895850"/>
            <a:chOff x="3714750" y="895350"/>
            <a:chExt cx="3752850" cy="48958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FAF65-05B0-6465-9852-F08EFA0BD72F}"/>
                </a:ext>
              </a:extLst>
            </p:cNvPr>
            <p:cNvSpPr/>
            <p:nvPr/>
          </p:nvSpPr>
          <p:spPr>
            <a:xfrm>
              <a:off x="3714750" y="895350"/>
              <a:ext cx="3752850" cy="4895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745D356-579B-DCDA-1ED5-B683E311C2AB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106D4093-A78D-9EE2-A258-E293CED8E799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0D1091-151F-A428-42C2-E71101910A4B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DA9A54D-EDC3-F862-B002-AED7C00121F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50ABF87-3AB4-1BD2-58FB-3C048F3D4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7912E964-4C52-082F-2921-2EAD32959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E3B02C1-B585-4129-A7E4-191646F11502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391055A7-95FB-1F8B-E2A3-4C42A3F37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44DAFDDA-8F1D-3D1E-4542-628AC22E0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2FD1CD4-042D-A1D6-04D2-499BE704F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0AB80249-49AC-EEF1-7544-3CDA12231BE5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F245F204-206D-F7BA-1760-BC14DD25F3F9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FD15A72-0C9E-0249-94F6-5F69D7F693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2A4F837-DD9A-CA28-EA1D-2BBD4FB93A5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57BE5D3-60C7-1E31-C7A3-7434D5B9B260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263DD8C-67DA-AE4D-4DAD-F1AEE0B2219B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622B553-55EE-5189-1DFB-88288176615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6C1EBABE-C610-1903-F05E-EE267B541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6093482F-ED74-7F25-2902-F6DC093770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45EF0290-4DB8-D034-6861-3EB058773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CA812368-28F6-0B3F-74B3-FA0D3DC80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50A73C4-6727-1260-29E4-1B66D449BDE8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7135769D-3370-A2D8-BE4D-0B503E112A82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C8C9F8BE-7497-87F5-12C6-5BC1DCA10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9F5E5E82-DFD1-6BF2-C45A-260695BE9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817CA177-A043-57C8-D80E-695658862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F99881E4-097E-3452-A0C8-6CE9E91D9A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85E1912-A28C-2D54-D298-F7739AE41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C7059C62-5C0C-1F94-B66C-167A6603F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D173B1E-E36A-90B1-C653-725D9E26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1596E8F-BDFF-8E35-6101-3ED022C28A63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87BEAF9-6E80-9A6B-AE18-0B8F9940824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3688DA97-D2B4-9594-54C4-7338866A3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8D66B158-EF8D-EC0F-45C3-84BF95B96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2F0BEF66-5E23-DBCD-CD71-EC93B0DF9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57C1E6A-3772-1CE6-A159-9C77106E7066}"/>
                  </a:ext>
                </a:extLst>
              </p:cNvPr>
              <p:cNvSpPr txBox="1"/>
              <p:nvPr/>
            </p:nvSpPr>
            <p:spPr>
              <a:xfrm>
                <a:off x="5052985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60B145-1A86-EB21-3A18-045D493726EC}"/>
                  </a:ext>
                </a:extLst>
              </p:cNvPr>
              <p:cNvSpPr txBox="1"/>
              <p:nvPr/>
            </p:nvSpPr>
            <p:spPr>
              <a:xfrm>
                <a:off x="5784308" y="5042189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6B22738-4F65-2996-0A9A-C78164FE2E6B}"/>
                  </a:ext>
                </a:extLst>
              </p:cNvPr>
              <p:cNvSpPr/>
              <p:nvPr/>
            </p:nvSpPr>
            <p:spPr>
              <a:xfrm>
                <a:off x="5543881" y="5214615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5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19419-D3CE-0B2B-1981-2BE124BB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27EF62-F005-9AEB-6C27-FC4EF9E87D33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8BA92D1-B825-A0A5-6E1C-5B511E326E79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3C8A218-A5E2-3BB3-8C30-708ACFA3564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C092C-AF78-8D2E-EE96-8EF2C5357772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8B135-60C9-CD08-AD52-FDCCA59B8B04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332D94-D225-A20A-996D-CD6EC5FEE5BC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2BD33F-2092-4205-1B91-C609DC1BC208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FB8549-CAF2-9B2A-3051-C6830322214F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549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5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9A606-49D4-DD6B-D8F9-A637133EA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961EC-F757-1C6B-93B4-F96113D73C3D}"/>
              </a:ext>
            </a:extLst>
          </p:cNvPr>
          <p:cNvSpPr/>
          <p:nvPr/>
        </p:nvSpPr>
        <p:spPr>
          <a:xfrm>
            <a:off x="3010905" y="1277256"/>
            <a:ext cx="6176638" cy="379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057139-DE62-A906-C7C0-BB5EC7B4DDC4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099681-F8B1-FF8A-0334-7B0D9CE2FB3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0ACFCB-F9A5-25BA-4C76-434F1A7E0DB4}"/>
              </a:ext>
            </a:extLst>
          </p:cNvPr>
          <p:cNvSpPr/>
          <p:nvPr/>
        </p:nvSpPr>
        <p:spPr>
          <a:xfrm>
            <a:off x="7010399" y="2436492"/>
            <a:ext cx="870857" cy="1295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F41A6-90AB-FAB9-431E-8558A660E70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9C373-F1C3-70F1-6E69-66F8577455E0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FD8DF3-41F4-2460-B0F1-EB8A92FA58E3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735948" cy="174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D32E8C-C024-5D80-171E-C8247A15A922}"/>
              </a:ext>
            </a:extLst>
          </p:cNvPr>
          <p:cNvCxnSpPr>
            <a:cxnSpLocks/>
          </p:cNvCxnSpPr>
          <p:nvPr/>
        </p:nvCxnSpPr>
        <p:spPr>
          <a:xfrm flipV="1">
            <a:off x="4521369" y="2953112"/>
            <a:ext cx="2751990" cy="284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818EAE5-7AA2-1847-8A8E-F888443DD612}"/>
              </a:ext>
            </a:extLst>
          </p:cNvPr>
          <p:cNvCxnSpPr>
            <a:cxnSpLocks/>
          </p:cNvCxnSpPr>
          <p:nvPr/>
        </p:nvCxnSpPr>
        <p:spPr>
          <a:xfrm flipV="1">
            <a:off x="4537411" y="3118306"/>
            <a:ext cx="2735948" cy="613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F90B7A-43A6-7101-747C-25FADB61549F}"/>
              </a:ext>
            </a:extLst>
          </p:cNvPr>
          <p:cNvCxnSpPr>
            <a:cxnSpLocks/>
          </p:cNvCxnSpPr>
          <p:nvPr/>
        </p:nvCxnSpPr>
        <p:spPr>
          <a:xfrm flipV="1">
            <a:off x="4521369" y="3237819"/>
            <a:ext cx="2768032" cy="1049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228DAB-F6D3-C028-7C11-BC25030E8117}"/>
              </a:ext>
            </a:extLst>
          </p:cNvPr>
          <p:cNvCxnSpPr>
            <a:cxnSpLocks/>
          </p:cNvCxnSpPr>
          <p:nvPr/>
        </p:nvCxnSpPr>
        <p:spPr>
          <a:xfrm flipH="1" flipV="1">
            <a:off x="7881256" y="3084102"/>
            <a:ext cx="418799" cy="255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D310A3-900D-0304-CABC-73DE41544736}"/>
              </a:ext>
            </a:extLst>
          </p:cNvPr>
          <p:cNvSpPr txBox="1"/>
          <p:nvPr/>
        </p:nvSpPr>
        <p:spPr>
          <a:xfrm>
            <a:off x="3713817" y="14654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C6106E-5645-E0BF-C7B8-23B0247FE488}"/>
              </a:ext>
            </a:extLst>
          </p:cNvPr>
          <p:cNvSpPr txBox="1"/>
          <p:nvPr/>
        </p:nvSpPr>
        <p:spPr>
          <a:xfrm>
            <a:off x="7117867" y="1465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04434-47CB-9A0E-61AC-3162E89C4032}"/>
              </a:ext>
            </a:extLst>
          </p:cNvPr>
          <p:cNvSpPr txBox="1"/>
          <p:nvPr/>
        </p:nvSpPr>
        <p:spPr>
          <a:xfrm>
            <a:off x="8360009" y="3212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001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50551-CF1F-7DE5-1FCA-0ADA7259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58F081-F1FB-E4D4-D46C-62647C89E518}"/>
              </a:ext>
            </a:extLst>
          </p:cNvPr>
          <p:cNvSpPr/>
          <p:nvPr/>
        </p:nvSpPr>
        <p:spPr>
          <a:xfrm>
            <a:off x="3454400" y="520701"/>
            <a:ext cx="4445000" cy="566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7EBD4E8-76D6-59C8-CC02-471502FB7F2E}"/>
              </a:ext>
            </a:extLst>
          </p:cNvPr>
          <p:cNvSpPr/>
          <p:nvPr/>
        </p:nvSpPr>
        <p:spPr>
          <a:xfrm>
            <a:off x="6024140" y="4415921"/>
            <a:ext cx="1626939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A4BFEB-0FCC-75BB-31C0-B22BDE1E4114}"/>
              </a:ext>
            </a:extLst>
          </p:cNvPr>
          <p:cNvSpPr/>
          <p:nvPr/>
        </p:nvSpPr>
        <p:spPr>
          <a:xfrm>
            <a:off x="3898230" y="2462463"/>
            <a:ext cx="3433011" cy="1780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B071CB-BC41-D008-57E4-A11C913DC050}"/>
              </a:ext>
            </a:extLst>
          </p:cNvPr>
          <p:cNvCxnSpPr>
            <a:cxnSpLocks/>
          </p:cNvCxnSpPr>
          <p:nvPr/>
        </p:nvCxnSpPr>
        <p:spPr>
          <a:xfrm>
            <a:off x="733124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B2E628-794E-24FC-CD58-062E4FB700B3}"/>
              </a:ext>
            </a:extLst>
          </p:cNvPr>
          <p:cNvCxnSpPr>
            <a:cxnSpLocks/>
          </p:cNvCxnSpPr>
          <p:nvPr/>
        </p:nvCxnSpPr>
        <p:spPr>
          <a:xfrm>
            <a:off x="391427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F7B937-FA00-EB38-0D80-3D84311870A5}"/>
              </a:ext>
            </a:extLst>
          </p:cNvPr>
          <p:cNvGrpSpPr/>
          <p:nvPr/>
        </p:nvGrpSpPr>
        <p:grpSpPr>
          <a:xfrm>
            <a:off x="6579601" y="4243137"/>
            <a:ext cx="497306" cy="409074"/>
            <a:chOff x="5366081" y="4243137"/>
            <a:chExt cx="497306" cy="17806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3F41282-2C96-842B-B0F6-549A7782EFCD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81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41E74B9-02A0-6044-C4B1-2046F065AD70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87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C2504D-87A0-94A7-47A2-BD506037B9AB}"/>
              </a:ext>
            </a:extLst>
          </p:cNvPr>
          <p:cNvCxnSpPr>
            <a:cxnSpLocks/>
          </p:cNvCxnSpPr>
          <p:nvPr/>
        </p:nvCxnSpPr>
        <p:spPr>
          <a:xfrm flipH="1">
            <a:off x="7076906" y="4243137"/>
            <a:ext cx="2543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A2BAC4E-6092-0163-913D-5C1F143230BB}"/>
              </a:ext>
            </a:extLst>
          </p:cNvPr>
          <p:cNvSpPr/>
          <p:nvPr/>
        </p:nvSpPr>
        <p:spPr>
          <a:xfrm>
            <a:off x="3605353" y="1070478"/>
            <a:ext cx="1626939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A46CF5-5393-DEB7-310F-82957167D8E8}"/>
              </a:ext>
            </a:extLst>
          </p:cNvPr>
          <p:cNvCxnSpPr>
            <a:cxnSpLocks/>
          </p:cNvCxnSpPr>
          <p:nvPr/>
        </p:nvCxnSpPr>
        <p:spPr>
          <a:xfrm flipH="1">
            <a:off x="3898229" y="4243137"/>
            <a:ext cx="2681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F2AE55-7E7A-541E-CA6F-CBB6F4DDE6F8}"/>
              </a:ext>
            </a:extLst>
          </p:cNvPr>
          <p:cNvCxnSpPr>
            <a:cxnSpLocks/>
          </p:cNvCxnSpPr>
          <p:nvPr/>
        </p:nvCxnSpPr>
        <p:spPr>
          <a:xfrm rot="2700000">
            <a:off x="6434971" y="4592303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295D70-15A0-987A-AD54-0712A5A2AE72}"/>
              </a:ext>
            </a:extLst>
          </p:cNvPr>
          <p:cNvCxnSpPr>
            <a:cxnSpLocks/>
          </p:cNvCxnSpPr>
          <p:nvPr/>
        </p:nvCxnSpPr>
        <p:spPr>
          <a:xfrm rot="18900000">
            <a:off x="7221536" y="4592305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89B6127-3E91-4A02-0539-DCADEB9171BD}"/>
              </a:ext>
            </a:extLst>
          </p:cNvPr>
          <p:cNvGrpSpPr/>
          <p:nvPr/>
        </p:nvGrpSpPr>
        <p:grpSpPr>
          <a:xfrm rot="10800000">
            <a:off x="4004603" y="1704219"/>
            <a:ext cx="991102" cy="758242"/>
            <a:chOff x="4645916" y="1447800"/>
            <a:chExt cx="991102" cy="758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D87D5C-6F6D-511A-1561-74FBBE913F5C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781AB72-EB9B-C717-94FA-6F7C768AA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921A48E-2064-4426-E096-7C4433723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11A553F-083C-D499-F15F-0D88B92EB02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825BC57-92E1-356B-4069-B86C628DDC6C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3257F6A-3EE5-8FD9-ACDD-EF9650F2399C}"/>
              </a:ext>
            </a:extLst>
          </p:cNvPr>
          <p:cNvCxnSpPr>
            <a:cxnSpLocks/>
          </p:cNvCxnSpPr>
          <p:nvPr/>
        </p:nvCxnSpPr>
        <p:spPr>
          <a:xfrm flipH="1">
            <a:off x="3898229" y="2462462"/>
            <a:ext cx="251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A7CB821-1D02-24B8-7BFA-25975EEA1257}"/>
              </a:ext>
            </a:extLst>
          </p:cNvPr>
          <p:cNvCxnSpPr>
            <a:cxnSpLocks/>
          </p:cNvCxnSpPr>
          <p:nvPr/>
        </p:nvCxnSpPr>
        <p:spPr>
          <a:xfrm flipH="1">
            <a:off x="4665911" y="2462462"/>
            <a:ext cx="26653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F88FDF-6988-3188-6DC8-B13050D8B8D4}"/>
              </a:ext>
            </a:extLst>
          </p:cNvPr>
          <p:cNvSpPr txBox="1"/>
          <p:nvPr/>
        </p:nvSpPr>
        <p:spPr>
          <a:xfrm>
            <a:off x="3879251" y="121841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입력</a:t>
            </a:r>
            <a:r>
              <a:rPr lang="en-US" altLang="ko-KR" sz="1400" dirty="0"/>
              <a:t>(Input)</a:t>
            </a:r>
            <a:br>
              <a:rPr lang="en-US" altLang="ko-KR" sz="1400" dirty="0"/>
            </a:br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2B1FA47-AACB-5B9E-2AD8-5DC32304656F}"/>
              </a:ext>
            </a:extLst>
          </p:cNvPr>
          <p:cNvCxnSpPr>
            <a:cxnSpLocks/>
          </p:cNvCxnSpPr>
          <p:nvPr/>
        </p:nvCxnSpPr>
        <p:spPr>
          <a:xfrm>
            <a:off x="4418822" y="2053386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5B78A7F-6581-DBAC-FFAE-65950E8A8FAD}"/>
              </a:ext>
            </a:extLst>
          </p:cNvPr>
          <p:cNvCxnSpPr>
            <a:cxnSpLocks/>
          </p:cNvCxnSpPr>
          <p:nvPr/>
        </p:nvCxnSpPr>
        <p:spPr>
          <a:xfrm>
            <a:off x="6840280" y="4278902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5C6FBF-7E94-7AD8-158E-CFCE2F6E077C}"/>
              </a:ext>
            </a:extLst>
          </p:cNvPr>
          <p:cNvSpPr txBox="1"/>
          <p:nvPr/>
        </p:nvSpPr>
        <p:spPr>
          <a:xfrm>
            <a:off x="6250276" y="4945226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y</a:t>
            </a:r>
            <a:br>
              <a:rPr lang="en-US" altLang="ko-KR" sz="1400" dirty="0"/>
            </a:br>
            <a:r>
              <a:rPr lang="ko-KR" altLang="en-US" sz="1400" dirty="0"/>
              <a:t>출력</a:t>
            </a:r>
            <a:r>
              <a:rPr lang="en-US" altLang="ko-KR" sz="1400" dirty="0"/>
              <a:t>(Output)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460F3-5BD8-419B-4E67-725C6EDB047E}"/>
              </a:ext>
            </a:extLst>
          </p:cNvPr>
          <p:cNvSpPr txBox="1"/>
          <p:nvPr/>
        </p:nvSpPr>
        <p:spPr>
          <a:xfrm>
            <a:off x="5114444" y="315860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 = f(x)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B3D19-DC54-8C85-EECE-74D24A7C9163}"/>
              </a:ext>
            </a:extLst>
          </p:cNvPr>
          <p:cNvSpPr txBox="1"/>
          <p:nvPr/>
        </p:nvSpPr>
        <p:spPr>
          <a:xfrm>
            <a:off x="3713817" y="676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1575A-2FE9-1C4C-63BD-609CEEA9516E}"/>
              </a:ext>
            </a:extLst>
          </p:cNvPr>
          <p:cNvSpPr txBox="1"/>
          <p:nvPr/>
        </p:nvSpPr>
        <p:spPr>
          <a:xfrm>
            <a:off x="6930666" y="5657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</p:spTree>
    <p:extLst>
      <p:ext uri="{BB962C8B-B14F-4D97-AF65-F5344CB8AC3E}">
        <p14:creationId xmlns:p14="http://schemas.microsoft.com/office/powerpoint/2010/main" val="389004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B9D8F-AA29-9BF4-5AEC-3CA96FF45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533471-6D9E-50ED-6790-7E685CC5F96D}"/>
              </a:ext>
            </a:extLst>
          </p:cNvPr>
          <p:cNvSpPr/>
          <p:nvPr/>
        </p:nvSpPr>
        <p:spPr>
          <a:xfrm>
            <a:off x="3010904" y="1582430"/>
            <a:ext cx="6171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825D6E8-FBB0-F20A-FA6D-01E19C062E2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77B6CD-6815-1D7E-8662-058EF7355F49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D1D58-0432-8D87-66E3-32209532DB7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E247E-7979-59DF-CBD0-74208D39D07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1978E1-8890-B33A-41A7-3568B4EF1B55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02568" cy="270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294363-D1A3-F2BC-38FD-183A29DCCA14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191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1D6857-8B5F-5878-283A-B4AD30357BDE}"/>
              </a:ext>
            </a:extLst>
          </p:cNvPr>
          <p:cNvCxnSpPr>
            <a:cxnSpLocks/>
          </p:cNvCxnSpPr>
          <p:nvPr/>
        </p:nvCxnSpPr>
        <p:spPr>
          <a:xfrm>
            <a:off x="4537411" y="3787140"/>
            <a:ext cx="2502568" cy="213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93541D-4ACD-D94F-D6AE-A50591AAC286}"/>
              </a:ext>
            </a:extLst>
          </p:cNvPr>
          <p:cNvCxnSpPr>
            <a:cxnSpLocks/>
          </p:cNvCxnSpPr>
          <p:nvPr/>
        </p:nvCxnSpPr>
        <p:spPr>
          <a:xfrm flipV="1">
            <a:off x="4537411" y="4102100"/>
            <a:ext cx="2502568" cy="177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4B7788-F431-444E-AB01-15DB1FF5E26B}"/>
              </a:ext>
            </a:extLst>
          </p:cNvPr>
          <p:cNvCxnSpPr>
            <a:cxnSpLocks/>
          </p:cNvCxnSpPr>
          <p:nvPr/>
        </p:nvCxnSpPr>
        <p:spPr>
          <a:xfrm flipH="1">
            <a:off x="7785100" y="3619500"/>
            <a:ext cx="5749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EDF74C-CCA6-EFFB-B0A3-D7643B34023A}"/>
              </a:ext>
            </a:extLst>
          </p:cNvPr>
          <p:cNvSpPr txBox="1"/>
          <p:nvPr/>
        </p:nvSpPr>
        <p:spPr>
          <a:xfrm>
            <a:off x="8419964" y="32963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  <a:br>
              <a:rPr lang="en-US" altLang="ko-KR" b="1" dirty="0"/>
            </a:br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1145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AE541-E954-6599-4D53-35F5F2EC4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6EE9E6-7080-CA00-757E-5AFE81797CEC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722B1FE-818F-739C-F88A-FD0DD5CF45B1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D5BF93-E3EB-13F3-5D5F-FDD8D3A43DE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8661B-E98F-1A0E-CD3A-81AF66CADC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57081-0898-65A7-DD6E-74F4744346B7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6B064-0214-3271-8FC5-379E4D09906A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F89685-05F8-244E-CA99-5574A95314FA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DDB5E86-3340-DB64-F0DB-841EB3E4A9FF}"/>
              </a:ext>
            </a:extLst>
          </p:cNvPr>
          <p:cNvCxnSpPr>
            <a:cxnSpLocks/>
          </p:cNvCxnSpPr>
          <p:nvPr/>
        </p:nvCxnSpPr>
        <p:spPr>
          <a:xfrm flipV="1">
            <a:off x="4537411" y="3784600"/>
            <a:ext cx="2735948" cy="215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15F2C-BD1E-BCB6-1E05-B30C95B63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F75A78-A1FD-6BEA-DBED-FBAE49628C69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E76950-3870-7087-F8AA-7713FC91D3E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2501BC-71BC-387B-180B-4F5AF85BBB0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A743A-D132-D161-E08C-32A2AB1698E7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84F09-6F17-AD84-DC8C-5843AD4BDA43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D91476-7F97-B8B3-C294-9BE40608ECEB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A7F9DA-0F69-D8A3-1745-0E66D91DA88F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4424EB-D85B-CDE1-DA50-30E7AC78A20C}"/>
              </a:ext>
            </a:extLst>
          </p:cNvPr>
          <p:cNvCxnSpPr>
            <a:cxnSpLocks/>
          </p:cNvCxnSpPr>
          <p:nvPr/>
        </p:nvCxnSpPr>
        <p:spPr>
          <a:xfrm>
            <a:off x="4537411" y="4000500"/>
            <a:ext cx="2735948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6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D5A8C-47C5-613F-18A0-D2D8B41FD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2B2263-FED2-4628-731B-7350C47EFA28}"/>
              </a:ext>
            </a:extLst>
          </p:cNvPr>
          <p:cNvSpPr/>
          <p:nvPr/>
        </p:nvSpPr>
        <p:spPr>
          <a:xfrm>
            <a:off x="3175001" y="1714500"/>
            <a:ext cx="5308600" cy="3354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09EBD70-71D6-6F3C-2169-B1493CC90E6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6B12D2-4AD0-8BA1-21E2-233672AFA1A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5BF55-1A31-1EC5-7516-320D66753C4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17373-F52D-D3A0-9CCE-5FC9AFD17BD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6B7FB4-D65F-5340-22B9-3AAD6FD7A5D7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1C705EE-4600-8EB6-4BA3-5CEA5E2A562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08B59AC-749E-D31F-9C7D-12100682C56C}"/>
              </a:ext>
            </a:extLst>
          </p:cNvPr>
          <p:cNvCxnSpPr>
            <a:cxnSpLocks/>
          </p:cNvCxnSpPr>
          <p:nvPr/>
        </p:nvCxnSpPr>
        <p:spPr>
          <a:xfrm>
            <a:off x="4537411" y="3810000"/>
            <a:ext cx="2735948" cy="49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9C7CAC-A37F-E6E3-CEE0-88AC845414C6}"/>
              </a:ext>
            </a:extLst>
          </p:cNvPr>
          <p:cNvCxnSpPr>
            <a:cxnSpLocks/>
          </p:cNvCxnSpPr>
          <p:nvPr/>
        </p:nvCxnSpPr>
        <p:spPr>
          <a:xfrm>
            <a:off x="4537411" y="4360940"/>
            <a:ext cx="2735948" cy="78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7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096E-8707-D5B1-DEDE-D0D4D217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9029BE-6962-6D46-966D-8CAE6A30C0B6}"/>
              </a:ext>
            </a:extLst>
          </p:cNvPr>
          <p:cNvSpPr/>
          <p:nvPr/>
        </p:nvSpPr>
        <p:spPr>
          <a:xfrm>
            <a:off x="3314701" y="1752600"/>
            <a:ext cx="4940300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FEEF2EB-4547-F29B-A6E5-1A34A0475440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1188737-B6BB-97ED-8125-A8271F623464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A826F-0207-02A5-7AA7-00E1CFB2DB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D7172-369F-0D0D-E075-0927B0DBD6E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841447-1F13-605D-B00F-1FA1F07515BB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587289" cy="50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B6A027-8111-0B09-DAB4-6F466E71D6C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587289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B410F8-6AF0-96A3-E0B9-1E57344CE3FB}"/>
              </a:ext>
            </a:extLst>
          </p:cNvPr>
          <p:cNvCxnSpPr>
            <a:cxnSpLocks/>
          </p:cNvCxnSpPr>
          <p:nvPr/>
        </p:nvCxnSpPr>
        <p:spPr>
          <a:xfrm flipV="1">
            <a:off x="4537411" y="2692400"/>
            <a:ext cx="2587289" cy="1079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241E0C-99E7-11B5-0247-300AD43596B5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258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22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2B363-E466-81B4-01FD-AFE7FD67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3B3B38-8C1F-BDBE-522D-F4B14A28836A}"/>
              </a:ext>
            </a:extLst>
          </p:cNvPr>
          <p:cNvSpPr/>
          <p:nvPr/>
        </p:nvSpPr>
        <p:spPr>
          <a:xfrm>
            <a:off x="3314701" y="1752600"/>
            <a:ext cx="6615362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C22AAAF-EA56-905C-9D3D-21575A282C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F79B38F-B884-12C6-AC18-93CB7BB1B53C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A880-04F3-CB4B-C04A-3BBA0BA33EF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E906C-604B-B951-70A1-12AA0F477628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2AF0C8-53CF-92D8-F463-C25BB62FF364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74AA95-3213-7CFA-FA5F-0339C718C87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12FCD3-40B3-5E1B-3D66-A19CD923F4BB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5F3693-8674-E07E-734C-4FB8C9CA051C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2C07F62B-1CD0-BBDA-9DAD-3409ABC07C55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4774C1-D19A-F83B-6658-75FF00F7ED3D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E905D9-9AE6-1F15-9B05-A5C659301AA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0813247-3E64-CF44-3037-6A6013F4A8F9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89B632-CF89-509E-57B8-67CBB8780601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9B2D0E-CADF-779E-5FC8-10F3FB218909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32412-8683-AF8F-D617-6D6334FF4DDA}"/>
              </a:ext>
            </a:extLst>
          </p:cNvPr>
          <p:cNvSpPr txBox="1"/>
          <p:nvPr/>
        </p:nvSpPr>
        <p:spPr>
          <a:xfrm>
            <a:off x="5090706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E3E24-5729-2230-E029-7C67F983609A}"/>
              </a:ext>
            </a:extLst>
          </p:cNvPr>
          <p:cNvSpPr txBox="1"/>
          <p:nvPr/>
        </p:nvSpPr>
        <p:spPr>
          <a:xfrm>
            <a:off x="7592589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275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78AB5-3B72-2C3F-971F-54A1E46B3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7C1F16-FCEC-9C24-1729-FDAAA7B1BF36}"/>
              </a:ext>
            </a:extLst>
          </p:cNvPr>
          <p:cNvSpPr/>
          <p:nvPr/>
        </p:nvSpPr>
        <p:spPr>
          <a:xfrm>
            <a:off x="3314702" y="1752600"/>
            <a:ext cx="4144878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3D46BB-4C99-B233-CF08-FCB6C6587EFE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DB45529-D781-1831-E900-33E159CEB479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D8198-5A3A-6DEC-07EA-13B0E124C7C6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39A287-EC13-6C85-B89A-F65954B9AF82}"/>
              </a:ext>
            </a:extLst>
          </p:cNvPr>
          <p:cNvSpPr txBox="1"/>
          <p:nvPr/>
        </p:nvSpPr>
        <p:spPr>
          <a:xfrm>
            <a:off x="642431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AA8257-9D87-2414-F7A7-84710F49E41D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0E3E26B-4D7C-4858-CD6A-4AB3057561FB}"/>
              </a:ext>
            </a:extLst>
          </p:cNvPr>
          <p:cNvCxnSpPr>
            <a:cxnSpLocks/>
          </p:cNvCxnSpPr>
          <p:nvPr/>
        </p:nvCxnSpPr>
        <p:spPr>
          <a:xfrm flipV="1">
            <a:off x="453741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4F01B8-981F-4C59-3BAF-BD70E3166121}"/>
              </a:ext>
            </a:extLst>
          </p:cNvPr>
          <p:cNvCxnSpPr>
            <a:cxnSpLocks/>
          </p:cNvCxnSpPr>
          <p:nvPr/>
        </p:nvCxnSpPr>
        <p:spPr>
          <a:xfrm flipV="1">
            <a:off x="453741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0BA000-CDB6-1881-F301-1D2B3DF7A05E}"/>
              </a:ext>
            </a:extLst>
          </p:cNvPr>
          <p:cNvCxnSpPr>
            <a:cxnSpLocks/>
          </p:cNvCxnSpPr>
          <p:nvPr/>
        </p:nvCxnSpPr>
        <p:spPr>
          <a:xfrm flipV="1">
            <a:off x="453741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0E095E-1FAD-9DC0-DB47-C0D1DF8CEC87}"/>
              </a:ext>
            </a:extLst>
          </p:cNvPr>
          <p:cNvSpPr txBox="1"/>
          <p:nvPr/>
        </p:nvSpPr>
        <p:spPr>
          <a:xfrm>
            <a:off x="4789758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935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6EBE1-3EC3-8483-BDBE-532C44EA4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E55B167-FF1F-D7F0-19F4-0C71A3B89C3F}"/>
              </a:ext>
            </a:extLst>
          </p:cNvPr>
          <p:cNvGrpSpPr/>
          <p:nvPr/>
        </p:nvGrpSpPr>
        <p:grpSpPr>
          <a:xfrm>
            <a:off x="3714750" y="419100"/>
            <a:ext cx="3752850" cy="5848350"/>
            <a:chOff x="3714750" y="419100"/>
            <a:chExt cx="375285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CB14183-D38F-23E9-A292-ABCD01F6DFA2}"/>
                </a:ext>
              </a:extLst>
            </p:cNvPr>
            <p:cNvSpPr/>
            <p:nvPr/>
          </p:nvSpPr>
          <p:spPr>
            <a:xfrm>
              <a:off x="3714750" y="419100"/>
              <a:ext cx="375285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FACE7AF-7E7E-B194-B8E7-B99A507E58D0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708B420E-3C9F-67DC-ED1D-CDCF1B3823A5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F81AB01-9779-5BF5-415F-A941A35CF70E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18CE013F-5CEB-93EB-B511-429AB0002DD7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51CB4C3-85C1-EACA-91C1-69DA71D4F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CC998F5-75F6-03C4-5654-9480E1047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EDF2372-F368-82F7-C098-F4DF393BA455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870A1AEF-D0D8-E07E-7219-16BD567BE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BA368108-FF80-A815-4A74-CC696C01A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B0CA0F8-F4CB-6BA1-DB4D-5D6CA9F1D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CEECDF4E-A12D-2CD0-3828-ECDBA0762138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47E7EF6-4D8A-19BC-930F-3C28370AD5F6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539844F-5E64-E250-148B-A50813FA0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9D0D4F1-B92A-3CEF-952B-90F6771F54B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E6BABD2-27FA-2EC2-2CF3-18773086E19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BF78176-3D70-36F3-B82F-29D81C5DCED3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4723EEC8-09A5-1CA2-8039-17F533AF00C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3A9B0874-DB97-CF9B-803A-5EC2B7E28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BD935386-8131-7157-E5EB-38C0A30BE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C6EBC19-3114-DCAC-64D3-22D45F20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242D83D5-12E5-4134-9E31-8F5ED8CBD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2361658-82FB-AF49-0246-179BE80DA91C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9085B162-32EA-0E8E-7AF9-227BCF66C39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D71A5A79-C4D0-212E-AEC5-5918ACEE9E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0A3331A5-1E68-9CBC-E5ED-246E6CC91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CA981DF7-8B85-24CD-5356-AD8190DC4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8C0DE3A-F0B3-3B69-691D-EEC7C6F61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C030AFB3-1ADA-3D5C-D447-FB5F06E20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FE16FDA-E7D2-C1A6-967E-A5BB15567A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4B6B0EC-36E1-7762-A04A-9636EB056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83F2FF-F9B4-74B7-3C38-21A16FFEE70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E719EDB-6CA1-969C-B954-B4421B2B4CC2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A0B85734-2D9A-C80A-F5A1-57D736DC9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9BD28149-E83C-033A-1DE4-E79C16765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A07626F-BCDF-6782-0D3F-694D1B71E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BABE4F-0070-4868-FD32-F7158D1F7E8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056A7B-6A6E-A6AD-252B-DCA8C09A5286}"/>
                </a:ext>
              </a:extLst>
            </p:cNvPr>
            <p:cNvSpPr txBox="1"/>
            <p:nvPr/>
          </p:nvSpPr>
          <p:spPr>
            <a:xfrm>
              <a:off x="411682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16097F-ED1E-4759-CE48-AD181DAD59CB}"/>
                </a:ext>
              </a:extLst>
            </p:cNvPr>
            <p:cNvSpPr txBox="1"/>
            <p:nvPr/>
          </p:nvSpPr>
          <p:spPr>
            <a:xfrm>
              <a:off x="607918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490093-8E9F-06B5-FDAD-695F2E333B8D}"/>
                </a:ext>
              </a:extLst>
            </p:cNvPr>
            <p:cNvSpPr txBox="1"/>
            <p:nvPr/>
          </p:nvSpPr>
          <p:spPr>
            <a:xfrm>
              <a:off x="499630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213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E5BBF-070B-C59B-1C67-B2276541F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F80DE1-DF62-5E74-C729-674ABF07E40F}"/>
              </a:ext>
            </a:extLst>
          </p:cNvPr>
          <p:cNvSpPr/>
          <p:nvPr/>
        </p:nvSpPr>
        <p:spPr>
          <a:xfrm>
            <a:off x="850232" y="1752600"/>
            <a:ext cx="9079831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3AF26E3-F394-651E-1FF5-C6FBB90CE3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9D4BFD-3383-8C9F-C71E-6D48E6240AE4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939EF-FE77-3610-F4CC-072E12BAF471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2546C-A0F6-DC5D-6B4F-8254B4A7800B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134DB9-4DC5-AD05-BA22-F39F53F66B9B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A6B3173-B682-9F8A-0513-DF4F29B0A620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2ED24A-7426-7B8E-DDE8-1E832364FFEE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0D6794-CBAB-8D8E-4296-A7AF83873CFD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1F7C680-E691-85A5-E348-B8D5924C2AEB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BF8370-ED68-49A2-3FA3-D8F7735A183B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2BBF49-F2A5-D56A-F3F4-CB5B8C65E91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D8CAB42-3AA3-3C92-2551-68F4EAF2557D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192BB1-339E-5830-E39A-C1A9703E59B6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B11A8D-32C1-CEC4-9879-D7AC79A42405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452950-72A5-4237-DCB0-32D784B17A22}"/>
              </a:ext>
            </a:extLst>
          </p:cNvPr>
          <p:cNvSpPr txBox="1"/>
          <p:nvPr/>
        </p:nvSpPr>
        <p:spPr>
          <a:xfrm>
            <a:off x="5090706" y="450505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06BF6C-98AA-B68B-4670-15EDF3DCAD47}"/>
              </a:ext>
            </a:extLst>
          </p:cNvPr>
          <p:cNvSpPr txBox="1"/>
          <p:nvPr/>
        </p:nvSpPr>
        <p:spPr>
          <a:xfrm>
            <a:off x="7592589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DB1BC0-CEFC-1CE7-D6F1-158382A128E3}"/>
              </a:ext>
            </a:extLst>
          </p:cNvPr>
          <p:cNvSpPr/>
          <p:nvPr/>
        </p:nvSpPr>
        <p:spPr>
          <a:xfrm>
            <a:off x="107373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62014BB-D018-80F5-7CE4-831214FEA0A4}"/>
              </a:ext>
            </a:extLst>
          </p:cNvPr>
          <p:cNvCxnSpPr>
            <a:cxnSpLocks/>
          </p:cNvCxnSpPr>
          <p:nvPr/>
        </p:nvCxnSpPr>
        <p:spPr>
          <a:xfrm flipV="1">
            <a:off x="21164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3F6D0E-62A7-81A0-2A6A-EAEDEFBE3D6F}"/>
              </a:ext>
            </a:extLst>
          </p:cNvPr>
          <p:cNvSpPr txBox="1"/>
          <p:nvPr/>
        </p:nvSpPr>
        <p:spPr>
          <a:xfrm>
            <a:off x="1563788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CF6F2D-EADB-BFA4-D27B-721DB2C115B5}"/>
              </a:ext>
            </a:extLst>
          </p:cNvPr>
          <p:cNvCxnSpPr>
            <a:cxnSpLocks/>
          </p:cNvCxnSpPr>
          <p:nvPr/>
        </p:nvCxnSpPr>
        <p:spPr>
          <a:xfrm>
            <a:off x="2116474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339503-ECFA-E2B4-7EB8-BA0F5CB3CDD9}"/>
              </a:ext>
            </a:extLst>
          </p:cNvPr>
          <p:cNvCxnSpPr>
            <a:cxnSpLocks/>
          </p:cNvCxnSpPr>
          <p:nvPr/>
        </p:nvCxnSpPr>
        <p:spPr>
          <a:xfrm flipV="1">
            <a:off x="2116474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800545-D5D1-5059-79AE-6D843AD009E3}"/>
              </a:ext>
            </a:extLst>
          </p:cNvPr>
          <p:cNvCxnSpPr>
            <a:cxnSpLocks/>
          </p:cNvCxnSpPr>
          <p:nvPr/>
        </p:nvCxnSpPr>
        <p:spPr>
          <a:xfrm flipV="1">
            <a:off x="2116474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33E1DE-F364-82D6-93EE-0CC7564E7ED2}"/>
              </a:ext>
            </a:extLst>
          </p:cNvPr>
          <p:cNvSpPr txBox="1"/>
          <p:nvPr/>
        </p:nvSpPr>
        <p:spPr>
          <a:xfrm>
            <a:off x="2669769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198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7038D-8DE2-9107-96FE-4D7F7189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811143-E213-BB36-91C0-1C7EF73354D1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25002B1-596C-1C2D-36DE-6A87822064C1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3B9AC-2D55-7876-6F28-FDA78FAEE191}"/>
              </a:ext>
            </a:extLst>
          </p:cNvPr>
          <p:cNvSpPr txBox="1"/>
          <p:nvPr/>
        </p:nvSpPr>
        <p:spPr>
          <a:xfrm>
            <a:off x="-76673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1B4CF3-A281-8D79-4EAB-D80B9B9878C9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7431F-FAE9-CFA4-65DF-91F3607C2CE4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432841-C5E0-A97C-B180-91785E03D76A}"/>
              </a:ext>
            </a:extLst>
          </p:cNvPr>
          <p:cNvCxnSpPr>
            <a:cxnSpLocks/>
          </p:cNvCxnSpPr>
          <p:nvPr/>
        </p:nvCxnSpPr>
        <p:spPr>
          <a:xfrm flipV="1">
            <a:off x="4578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01D723-4F4B-D80E-28DD-620CC5F82BBE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D80A5F-F7CF-907E-6334-9518096764C9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86BC43-A58F-7CF0-EDE2-887C73C5225E}"/>
              </a:ext>
            </a:extLst>
          </p:cNvPr>
          <p:cNvCxnSpPr>
            <a:cxnSpLocks/>
          </p:cNvCxnSpPr>
          <p:nvPr/>
        </p:nvCxnSpPr>
        <p:spPr>
          <a:xfrm flipV="1">
            <a:off x="457873" y="3818359"/>
            <a:ext cx="1767137" cy="491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5109B2E-E068-8EBA-3643-3A989C80F3C4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BED6499-E901-FE4E-9A6F-C3B57F1C75C0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E44DCA-8375-99CB-E798-BE828A690587}"/>
              </a:ext>
            </a:extLst>
          </p:cNvPr>
          <p:cNvCxnSpPr>
            <a:cxnSpLocks/>
          </p:cNvCxnSpPr>
          <p:nvPr/>
        </p:nvCxnSpPr>
        <p:spPr>
          <a:xfrm>
            <a:off x="2925670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BCBF9C-0E13-CF2C-7348-8B964AC349DA}"/>
              </a:ext>
            </a:extLst>
          </p:cNvPr>
          <p:cNvCxnSpPr>
            <a:cxnSpLocks/>
          </p:cNvCxnSpPr>
          <p:nvPr/>
        </p:nvCxnSpPr>
        <p:spPr>
          <a:xfrm flipV="1">
            <a:off x="2925670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22F529-02C9-6FBE-123F-8B492AC5777C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F8FFA5-6E3B-2098-2239-28017DD55FB7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C09EA-9B47-4AAF-7047-988595672155}"/>
              </a:ext>
            </a:extLst>
          </p:cNvPr>
          <p:cNvSpPr txBox="1"/>
          <p:nvPr/>
        </p:nvSpPr>
        <p:spPr>
          <a:xfrm>
            <a:off x="720619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F4E534-DFDE-FE65-A45A-50DE842160D3}"/>
              </a:ext>
            </a:extLst>
          </p:cNvPr>
          <p:cNvSpPr txBox="1"/>
          <p:nvPr/>
        </p:nvSpPr>
        <p:spPr>
          <a:xfrm>
            <a:off x="3513052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E75A260-716F-5808-BD40-735DF3FE0108}"/>
              </a:ext>
            </a:extLst>
          </p:cNvPr>
          <p:cNvSpPr/>
          <p:nvPr/>
        </p:nvSpPr>
        <p:spPr>
          <a:xfrm>
            <a:off x="8852790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B0B1F-EF88-F448-ABDD-7004C2C2C09A}"/>
              </a:ext>
            </a:extLst>
          </p:cNvPr>
          <p:cNvSpPr txBox="1"/>
          <p:nvPr/>
        </p:nvSpPr>
        <p:spPr>
          <a:xfrm>
            <a:off x="9342842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C29C68A-434C-3C91-1F37-E08DE1F510A5}"/>
              </a:ext>
            </a:extLst>
          </p:cNvPr>
          <p:cNvSpPr/>
          <p:nvPr/>
        </p:nvSpPr>
        <p:spPr>
          <a:xfrm>
            <a:off x="1135008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CA3FB4-93D5-F6B4-7B41-965323D7CD1E}"/>
              </a:ext>
            </a:extLst>
          </p:cNvPr>
          <p:cNvSpPr txBox="1"/>
          <p:nvPr/>
        </p:nvSpPr>
        <p:spPr>
          <a:xfrm>
            <a:off x="1184013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2E8FAC-18C7-7D24-8440-49A2A6E8FA30}"/>
              </a:ext>
            </a:extLst>
          </p:cNvPr>
          <p:cNvCxnSpPr>
            <a:cxnSpLocks/>
          </p:cNvCxnSpPr>
          <p:nvPr/>
        </p:nvCxnSpPr>
        <p:spPr>
          <a:xfrm>
            <a:off x="9895528" y="2692400"/>
            <a:ext cx="1767136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F32C83-9E3F-343D-25D6-8E5448B707D1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6"/>
            <a:ext cx="1767136" cy="55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8695043-390A-B117-3767-9E75BC18CB5E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5"/>
            <a:ext cx="1767136" cy="1030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5D44BA-AA84-DEB0-5FFF-97CE1933BB75}"/>
              </a:ext>
            </a:extLst>
          </p:cNvPr>
          <p:cNvCxnSpPr>
            <a:cxnSpLocks/>
          </p:cNvCxnSpPr>
          <p:nvPr/>
        </p:nvCxnSpPr>
        <p:spPr>
          <a:xfrm flipV="1">
            <a:off x="9895527" y="2876550"/>
            <a:ext cx="1767137" cy="1433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5C01D0-8961-7EDA-8EE8-49C8569F9CD5}"/>
              </a:ext>
            </a:extLst>
          </p:cNvPr>
          <p:cNvSpPr txBox="1"/>
          <p:nvPr/>
        </p:nvSpPr>
        <p:spPr>
          <a:xfrm>
            <a:off x="10138831" y="450505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g)(x)</a:t>
            </a:r>
            <a:endParaRPr lang="ko-KR" altLang="en-US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3CEE9FC-C478-AFAB-3E0D-AD59EB245124}"/>
              </a:ext>
            </a:extLst>
          </p:cNvPr>
          <p:cNvSpPr/>
          <p:nvPr/>
        </p:nvSpPr>
        <p:spPr>
          <a:xfrm>
            <a:off x="643185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AB408DC-9B0E-AE41-9128-A445146E92D9}"/>
              </a:ext>
            </a:extLst>
          </p:cNvPr>
          <p:cNvCxnSpPr>
            <a:cxnSpLocks/>
          </p:cNvCxnSpPr>
          <p:nvPr/>
        </p:nvCxnSpPr>
        <p:spPr>
          <a:xfrm flipV="1">
            <a:off x="747459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46367A-ED8F-B053-7BFC-37BE9F2DC056}"/>
              </a:ext>
            </a:extLst>
          </p:cNvPr>
          <p:cNvSpPr txBox="1"/>
          <p:nvPr/>
        </p:nvSpPr>
        <p:spPr>
          <a:xfrm>
            <a:off x="692190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90722F-5EBE-07D8-8CA5-391F98BA5DD5}"/>
              </a:ext>
            </a:extLst>
          </p:cNvPr>
          <p:cNvCxnSpPr>
            <a:cxnSpLocks/>
          </p:cNvCxnSpPr>
          <p:nvPr/>
        </p:nvCxnSpPr>
        <p:spPr>
          <a:xfrm>
            <a:off x="7474591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8DEC571-3336-39BD-92FD-EBBE8785A3FF}"/>
              </a:ext>
            </a:extLst>
          </p:cNvPr>
          <p:cNvCxnSpPr>
            <a:cxnSpLocks/>
          </p:cNvCxnSpPr>
          <p:nvPr/>
        </p:nvCxnSpPr>
        <p:spPr>
          <a:xfrm flipV="1">
            <a:off x="7474591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3C6D6C2-1E13-9AE8-DA52-F433FE704946}"/>
              </a:ext>
            </a:extLst>
          </p:cNvPr>
          <p:cNvCxnSpPr>
            <a:cxnSpLocks/>
          </p:cNvCxnSpPr>
          <p:nvPr/>
        </p:nvCxnSpPr>
        <p:spPr>
          <a:xfrm flipV="1">
            <a:off x="7474591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2251EBC-192A-812F-3AAD-B80D4AC6FE47}"/>
              </a:ext>
            </a:extLst>
          </p:cNvPr>
          <p:cNvSpPr txBox="1"/>
          <p:nvPr/>
        </p:nvSpPr>
        <p:spPr>
          <a:xfrm>
            <a:off x="8027886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848EBF-8BB7-9B2C-F799-5657B89A3837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39BF41-BB81-421B-B3AC-560A678762FD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786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284D6-A4FC-8C7E-9D65-7EE1427A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D20A0A-4E03-5051-E161-CD5B704D97C5}"/>
              </a:ext>
            </a:extLst>
          </p:cNvPr>
          <p:cNvSpPr/>
          <p:nvPr/>
        </p:nvSpPr>
        <p:spPr>
          <a:xfrm>
            <a:off x="1626540" y="1123950"/>
            <a:ext cx="9251010" cy="394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CCEE975-3291-5B6A-0117-5E690FD69EB2}"/>
              </a:ext>
            </a:extLst>
          </p:cNvPr>
          <p:cNvSpPr/>
          <p:nvPr/>
        </p:nvSpPr>
        <p:spPr>
          <a:xfrm>
            <a:off x="193124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886ED8-B689-7F2C-91F6-A0D47DEF8986}"/>
              </a:ext>
            </a:extLst>
          </p:cNvPr>
          <p:cNvSpPr/>
          <p:nvPr/>
        </p:nvSpPr>
        <p:spPr>
          <a:xfrm>
            <a:off x="437083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1C4F9-9545-D8D6-8E1C-830183D8C087}"/>
              </a:ext>
            </a:extLst>
          </p:cNvPr>
          <p:cNvSpPr txBox="1"/>
          <p:nvPr/>
        </p:nvSpPr>
        <p:spPr>
          <a:xfrm>
            <a:off x="242129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CE977-2D4A-A85F-B83E-EA65594D9D7C}"/>
              </a:ext>
            </a:extLst>
          </p:cNvPr>
          <p:cNvSpPr txBox="1"/>
          <p:nvPr/>
        </p:nvSpPr>
        <p:spPr>
          <a:xfrm>
            <a:off x="486088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A65A41-2965-5597-F3AA-BC67099E0A1F}"/>
              </a:ext>
            </a:extLst>
          </p:cNvPr>
          <p:cNvCxnSpPr>
            <a:cxnSpLocks/>
          </p:cNvCxnSpPr>
          <p:nvPr/>
        </p:nvCxnSpPr>
        <p:spPr>
          <a:xfrm>
            <a:off x="297398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B9836E0-870D-F383-EC14-46C72B160996}"/>
              </a:ext>
            </a:extLst>
          </p:cNvPr>
          <p:cNvCxnSpPr>
            <a:cxnSpLocks/>
          </p:cNvCxnSpPr>
          <p:nvPr/>
        </p:nvCxnSpPr>
        <p:spPr>
          <a:xfrm flipV="1">
            <a:off x="297398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8EFCCD9-FB52-EF74-A340-9EDD0B0EC01E}"/>
              </a:ext>
            </a:extLst>
          </p:cNvPr>
          <p:cNvCxnSpPr>
            <a:cxnSpLocks/>
          </p:cNvCxnSpPr>
          <p:nvPr/>
        </p:nvCxnSpPr>
        <p:spPr>
          <a:xfrm flipV="1">
            <a:off x="297398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272B56-8119-6364-954F-59E825A1E59E}"/>
              </a:ext>
            </a:extLst>
          </p:cNvPr>
          <p:cNvCxnSpPr>
            <a:cxnSpLocks/>
          </p:cNvCxnSpPr>
          <p:nvPr/>
        </p:nvCxnSpPr>
        <p:spPr>
          <a:xfrm flipV="1">
            <a:off x="297398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D45410-501E-B7BD-D1CF-198CA2E68AF0}"/>
              </a:ext>
            </a:extLst>
          </p:cNvPr>
          <p:cNvSpPr txBox="1"/>
          <p:nvPr/>
        </p:nvSpPr>
        <p:spPr>
          <a:xfrm>
            <a:off x="2903324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(g ∘ f))(w)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1E2C91-A608-F3CF-DB59-6366948C8239}"/>
              </a:ext>
            </a:extLst>
          </p:cNvPr>
          <p:cNvSpPr/>
          <p:nvPr/>
        </p:nvSpPr>
        <p:spPr>
          <a:xfrm>
            <a:off x="6810419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625CCF-D174-E990-26FC-00D0E93BA4B8}"/>
              </a:ext>
            </a:extLst>
          </p:cNvPr>
          <p:cNvSpPr/>
          <p:nvPr/>
        </p:nvSpPr>
        <p:spPr>
          <a:xfrm>
            <a:off x="9250007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58DB3-34C4-E5BF-5992-3341FED463F5}"/>
              </a:ext>
            </a:extLst>
          </p:cNvPr>
          <p:cNvSpPr txBox="1"/>
          <p:nvPr/>
        </p:nvSpPr>
        <p:spPr>
          <a:xfrm>
            <a:off x="7300471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EC786-6A5C-AFB1-5900-8D1F3C440755}"/>
              </a:ext>
            </a:extLst>
          </p:cNvPr>
          <p:cNvSpPr txBox="1"/>
          <p:nvPr/>
        </p:nvSpPr>
        <p:spPr>
          <a:xfrm>
            <a:off x="9740059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DD8F74-E679-39FA-F112-5F94DB7D0457}"/>
              </a:ext>
            </a:extLst>
          </p:cNvPr>
          <p:cNvCxnSpPr>
            <a:cxnSpLocks/>
          </p:cNvCxnSpPr>
          <p:nvPr/>
        </p:nvCxnSpPr>
        <p:spPr>
          <a:xfrm>
            <a:off x="7853157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F0FC7F-9539-093E-DFBE-4EB51BBA5010}"/>
              </a:ext>
            </a:extLst>
          </p:cNvPr>
          <p:cNvCxnSpPr>
            <a:cxnSpLocks/>
          </p:cNvCxnSpPr>
          <p:nvPr/>
        </p:nvCxnSpPr>
        <p:spPr>
          <a:xfrm flipV="1">
            <a:off x="7853157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700F67-0ED2-A0CE-F5FF-1E8B7DA437CE}"/>
              </a:ext>
            </a:extLst>
          </p:cNvPr>
          <p:cNvCxnSpPr>
            <a:cxnSpLocks/>
          </p:cNvCxnSpPr>
          <p:nvPr/>
        </p:nvCxnSpPr>
        <p:spPr>
          <a:xfrm flipV="1">
            <a:off x="7853157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F62A7C-5E43-6CE3-081F-E6C2E054ACB7}"/>
              </a:ext>
            </a:extLst>
          </p:cNvPr>
          <p:cNvCxnSpPr>
            <a:cxnSpLocks/>
          </p:cNvCxnSpPr>
          <p:nvPr/>
        </p:nvCxnSpPr>
        <p:spPr>
          <a:xfrm flipV="1">
            <a:off x="7853156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948E47-468B-6B05-BFF1-FE96D5789057}"/>
              </a:ext>
            </a:extLst>
          </p:cNvPr>
          <p:cNvSpPr txBox="1"/>
          <p:nvPr/>
        </p:nvSpPr>
        <p:spPr>
          <a:xfrm>
            <a:off x="7839125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((h ∘ g) ∘ f)(w)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72010-9400-159A-097D-413760233159}"/>
              </a:ext>
            </a:extLst>
          </p:cNvPr>
          <p:cNvSpPr txBox="1"/>
          <p:nvPr/>
        </p:nvSpPr>
        <p:spPr>
          <a:xfrm>
            <a:off x="1693037" y="1383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11352D-63D3-7D64-4C3E-351109267EAD}"/>
              </a:ext>
            </a:extLst>
          </p:cNvPr>
          <p:cNvSpPr txBox="1"/>
          <p:nvPr/>
        </p:nvSpPr>
        <p:spPr>
          <a:xfrm>
            <a:off x="6810419" y="13832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310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70CB61-BA09-61A8-C75E-50C5BCF7A2B8}"/>
              </a:ext>
            </a:extLst>
          </p:cNvPr>
          <p:cNvSpPr/>
          <p:nvPr/>
        </p:nvSpPr>
        <p:spPr>
          <a:xfrm>
            <a:off x="3112168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92C09D-3E41-E9AC-98A7-907EF58283C2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AE1B51-F221-0F74-2A2F-04E6611D5CC4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6A378-3C2F-C7D0-9209-17FCD19F48E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2AB03-30A3-F7B7-6FFF-2E533F3F0184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1739AE-8168-708A-3A62-F9D1D39D1A86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8FEB65-08B9-607C-AA35-CAFC2E8E72A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CD840B-922D-93B3-5632-ECE536D127BA}"/>
              </a:ext>
            </a:extLst>
          </p:cNvPr>
          <p:cNvCxnSpPr>
            <a:cxnSpLocks/>
          </p:cNvCxnSpPr>
          <p:nvPr/>
        </p:nvCxnSpPr>
        <p:spPr>
          <a:xfrm>
            <a:off x="4537410" y="3818359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D08EB5-D922-6596-0076-419A6903192C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B838B4-87C9-D680-05AC-325A7D73BF30}"/>
              </a:ext>
            </a:extLst>
          </p:cNvPr>
          <p:cNvSpPr txBox="1"/>
          <p:nvPr/>
        </p:nvSpPr>
        <p:spPr>
          <a:xfrm>
            <a:off x="5090706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8999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B35BB-DE3E-D5AE-8C2C-28D543A4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FD6AFA-D1EC-5028-91AC-CEB049E9ADEC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BE7263-8B7A-B8DC-3EDF-97B950717DC0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7AD94-23C4-CAB3-AF4D-024715074F24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92D088C-7330-4185-56FA-A9E763F6F5FD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6A45D7-DE9A-946F-FD50-0B10803E9370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A527E6A-AB09-4E5E-6E67-2E8EB10FA6B4}"/>
              </a:ext>
            </a:extLst>
          </p:cNvPr>
          <p:cNvCxnSpPr>
            <a:cxnSpLocks/>
          </p:cNvCxnSpPr>
          <p:nvPr/>
        </p:nvCxnSpPr>
        <p:spPr>
          <a:xfrm>
            <a:off x="457874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CF8359B-52B1-8F5B-EAEE-0516F9989CA4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947120-FFCF-9F8F-6B46-2427F1243D74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538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482B5DA-22AB-D150-763B-2695FC6C9CFC}"/>
              </a:ext>
            </a:extLst>
          </p:cNvPr>
          <p:cNvCxnSpPr>
            <a:cxnSpLocks/>
          </p:cNvCxnSpPr>
          <p:nvPr/>
        </p:nvCxnSpPr>
        <p:spPr>
          <a:xfrm flipV="1">
            <a:off x="457873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281E15D7-20BB-A9CD-6D24-B082EFD626B2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C2C3FC8-CF04-2798-BCC2-7FB8D200F6CD}"/>
              </a:ext>
            </a:extLst>
          </p:cNvPr>
          <p:cNvCxnSpPr>
            <a:cxnSpLocks/>
          </p:cNvCxnSpPr>
          <p:nvPr/>
        </p:nvCxnSpPr>
        <p:spPr>
          <a:xfrm flipV="1">
            <a:off x="2910972" y="2685690"/>
            <a:ext cx="1752438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C0E80D-7C84-FEB1-D149-7EAF800DD439}"/>
              </a:ext>
            </a:extLst>
          </p:cNvPr>
          <p:cNvCxnSpPr>
            <a:cxnSpLocks/>
          </p:cNvCxnSpPr>
          <p:nvPr/>
        </p:nvCxnSpPr>
        <p:spPr>
          <a:xfrm flipV="1">
            <a:off x="2925670" y="3237054"/>
            <a:ext cx="1737740" cy="80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4508CB8-F2AD-1B21-6CBD-7EA13C42A85C}"/>
              </a:ext>
            </a:extLst>
          </p:cNvPr>
          <p:cNvCxnSpPr>
            <a:cxnSpLocks/>
          </p:cNvCxnSpPr>
          <p:nvPr/>
        </p:nvCxnSpPr>
        <p:spPr>
          <a:xfrm flipV="1">
            <a:off x="2925670" y="3771900"/>
            <a:ext cx="1737740" cy="52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87F4A2-6635-6B70-69AD-C2E3E8184F4B}"/>
              </a:ext>
            </a:extLst>
          </p:cNvPr>
          <p:cNvCxnSpPr>
            <a:cxnSpLocks/>
          </p:cNvCxnSpPr>
          <p:nvPr/>
        </p:nvCxnSpPr>
        <p:spPr>
          <a:xfrm flipV="1">
            <a:off x="2925670" y="4310141"/>
            <a:ext cx="1737740" cy="27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5DAE0B-2857-CC6D-FF2B-8F2BE3E59266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C261-E5AE-D19A-B482-F00FE6368ED7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05CA1E-F024-57DE-7DEB-35DC93DBBE08}"/>
              </a:ext>
            </a:extLst>
          </p:cNvPr>
          <p:cNvSpPr txBox="1"/>
          <p:nvPr/>
        </p:nvSpPr>
        <p:spPr>
          <a:xfrm>
            <a:off x="3513052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2A0BB28-2700-E58C-5CAC-3C90BE1D59CA}"/>
              </a:ext>
            </a:extLst>
          </p:cNvPr>
          <p:cNvSpPr/>
          <p:nvPr/>
        </p:nvSpPr>
        <p:spPr>
          <a:xfrm>
            <a:off x="8852790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4E6306-3080-749D-CDA8-0AB86F4C6942}"/>
              </a:ext>
            </a:extLst>
          </p:cNvPr>
          <p:cNvSpPr txBox="1"/>
          <p:nvPr/>
        </p:nvSpPr>
        <p:spPr>
          <a:xfrm>
            <a:off x="9342842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213E22B-22D3-9238-3ECE-405069F90B5D}"/>
              </a:ext>
            </a:extLst>
          </p:cNvPr>
          <p:cNvSpPr/>
          <p:nvPr/>
        </p:nvSpPr>
        <p:spPr>
          <a:xfrm>
            <a:off x="1135008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FD8207-C7AB-2106-03BB-B61436D019D7}"/>
              </a:ext>
            </a:extLst>
          </p:cNvPr>
          <p:cNvSpPr txBox="1"/>
          <p:nvPr/>
        </p:nvSpPr>
        <p:spPr>
          <a:xfrm>
            <a:off x="1184013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691EECA-4B88-F9E9-CEBC-0FDDEC880A39}"/>
              </a:ext>
            </a:extLst>
          </p:cNvPr>
          <p:cNvCxnSpPr>
            <a:cxnSpLocks/>
          </p:cNvCxnSpPr>
          <p:nvPr/>
        </p:nvCxnSpPr>
        <p:spPr>
          <a:xfrm>
            <a:off x="9895528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6540A19-432D-9494-EE96-E963067264B1}"/>
              </a:ext>
            </a:extLst>
          </p:cNvPr>
          <p:cNvCxnSpPr>
            <a:cxnSpLocks/>
          </p:cNvCxnSpPr>
          <p:nvPr/>
        </p:nvCxnSpPr>
        <p:spPr>
          <a:xfrm>
            <a:off x="9895528" y="3296334"/>
            <a:ext cx="1767136" cy="467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32B8393-F5D2-2F03-F077-0FB468CC5972}"/>
              </a:ext>
            </a:extLst>
          </p:cNvPr>
          <p:cNvCxnSpPr>
            <a:cxnSpLocks/>
          </p:cNvCxnSpPr>
          <p:nvPr/>
        </p:nvCxnSpPr>
        <p:spPr>
          <a:xfrm>
            <a:off x="9895528" y="3771900"/>
            <a:ext cx="1767136" cy="465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497BEC-86B1-60BC-AA7A-34400062A6B8}"/>
              </a:ext>
            </a:extLst>
          </p:cNvPr>
          <p:cNvCxnSpPr>
            <a:cxnSpLocks/>
          </p:cNvCxnSpPr>
          <p:nvPr/>
        </p:nvCxnSpPr>
        <p:spPr>
          <a:xfrm flipV="1">
            <a:off x="9895527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233C2E9-C10C-7D00-7DC4-AD02CC3E694B}"/>
              </a:ext>
            </a:extLst>
          </p:cNvPr>
          <p:cNvSpPr txBox="1"/>
          <p:nvPr/>
        </p:nvSpPr>
        <p:spPr>
          <a:xfrm>
            <a:off x="1051093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94139C6-C52A-0C46-6AE2-8DDC4189B45D}"/>
              </a:ext>
            </a:extLst>
          </p:cNvPr>
          <p:cNvSpPr/>
          <p:nvPr/>
        </p:nvSpPr>
        <p:spPr>
          <a:xfrm>
            <a:off x="643185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D3CF6-04ED-51BF-676A-C7746FD99DA8}"/>
              </a:ext>
            </a:extLst>
          </p:cNvPr>
          <p:cNvCxnSpPr>
            <a:cxnSpLocks/>
          </p:cNvCxnSpPr>
          <p:nvPr/>
        </p:nvCxnSpPr>
        <p:spPr>
          <a:xfrm flipV="1">
            <a:off x="747459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71A7F3-82C8-C085-C07A-8B3E0F0C738A}"/>
              </a:ext>
            </a:extLst>
          </p:cNvPr>
          <p:cNvSpPr txBox="1"/>
          <p:nvPr/>
        </p:nvSpPr>
        <p:spPr>
          <a:xfrm>
            <a:off x="692190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622E8C5-D18A-7392-4208-5D4B349797AF}"/>
              </a:ext>
            </a:extLst>
          </p:cNvPr>
          <p:cNvCxnSpPr>
            <a:cxnSpLocks/>
          </p:cNvCxnSpPr>
          <p:nvPr/>
        </p:nvCxnSpPr>
        <p:spPr>
          <a:xfrm flipV="1">
            <a:off x="7474591" y="3256887"/>
            <a:ext cx="1734975" cy="3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348016B-F96B-8312-BF7A-C4C2BC56C31A}"/>
              </a:ext>
            </a:extLst>
          </p:cNvPr>
          <p:cNvCxnSpPr>
            <a:cxnSpLocks/>
          </p:cNvCxnSpPr>
          <p:nvPr/>
        </p:nvCxnSpPr>
        <p:spPr>
          <a:xfrm flipV="1">
            <a:off x="7474591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40F7152-5C18-0B7A-3DC8-60D533BCA748}"/>
              </a:ext>
            </a:extLst>
          </p:cNvPr>
          <p:cNvCxnSpPr>
            <a:cxnSpLocks/>
          </p:cNvCxnSpPr>
          <p:nvPr/>
        </p:nvCxnSpPr>
        <p:spPr>
          <a:xfrm flipV="1">
            <a:off x="7474591" y="4310141"/>
            <a:ext cx="1734975" cy="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CBFECCB-3202-BEE0-1195-8B5BEC3AFEBC}"/>
              </a:ext>
            </a:extLst>
          </p:cNvPr>
          <p:cNvSpPr txBox="1"/>
          <p:nvPr/>
        </p:nvSpPr>
        <p:spPr>
          <a:xfrm>
            <a:off x="8027886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C6528F-D611-1646-8173-9C53D376FD48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76CFED-0B09-C9BE-9DDA-7F0F52FC4DBF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8195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BDFD2-2997-C2EA-52E2-8BFCD394B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10B68E-20B1-AA55-C05D-0553F71CEB95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5A122FB-B876-B7CB-7797-C523F834B144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840B96-F1D3-3D7F-C549-A95AD138D230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0A5ABA-0384-5B24-35D5-3C9D8421E534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2E84A-4918-587E-450A-435A194B0D5F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BB1E4F5-E8AC-E57C-4CAF-6524A73E2CAF}"/>
              </a:ext>
            </a:extLst>
          </p:cNvPr>
          <p:cNvCxnSpPr>
            <a:cxnSpLocks/>
          </p:cNvCxnSpPr>
          <p:nvPr/>
        </p:nvCxnSpPr>
        <p:spPr>
          <a:xfrm>
            <a:off x="457874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72730F-1202-C4FB-EA45-ECEA12CE0856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D2DE18A-EB55-3B96-5F0F-3025593B1AB0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538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2124B7-77F5-2392-05D0-4DF9A51E459C}"/>
              </a:ext>
            </a:extLst>
          </p:cNvPr>
          <p:cNvCxnSpPr>
            <a:cxnSpLocks/>
          </p:cNvCxnSpPr>
          <p:nvPr/>
        </p:nvCxnSpPr>
        <p:spPr>
          <a:xfrm flipV="1">
            <a:off x="457873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FDEC0F1-A610-C1BB-3E30-B401F88E6425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664FDFF-1482-A9F5-D1D0-28B364AA6DAE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BF0EF4-746F-4FEF-C019-5FBDF0DD79C2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5"/>
            <a:ext cx="1737740" cy="575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0986021-04B6-EF8E-6F7E-80E0BA6394B4}"/>
              </a:ext>
            </a:extLst>
          </p:cNvPr>
          <p:cNvCxnSpPr>
            <a:cxnSpLocks/>
          </p:cNvCxnSpPr>
          <p:nvPr/>
        </p:nvCxnSpPr>
        <p:spPr>
          <a:xfrm flipV="1">
            <a:off x="2925670" y="3256887"/>
            <a:ext cx="1737740" cy="56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34B248A-E644-42F6-86DB-86685CC896D0}"/>
              </a:ext>
            </a:extLst>
          </p:cNvPr>
          <p:cNvCxnSpPr>
            <a:cxnSpLocks/>
          </p:cNvCxnSpPr>
          <p:nvPr/>
        </p:nvCxnSpPr>
        <p:spPr>
          <a:xfrm flipV="1">
            <a:off x="2925670" y="3763792"/>
            <a:ext cx="1737740" cy="573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8CA3239-CA5D-79EA-5B39-736E9CCA3BBA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5538EF-F5B2-E5E2-1B65-D6DB8F1425B8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026A6D-7765-3F60-7E49-AFBE7ADA3F1F}"/>
              </a:ext>
            </a:extLst>
          </p:cNvPr>
          <p:cNvSpPr txBox="1"/>
          <p:nvPr/>
        </p:nvSpPr>
        <p:spPr>
          <a:xfrm>
            <a:off x="3513052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61CD9BB-E727-F3AD-943B-106CDE18B107}"/>
              </a:ext>
            </a:extLst>
          </p:cNvPr>
          <p:cNvSpPr/>
          <p:nvPr/>
        </p:nvSpPr>
        <p:spPr>
          <a:xfrm>
            <a:off x="1038221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D841F6-3751-10F5-8F04-E7C64B470CCB}"/>
              </a:ext>
            </a:extLst>
          </p:cNvPr>
          <p:cNvSpPr txBox="1"/>
          <p:nvPr/>
        </p:nvSpPr>
        <p:spPr>
          <a:xfrm>
            <a:off x="1087226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62C6B19-625C-BE5E-AC35-8543612E8DDA}"/>
              </a:ext>
            </a:extLst>
          </p:cNvPr>
          <p:cNvSpPr/>
          <p:nvPr/>
        </p:nvSpPr>
        <p:spPr>
          <a:xfrm>
            <a:off x="796127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FB0C3C-EAC5-39FD-8882-7138FCFE9A89}"/>
              </a:ext>
            </a:extLst>
          </p:cNvPr>
          <p:cNvCxnSpPr>
            <a:cxnSpLocks/>
          </p:cNvCxnSpPr>
          <p:nvPr/>
        </p:nvCxnSpPr>
        <p:spPr>
          <a:xfrm flipV="1">
            <a:off x="900401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7C3BD9-C63C-A76C-EFC1-B1BB352F3253}"/>
              </a:ext>
            </a:extLst>
          </p:cNvPr>
          <p:cNvSpPr txBox="1"/>
          <p:nvPr/>
        </p:nvSpPr>
        <p:spPr>
          <a:xfrm>
            <a:off x="845132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BE4591B-EBB2-922A-1FF1-6E5E1ACBE0C4}"/>
              </a:ext>
            </a:extLst>
          </p:cNvPr>
          <p:cNvCxnSpPr>
            <a:cxnSpLocks/>
          </p:cNvCxnSpPr>
          <p:nvPr/>
        </p:nvCxnSpPr>
        <p:spPr>
          <a:xfrm flipV="1">
            <a:off x="9004014" y="3256887"/>
            <a:ext cx="1734975" cy="3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8D88921-C9EB-52AA-8C1B-FE6FFFF9A7E1}"/>
              </a:ext>
            </a:extLst>
          </p:cNvPr>
          <p:cNvCxnSpPr>
            <a:cxnSpLocks/>
          </p:cNvCxnSpPr>
          <p:nvPr/>
        </p:nvCxnSpPr>
        <p:spPr>
          <a:xfrm flipV="1">
            <a:off x="9004014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9CD0A42-3198-E6D8-3EAF-72F8ECF2FDE4}"/>
              </a:ext>
            </a:extLst>
          </p:cNvPr>
          <p:cNvCxnSpPr>
            <a:cxnSpLocks/>
          </p:cNvCxnSpPr>
          <p:nvPr/>
        </p:nvCxnSpPr>
        <p:spPr>
          <a:xfrm flipV="1">
            <a:off x="9004014" y="4310141"/>
            <a:ext cx="1734975" cy="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575198-DDE6-DC56-B4C7-E90389E04DD2}"/>
              </a:ext>
            </a:extLst>
          </p:cNvPr>
          <p:cNvSpPr txBox="1"/>
          <p:nvPr/>
        </p:nvSpPr>
        <p:spPr>
          <a:xfrm>
            <a:off x="9217342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BFA0BE-79BE-AF45-B4AF-1C2D05B7CA5C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7CA481-BA52-4610-700B-6C985FAB583C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3755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6C975-1531-B3C3-C30D-102B0F779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2F7E06-FCC9-2C3F-FF07-5D03CC33105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C263BE1-860B-534F-B698-FB980370804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x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86552A-2367-EB53-0EBD-E182FCCE71D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A6D42-8EC4-79CE-715C-87EC5DEFA06B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D3529-A88F-C0DE-9FA5-B381942D177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33AB20-668F-C8AF-551F-2F5C06035F32}"/>
              </a:ext>
            </a:extLst>
          </p:cNvPr>
          <p:cNvCxnSpPr>
            <a:cxnSpLocks/>
          </p:cNvCxnSpPr>
          <p:nvPr/>
        </p:nvCxnSpPr>
        <p:spPr>
          <a:xfrm>
            <a:off x="4537411" y="3128755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E868F5-540B-94C1-4CF9-4D880B96D59B}"/>
              </a:ext>
            </a:extLst>
          </p:cNvPr>
          <p:cNvSpPr txBox="1"/>
          <p:nvPr/>
        </p:nvSpPr>
        <p:spPr>
          <a:xfrm>
            <a:off x="5336530" y="261807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f(x)</a:t>
            </a:r>
            <a:endParaRPr lang="ko-KR" altLang="en-US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F8E7F4-1762-7172-B77B-32EF71A90E22}"/>
              </a:ext>
            </a:extLst>
          </p:cNvPr>
          <p:cNvCxnSpPr>
            <a:cxnSpLocks/>
          </p:cNvCxnSpPr>
          <p:nvPr/>
        </p:nvCxnSpPr>
        <p:spPr>
          <a:xfrm flipH="1">
            <a:off x="4537411" y="3865119"/>
            <a:ext cx="2431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77A62-6427-D45E-9C9C-2B55817BF18D}"/>
                  </a:ext>
                </a:extLst>
              </p:cNvPr>
              <p:cNvSpPr txBox="1"/>
              <p:nvPr/>
            </p:nvSpPr>
            <p:spPr>
              <a:xfrm>
                <a:off x="5150578" y="4023060"/>
                <a:ext cx="129227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b="1" dirty="0"/>
                  <a:t>(y)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77A62-6427-D45E-9C9C-2B55817BF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578" y="4023060"/>
                <a:ext cx="1292277" cy="375552"/>
              </a:xfrm>
              <a:prstGeom prst="rect">
                <a:avLst/>
              </a:prstGeom>
              <a:blipFill>
                <a:blip r:embed="rId2"/>
                <a:stretch>
                  <a:fillRect l="-4245" t="-8065" r="-330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702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F9890-731B-7B64-1510-8D8053C9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9DCE68-92AC-B2C7-600C-FFBC17803FF0}"/>
              </a:ext>
            </a:extLst>
          </p:cNvPr>
          <p:cNvSpPr/>
          <p:nvPr/>
        </p:nvSpPr>
        <p:spPr>
          <a:xfrm>
            <a:off x="1626540" y="1123950"/>
            <a:ext cx="9251010" cy="394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051BE8-4F7D-D2FD-5FD2-AB2636912B8B}"/>
              </a:ext>
            </a:extLst>
          </p:cNvPr>
          <p:cNvSpPr/>
          <p:nvPr/>
        </p:nvSpPr>
        <p:spPr>
          <a:xfrm>
            <a:off x="193124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FE5AF9-8685-A4CB-442E-C16C2A9B9EC6}"/>
              </a:ext>
            </a:extLst>
          </p:cNvPr>
          <p:cNvSpPr/>
          <p:nvPr/>
        </p:nvSpPr>
        <p:spPr>
          <a:xfrm>
            <a:off x="437083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9F36F-C58F-C740-6A00-F6B9C6337FA3}"/>
              </a:ext>
            </a:extLst>
          </p:cNvPr>
          <p:cNvSpPr txBox="1"/>
          <p:nvPr/>
        </p:nvSpPr>
        <p:spPr>
          <a:xfrm>
            <a:off x="242129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6A5AD-E11D-3280-1B4A-8146A36EF8BB}"/>
              </a:ext>
            </a:extLst>
          </p:cNvPr>
          <p:cNvSpPr txBox="1"/>
          <p:nvPr/>
        </p:nvSpPr>
        <p:spPr>
          <a:xfrm>
            <a:off x="486088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2830BA-2E78-F524-9E40-28D7DAB6B334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2783029"/>
            <a:ext cx="1810880" cy="226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E83C375-88DE-0351-A04A-A5A8CEFD446D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3296334"/>
            <a:ext cx="1837793" cy="2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C8F966A-EA7B-2DF7-F4CD-8B8C45479C86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3771900"/>
            <a:ext cx="1810880" cy="266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C57CEC-B631-DEFC-98CF-DA72A1E1673F}"/>
              </a:ext>
            </a:extLst>
          </p:cNvPr>
          <p:cNvCxnSpPr>
            <a:cxnSpLocks/>
          </p:cNvCxnSpPr>
          <p:nvPr/>
        </p:nvCxnSpPr>
        <p:spPr>
          <a:xfrm flipH="1">
            <a:off x="2903324" y="4038600"/>
            <a:ext cx="1810880" cy="271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D6C95936-C74B-A5DB-1C23-B06BF4DBAFAE}"/>
              </a:ext>
            </a:extLst>
          </p:cNvPr>
          <p:cNvSpPr/>
          <p:nvPr/>
        </p:nvSpPr>
        <p:spPr>
          <a:xfrm>
            <a:off x="6810419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AC8FC40-6F13-6202-A8BF-AC1F957AF23B}"/>
              </a:ext>
            </a:extLst>
          </p:cNvPr>
          <p:cNvSpPr/>
          <p:nvPr/>
        </p:nvSpPr>
        <p:spPr>
          <a:xfrm>
            <a:off x="92500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16748-11F8-6D80-086A-D221784F3759}"/>
              </a:ext>
            </a:extLst>
          </p:cNvPr>
          <p:cNvSpPr txBox="1"/>
          <p:nvPr/>
        </p:nvSpPr>
        <p:spPr>
          <a:xfrm>
            <a:off x="7300471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74B26-5FA8-39EA-8054-F8A03312DFFF}"/>
              </a:ext>
            </a:extLst>
          </p:cNvPr>
          <p:cNvSpPr txBox="1"/>
          <p:nvPr/>
        </p:nvSpPr>
        <p:spPr>
          <a:xfrm>
            <a:off x="9740059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563522-B399-67E5-1C5F-BFA493ECA7F4}"/>
              </a:ext>
            </a:extLst>
          </p:cNvPr>
          <p:cNvCxnSpPr>
            <a:cxnSpLocks/>
          </p:cNvCxnSpPr>
          <p:nvPr/>
        </p:nvCxnSpPr>
        <p:spPr>
          <a:xfrm flipH="1" flipV="1">
            <a:off x="7717573" y="4038600"/>
            <a:ext cx="1902720" cy="271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B75BDD-50C3-1EB8-CB19-ACE96059E7A8}"/>
              </a:ext>
            </a:extLst>
          </p:cNvPr>
          <p:cNvCxnSpPr>
            <a:cxnSpLocks/>
          </p:cNvCxnSpPr>
          <p:nvPr/>
        </p:nvCxnSpPr>
        <p:spPr>
          <a:xfrm flipH="1">
            <a:off x="7717573" y="3296334"/>
            <a:ext cx="1902720" cy="2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8683F6-F420-F772-7877-1F5F47A823E0}"/>
              </a:ext>
            </a:extLst>
          </p:cNvPr>
          <p:cNvCxnSpPr>
            <a:cxnSpLocks/>
          </p:cNvCxnSpPr>
          <p:nvPr/>
        </p:nvCxnSpPr>
        <p:spPr>
          <a:xfrm flipH="1">
            <a:off x="7717573" y="2783029"/>
            <a:ext cx="1902720" cy="226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33353E-CF92-2995-67D8-66027ADFE03D}"/>
              </a:ext>
            </a:extLst>
          </p:cNvPr>
          <p:cNvSpPr txBox="1"/>
          <p:nvPr/>
        </p:nvSpPr>
        <p:spPr>
          <a:xfrm>
            <a:off x="1693037" y="1383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BF9B6-1D20-5C45-11C1-63ED5D6717DA}"/>
              </a:ext>
            </a:extLst>
          </p:cNvPr>
          <p:cNvSpPr txBox="1"/>
          <p:nvPr/>
        </p:nvSpPr>
        <p:spPr>
          <a:xfrm>
            <a:off x="6810419" y="13832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337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7738E-F8F7-4CDF-0846-D7E64CD06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838D36-A956-7612-F57A-597B98067EB9}"/>
              </a:ext>
            </a:extLst>
          </p:cNvPr>
          <p:cNvSpPr/>
          <p:nvPr/>
        </p:nvSpPr>
        <p:spPr>
          <a:xfrm>
            <a:off x="3112168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F3D101-1249-7FBB-F49C-42D11BBD0803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5135DA2-DF34-9604-BD39-BA19999DFE77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920A8-97FE-BCC6-A164-CF10DB65456C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AF893-02E7-FD4E-1438-6F5BBC74A390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49908C0-CDC9-C29C-1E9F-729F9CA76F1B}"/>
              </a:ext>
            </a:extLst>
          </p:cNvPr>
          <p:cNvCxnSpPr>
            <a:cxnSpLocks/>
          </p:cNvCxnSpPr>
          <p:nvPr/>
        </p:nvCxnSpPr>
        <p:spPr>
          <a:xfrm flipH="1">
            <a:off x="4320073" y="2762250"/>
            <a:ext cx="1984474" cy="100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2662EE-5300-9755-C8E9-D1437CD9F620}"/>
              </a:ext>
            </a:extLst>
          </p:cNvPr>
          <p:cNvCxnSpPr>
            <a:cxnSpLocks/>
          </p:cNvCxnSpPr>
          <p:nvPr/>
        </p:nvCxnSpPr>
        <p:spPr>
          <a:xfrm flipH="1" flipV="1">
            <a:off x="4320073" y="2762250"/>
            <a:ext cx="1984474" cy="534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5674258-1806-CB4F-448F-479DD2A9CBEF}"/>
              </a:ext>
            </a:extLst>
          </p:cNvPr>
          <p:cNvCxnSpPr>
            <a:cxnSpLocks/>
          </p:cNvCxnSpPr>
          <p:nvPr/>
        </p:nvCxnSpPr>
        <p:spPr>
          <a:xfrm flipH="1" flipV="1">
            <a:off x="4320073" y="3296334"/>
            <a:ext cx="1984474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65A124-FB18-9FA9-D264-FFBC4A2EE8A5}"/>
              </a:ext>
            </a:extLst>
          </p:cNvPr>
          <p:cNvCxnSpPr>
            <a:cxnSpLocks/>
          </p:cNvCxnSpPr>
          <p:nvPr/>
        </p:nvCxnSpPr>
        <p:spPr>
          <a:xfrm flipH="1">
            <a:off x="4320073" y="4362450"/>
            <a:ext cx="1984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53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6D059-C748-A0ED-168A-688470B2F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ACAE81-30AF-B302-2A35-51D572B218CB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8724389-697A-0429-17BA-6EDB50CFFFFD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68F313-0937-7585-792B-3749F1C2C06E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877F839-94FD-C172-C96B-1E1EB0B2ED64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73F5FB-30B4-F384-F9A6-22BAEB96783F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DF4DDA-6511-DE51-853E-F013BC75A2C6}"/>
              </a:ext>
            </a:extLst>
          </p:cNvPr>
          <p:cNvCxnSpPr>
            <a:cxnSpLocks/>
          </p:cNvCxnSpPr>
          <p:nvPr/>
        </p:nvCxnSpPr>
        <p:spPr>
          <a:xfrm flipV="1">
            <a:off x="457874" y="3237054"/>
            <a:ext cx="1767136" cy="526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92A874D-D45A-2CA1-BCD2-C471121B2D01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1944E9-E33B-4338-860C-55814959E0B4}"/>
              </a:ext>
            </a:extLst>
          </p:cNvPr>
          <p:cNvCxnSpPr>
            <a:cxnSpLocks/>
          </p:cNvCxnSpPr>
          <p:nvPr/>
        </p:nvCxnSpPr>
        <p:spPr>
          <a:xfrm>
            <a:off x="457874" y="4310141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749CF0-237A-0FBA-CB0D-C771DF2B2C56}"/>
              </a:ext>
            </a:extLst>
          </p:cNvPr>
          <p:cNvCxnSpPr>
            <a:cxnSpLocks/>
          </p:cNvCxnSpPr>
          <p:nvPr/>
        </p:nvCxnSpPr>
        <p:spPr>
          <a:xfrm>
            <a:off x="457874" y="2741875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60F89F12-55F2-7219-079B-12249533D7B5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B98658-CC6A-E842-DFC1-D9BEAAF077E9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8A034A-6680-AE1C-B7B0-934F1C3C6C31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5"/>
            <a:ext cx="1737740" cy="108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F40377-1ABF-A990-55A2-D795963B143C}"/>
              </a:ext>
            </a:extLst>
          </p:cNvPr>
          <p:cNvCxnSpPr>
            <a:cxnSpLocks/>
          </p:cNvCxnSpPr>
          <p:nvPr/>
        </p:nvCxnSpPr>
        <p:spPr>
          <a:xfrm flipV="1">
            <a:off x="2910972" y="3256887"/>
            <a:ext cx="1752438" cy="10808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E27A056-3C0F-DE36-C1D5-71E635127219}"/>
              </a:ext>
            </a:extLst>
          </p:cNvPr>
          <p:cNvCxnSpPr>
            <a:cxnSpLocks/>
          </p:cNvCxnSpPr>
          <p:nvPr/>
        </p:nvCxnSpPr>
        <p:spPr>
          <a:xfrm>
            <a:off x="2910972" y="3256887"/>
            <a:ext cx="1752438" cy="506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A7FC9E-FD95-9F1E-DADC-C7E364F30A7D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6EF90-0155-F797-736E-B0C1297FECC2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29E82-04E2-FB64-0D03-579D2C291621}"/>
              </a:ext>
            </a:extLst>
          </p:cNvPr>
          <p:cNvSpPr txBox="1"/>
          <p:nvPr/>
        </p:nvSpPr>
        <p:spPr>
          <a:xfrm>
            <a:off x="3513052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D26418B-8030-7434-1C69-F2FFA3F28C7A}"/>
              </a:ext>
            </a:extLst>
          </p:cNvPr>
          <p:cNvSpPr/>
          <p:nvPr/>
        </p:nvSpPr>
        <p:spPr>
          <a:xfrm>
            <a:off x="1038221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C261D3-F941-3957-1F69-9205BB8C73FC}"/>
              </a:ext>
            </a:extLst>
          </p:cNvPr>
          <p:cNvSpPr txBox="1"/>
          <p:nvPr/>
        </p:nvSpPr>
        <p:spPr>
          <a:xfrm>
            <a:off x="1087226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4D32900-E56A-1FA8-D78F-B7F73FE487F3}"/>
              </a:ext>
            </a:extLst>
          </p:cNvPr>
          <p:cNvSpPr/>
          <p:nvPr/>
        </p:nvSpPr>
        <p:spPr>
          <a:xfrm>
            <a:off x="796127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5004893-980C-5B63-CFCF-8C6B3456A409}"/>
              </a:ext>
            </a:extLst>
          </p:cNvPr>
          <p:cNvCxnSpPr>
            <a:cxnSpLocks/>
          </p:cNvCxnSpPr>
          <p:nvPr/>
        </p:nvCxnSpPr>
        <p:spPr>
          <a:xfrm flipV="1">
            <a:off x="9004014" y="2685690"/>
            <a:ext cx="1767136" cy="571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BAEA3D-EAAE-31BE-A3F8-31152FEC6226}"/>
              </a:ext>
            </a:extLst>
          </p:cNvPr>
          <p:cNvSpPr txBox="1"/>
          <p:nvPr/>
        </p:nvSpPr>
        <p:spPr>
          <a:xfrm>
            <a:off x="845132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44296FC-8101-3A3A-A13F-CE86775F8E56}"/>
              </a:ext>
            </a:extLst>
          </p:cNvPr>
          <p:cNvCxnSpPr>
            <a:cxnSpLocks/>
          </p:cNvCxnSpPr>
          <p:nvPr/>
        </p:nvCxnSpPr>
        <p:spPr>
          <a:xfrm flipV="1">
            <a:off x="9004014" y="3256887"/>
            <a:ext cx="1734975" cy="105325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BFE506E-D480-9817-8C9A-67C25502684B}"/>
              </a:ext>
            </a:extLst>
          </p:cNvPr>
          <p:cNvCxnSpPr>
            <a:cxnSpLocks/>
          </p:cNvCxnSpPr>
          <p:nvPr/>
        </p:nvCxnSpPr>
        <p:spPr>
          <a:xfrm flipV="1">
            <a:off x="9004014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EB50B1-B226-473F-5E15-1BBB03E87DC8}"/>
              </a:ext>
            </a:extLst>
          </p:cNvPr>
          <p:cNvCxnSpPr>
            <a:cxnSpLocks/>
          </p:cNvCxnSpPr>
          <p:nvPr/>
        </p:nvCxnSpPr>
        <p:spPr>
          <a:xfrm>
            <a:off x="9004014" y="2692400"/>
            <a:ext cx="1734975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CE84A7-64DD-3699-9DCC-1DA998F59D1D}"/>
              </a:ext>
            </a:extLst>
          </p:cNvPr>
          <p:cNvSpPr txBox="1"/>
          <p:nvPr/>
        </p:nvSpPr>
        <p:spPr>
          <a:xfrm>
            <a:off x="9217342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07583-F15D-94AA-1493-DFE11E08AAD8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2CA236-DC6E-1A32-FD23-3555A3F16ACE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07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A26AE-2B96-E3F2-059D-501C9B424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BABE2362-CC18-3C21-2D81-CF3B3E8DA913}"/>
              </a:ext>
            </a:extLst>
          </p:cNvPr>
          <p:cNvGrpSpPr/>
          <p:nvPr/>
        </p:nvGrpSpPr>
        <p:grpSpPr>
          <a:xfrm>
            <a:off x="2019300" y="419100"/>
            <a:ext cx="8610600" cy="5848350"/>
            <a:chOff x="2019300" y="419100"/>
            <a:chExt cx="861060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05DA38E-B865-64F3-19B0-72AD14F8A8BC}"/>
                </a:ext>
              </a:extLst>
            </p:cNvPr>
            <p:cNvSpPr/>
            <p:nvPr/>
          </p:nvSpPr>
          <p:spPr>
            <a:xfrm>
              <a:off x="2019300" y="419100"/>
              <a:ext cx="861060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4F49D36-77C3-A2E5-A2FD-BB8FB6ED9907}"/>
                </a:ext>
              </a:extLst>
            </p:cNvPr>
            <p:cNvGrpSpPr/>
            <p:nvPr/>
          </p:nvGrpSpPr>
          <p:grpSpPr>
            <a:xfrm>
              <a:off x="2317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DAB307B0-8C76-ADC6-9CD5-67E49736F5CC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D64DC8-5887-FECE-0053-6DD57E654B30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A79D595D-0CA2-CBC4-C441-50CF1D5BB718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C313D3E-AB50-833A-E91D-5E3E2ED08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A6D5287-B2A3-6D33-B17F-318EE64A7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F18948E-0D9F-2D4D-6D33-F7CFB1FA88DD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451FFEC-7EC6-AA55-7A49-CF1059337D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9E4B9F16-9C0A-352A-8D40-F682022AF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7AE14A-4F62-7C50-8B23-909F798DC5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282D9F9-AA67-0F02-CC9E-E67307E4730D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0177E8D-E9F1-28A7-898D-A39A3921C68C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74CC37A-1EBA-78FD-E007-AAF0442C3D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80723A7-0C4C-15CA-BDF0-CBDD35E26C1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320F2E8-99A3-2D4D-83D7-B75A88AB8E64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8007A47-59EF-E4D8-47D2-A96B87F9D582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C866F22-907B-133C-C7E7-E4F398BD6CEF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FB27F8F7-E606-5AC7-3E6A-40CDCA385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ECA6DF4B-B4C7-8AE6-F2D7-5B60796C5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FEF14FF-A091-A8EE-AA58-7815175195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3B810CD-7B23-3D3F-F69A-DC299E715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D988CBA-C4AC-7CEB-3FFA-4FD99168F03B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11CB6AF-0F5B-5820-4DB1-522B81666D4A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9509E138-B00B-AED0-CA36-805F052E2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E553E2F0-185E-BE11-5EE0-3E1AE1ED7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2E7DB71F-F8A7-2CEC-C3EE-630DEC80C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59BD54B-9B7E-81F3-BE55-C6AC4A277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7301863E-C035-D55E-F24E-65E98538CD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5647522-221C-8C01-5ECA-0A8267897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A1A98F-2A08-6BCA-B923-61D35013FA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865C27-85D5-BAB4-12BF-C2E7CF1AC54F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9E16F2-F8AC-3AC8-7922-E2673385DBD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9AF42BBD-7C2A-F3CF-7467-73CEAE395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86546BA-836C-CB0A-7925-9B5A50FF2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7857F7CB-A3DB-EC52-9B8B-6E1CEFF7B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68420E-4A2B-F92E-6E77-1531EDFA181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8F7AB3-1DD8-C400-D3A0-DE189FAABE44}"/>
                </a:ext>
              </a:extLst>
            </p:cNvPr>
            <p:cNvSpPr txBox="1"/>
            <p:nvPr/>
          </p:nvSpPr>
          <p:spPr>
            <a:xfrm>
              <a:off x="2535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8CD473-7270-22EB-3504-00EFB0D1C4E5}"/>
                </a:ext>
              </a:extLst>
            </p:cNvPr>
            <p:cNvSpPr txBox="1"/>
            <p:nvPr/>
          </p:nvSpPr>
          <p:spPr>
            <a:xfrm>
              <a:off x="449803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4899A6-C408-FBBB-F61F-F4A0159B2428}"/>
                </a:ext>
              </a:extLst>
            </p:cNvPr>
            <p:cNvSpPr txBox="1"/>
            <p:nvPr/>
          </p:nvSpPr>
          <p:spPr>
            <a:xfrm>
              <a:off x="341515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EEC0780-9394-19EF-7FAA-8D037224B393}"/>
                </a:ext>
              </a:extLst>
            </p:cNvPr>
            <p:cNvGrpSpPr/>
            <p:nvPr/>
          </p:nvGrpSpPr>
          <p:grpSpPr>
            <a:xfrm>
              <a:off x="6889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8363B4AE-EDCD-B692-913F-8006523F7FB6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B663CD9-AE4F-9DD0-D999-D38772C8C394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3C8A470-D285-92EA-0133-3D3F1231823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E45E3EE-40A0-7FFE-9AA2-91B84115D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A7328FC-F966-C993-734F-4C87B5157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111B1DE5-87F9-DD67-6114-D02283A21954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7484C66C-97C1-C338-C767-7A95DCA4B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2DBB0A1C-EF2B-71D8-C89A-80823A761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9E3FE43-91EA-B709-6CEF-BEC90B7C4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DECE5FDD-B2D2-FBF7-E2BA-140CFC175F3F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5984D9D8-4221-0BC5-AA78-ED4795444A25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0A1D28B-53EE-57C2-0E0D-039E27F08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DA6978B-29ED-2BE0-D698-6B3D6267974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FB4E207-AE95-E169-1115-7563DA1532D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330FFF9-2350-F3C0-2B97-00FEB03CE721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42A867D7-8383-4075-4619-F4CF7C56BCE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55637E25-87BA-055F-7F32-12391909FA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09C3FA79-FB6C-757F-77DB-5CFEF2EBFE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28AE606D-C360-BD93-5E67-3D9E29F69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E4E5EC85-E3DC-9E69-C252-CBDB64450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429EC50-A47A-6436-8D61-40791085E495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05BD4E0D-6A92-A61A-C409-7FE6DAE3E8E3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75" name="직선 연결선 74">
                    <a:extLst>
                      <a:ext uri="{FF2B5EF4-FFF2-40B4-BE49-F238E27FC236}">
                        <a16:creationId xmlns:a16="http://schemas.microsoft.com/office/drawing/2014/main" id="{8C543EDC-E22F-1CA1-8A89-F56CF75D0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342D1393-6EF6-A743-F7A1-AC1230B63F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52F6F6E-9277-0368-2C0C-991FDFB34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29789712-D9EC-97CD-1279-84B22E63F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F394ECF-C713-AEB4-4629-4709EDC31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56811FC-D52D-1999-A18B-071A38121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1E7296B-10BA-551B-CE8A-A212E9C371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BEB4052-457C-0238-F57E-9BC1EBAE505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3135900-C58A-A0A0-C701-C0B5FFD51BFB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c</a:t>
                </a:r>
                <a:endParaRPr lang="ko-KR" altLang="en-US" sz="2400" b="1" dirty="0"/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80189288-D985-F931-B91E-DD04640A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1DB45612-25E2-3D2B-4EEF-2F300C4B8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092BAF16-B6B9-CC0E-5842-F10F7FB7C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64720DC-B67B-3364-7677-953040DF6CF2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49B406-EBDD-F5C0-9BCA-EB1D2765475F}"/>
                </a:ext>
              </a:extLst>
            </p:cNvPr>
            <p:cNvSpPr txBox="1"/>
            <p:nvPr/>
          </p:nvSpPr>
          <p:spPr>
            <a:xfrm>
              <a:off x="7107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AB634-14DE-FF0A-DDF4-0EFAB848140B}"/>
                </a:ext>
              </a:extLst>
            </p:cNvPr>
            <p:cNvSpPr txBox="1"/>
            <p:nvPr/>
          </p:nvSpPr>
          <p:spPr>
            <a:xfrm>
              <a:off x="9185455" y="5905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역원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857A7-FBD2-3720-80C1-E5F39843F24B}"/>
                </a:ext>
              </a:extLst>
            </p:cNvPr>
            <p:cNvSpPr txBox="1"/>
            <p:nvPr/>
          </p:nvSpPr>
          <p:spPr>
            <a:xfrm>
              <a:off x="8167003" y="57686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9791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EF983B-7C43-5FAD-006C-187EBF5E3409}"/>
              </a:ext>
            </a:extLst>
          </p:cNvPr>
          <p:cNvSpPr/>
          <p:nvPr/>
        </p:nvSpPr>
        <p:spPr>
          <a:xfrm>
            <a:off x="5142980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1652ADE-EE89-BDB8-1EEE-06AD2524E26E}"/>
              </a:ext>
            </a:extLst>
          </p:cNvPr>
          <p:cNvSpPr/>
          <p:nvPr/>
        </p:nvSpPr>
        <p:spPr>
          <a:xfrm>
            <a:off x="7957659" y="2338180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24683-BF7A-8E05-D780-F535EBFDD9A3}"/>
              </a:ext>
            </a:extLst>
          </p:cNvPr>
          <p:cNvSpPr txBox="1"/>
          <p:nvPr/>
        </p:nvSpPr>
        <p:spPr>
          <a:xfrm>
            <a:off x="8447711" y="196884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1BB079D-83E0-8423-8F6B-DB9F1784510B}"/>
              </a:ext>
            </a:extLst>
          </p:cNvPr>
          <p:cNvSpPr/>
          <p:nvPr/>
        </p:nvSpPr>
        <p:spPr>
          <a:xfrm>
            <a:off x="5536722" y="2338180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009598-76BB-4D31-2065-B4228F283D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2804725"/>
            <a:ext cx="1767136" cy="571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40988E-FF03-7984-FF19-B383B541F11D}"/>
              </a:ext>
            </a:extLst>
          </p:cNvPr>
          <p:cNvSpPr txBox="1"/>
          <p:nvPr/>
        </p:nvSpPr>
        <p:spPr>
          <a:xfrm>
            <a:off x="6026774" y="196884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4CEC5B0-D75F-4407-36FD-76C72D0FBE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3375922"/>
            <a:ext cx="1734975" cy="105325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725B0A-738F-C914-5795-F840510D09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3890935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85A45A-E7F6-8A30-E5C2-ACD144F5C9F6}"/>
              </a:ext>
            </a:extLst>
          </p:cNvPr>
          <p:cNvCxnSpPr>
            <a:cxnSpLocks/>
          </p:cNvCxnSpPr>
          <p:nvPr/>
        </p:nvCxnSpPr>
        <p:spPr>
          <a:xfrm rot="10800000">
            <a:off x="6579460" y="2811435"/>
            <a:ext cx="1734975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E1868-2739-2219-E5A0-198980E3151E}"/>
                  </a:ext>
                </a:extLst>
              </p:cNvPr>
              <p:cNvSpPr txBox="1"/>
              <p:nvPr/>
            </p:nvSpPr>
            <p:spPr>
              <a:xfrm>
                <a:off x="6792788" y="4624093"/>
                <a:ext cx="11793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/>
                            <m:t>∘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f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)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E1868-2739-2219-E5A0-198980E3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8" y="4624093"/>
                <a:ext cx="1179362" cy="37555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505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9B5F40-FF88-5E70-444F-6695AD137B72}"/>
              </a:ext>
            </a:extLst>
          </p:cNvPr>
          <p:cNvSpPr/>
          <p:nvPr/>
        </p:nvSpPr>
        <p:spPr>
          <a:xfrm>
            <a:off x="2554885" y="1770647"/>
            <a:ext cx="6615362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10FF98E-F740-3FFB-F43C-CA58FF421C7A}"/>
              </a:ext>
            </a:extLst>
          </p:cNvPr>
          <p:cNvSpPr/>
          <p:nvPr/>
        </p:nvSpPr>
        <p:spPr>
          <a:xfrm>
            <a:off x="2781109" y="2286044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5002-B117-CE0C-D918-FE54BC07CFF7}"/>
              </a:ext>
            </a:extLst>
          </p:cNvPr>
          <p:cNvSpPr txBox="1"/>
          <p:nvPr/>
        </p:nvSpPr>
        <p:spPr>
          <a:xfrm>
            <a:off x="3271161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BBD2A9-EEC4-A302-58EC-862201D90A70}"/>
              </a:ext>
            </a:extLst>
          </p:cNvPr>
          <p:cNvSpPr/>
          <p:nvPr/>
        </p:nvSpPr>
        <p:spPr>
          <a:xfrm>
            <a:off x="5202558" y="2286044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2B4A4-54AD-BEA0-BC4E-119CE27C2A62}"/>
              </a:ext>
            </a:extLst>
          </p:cNvPr>
          <p:cNvSpPr txBox="1"/>
          <p:nvPr/>
        </p:nvSpPr>
        <p:spPr>
          <a:xfrm>
            <a:off x="5692610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17B89B-41B5-371F-1675-7014D2B175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5708" y="3303953"/>
            <a:ext cx="1767136" cy="526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AFA548-11A5-9DB1-B051-0FEFAA977E70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3363233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BBF719-169E-3E2F-1EE7-DF959108BF15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4377040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ADC8DC-EC63-7C34-61B3-606F59B19FCF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2808774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2E15205-4BF8-C4F6-F793-D609577E5059}"/>
              </a:ext>
            </a:extLst>
          </p:cNvPr>
          <p:cNvSpPr/>
          <p:nvPr/>
        </p:nvSpPr>
        <p:spPr>
          <a:xfrm>
            <a:off x="7628570" y="2286044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4AA7CC6-20B5-0D14-F927-B062940AD621}"/>
              </a:ext>
            </a:extLst>
          </p:cNvPr>
          <p:cNvCxnSpPr>
            <a:cxnSpLocks/>
          </p:cNvCxnSpPr>
          <p:nvPr/>
        </p:nvCxnSpPr>
        <p:spPr>
          <a:xfrm rot="10800000">
            <a:off x="6258806" y="2759299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6197CF-A083-773C-0910-CCB6AEA9C6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73504" y="2808774"/>
            <a:ext cx="1737740" cy="108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B117B40-F3D6-05EF-1D8C-7B35CEF1C8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8806" y="3323786"/>
            <a:ext cx="1752438" cy="10808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1120D6-B09B-BBB2-08C1-4980AB498F11}"/>
              </a:ext>
            </a:extLst>
          </p:cNvPr>
          <p:cNvCxnSpPr>
            <a:cxnSpLocks/>
          </p:cNvCxnSpPr>
          <p:nvPr/>
        </p:nvCxnSpPr>
        <p:spPr>
          <a:xfrm rot="10800000">
            <a:off x="6258806" y="3323786"/>
            <a:ext cx="1752438" cy="506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58423E-DC0B-DD1A-35B9-2D16F74A1C81}"/>
              </a:ext>
            </a:extLst>
          </p:cNvPr>
          <p:cNvSpPr txBox="1"/>
          <p:nvPr/>
        </p:nvSpPr>
        <p:spPr>
          <a:xfrm>
            <a:off x="8118622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CF9CE-E057-8315-3638-621F50DECC58}"/>
                  </a:ext>
                </a:extLst>
              </p:cNvPr>
              <p:cNvSpPr txBox="1"/>
              <p:nvPr/>
            </p:nvSpPr>
            <p:spPr>
              <a:xfrm>
                <a:off x="4330149" y="4571957"/>
                <a:ext cx="62863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CF9CE-E057-8315-3638-621F50DEC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149" y="4571957"/>
                <a:ext cx="628634" cy="375552"/>
              </a:xfrm>
              <a:prstGeom prst="rect">
                <a:avLst/>
              </a:prstGeom>
              <a:blipFill>
                <a:blip r:embed="rId2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782033-6D88-50F3-264F-2C61B9AF399C}"/>
                  </a:ext>
                </a:extLst>
              </p:cNvPr>
              <p:cNvSpPr txBox="1"/>
              <p:nvPr/>
            </p:nvSpPr>
            <p:spPr>
              <a:xfrm>
                <a:off x="6860886" y="4571957"/>
                <a:ext cx="65428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782033-6D88-50F3-264F-2C61B9AF3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886" y="4571957"/>
                <a:ext cx="654282" cy="375552"/>
              </a:xfrm>
              <a:prstGeom prst="rect">
                <a:avLst/>
              </a:prstGeom>
              <a:blipFill>
                <a:blip r:embed="rId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000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95EFF-C454-B2EF-0B0D-DDBBDBC9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3708D811-74E6-C36B-B53C-4119EA82E2C1}"/>
              </a:ext>
            </a:extLst>
          </p:cNvPr>
          <p:cNvSpPr/>
          <p:nvPr/>
        </p:nvSpPr>
        <p:spPr>
          <a:xfrm>
            <a:off x="3714750" y="200526"/>
            <a:ext cx="3752850" cy="6456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98603E1-26C8-43D1-74A8-2B5858B52F96}"/>
              </a:ext>
            </a:extLst>
          </p:cNvPr>
          <p:cNvSpPr/>
          <p:nvPr/>
        </p:nvSpPr>
        <p:spPr>
          <a:xfrm>
            <a:off x="4810621" y="4805944"/>
            <a:ext cx="1626939" cy="1219200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B4F531-AF7E-F50B-9BA6-5EE248E706A5}"/>
              </a:ext>
            </a:extLst>
          </p:cNvPr>
          <p:cNvSpPr/>
          <p:nvPr/>
        </p:nvSpPr>
        <p:spPr>
          <a:xfrm>
            <a:off x="3898230" y="2852486"/>
            <a:ext cx="3433011" cy="1780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 = f(x, y)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4C2C29-2B6D-A358-86BD-FAF02F47B33A}"/>
              </a:ext>
            </a:extLst>
          </p:cNvPr>
          <p:cNvCxnSpPr>
            <a:cxnSpLocks/>
          </p:cNvCxnSpPr>
          <p:nvPr/>
        </p:nvCxnSpPr>
        <p:spPr>
          <a:xfrm>
            <a:off x="7331241" y="2852486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BE8E07-DD3C-AB9D-70D0-98689D6FBF60}"/>
              </a:ext>
            </a:extLst>
          </p:cNvPr>
          <p:cNvCxnSpPr>
            <a:cxnSpLocks/>
          </p:cNvCxnSpPr>
          <p:nvPr/>
        </p:nvCxnSpPr>
        <p:spPr>
          <a:xfrm>
            <a:off x="3914271" y="2852486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170934-EB65-AACE-BA61-5A2BA140FEA4}"/>
              </a:ext>
            </a:extLst>
          </p:cNvPr>
          <p:cNvGrpSpPr/>
          <p:nvPr/>
        </p:nvGrpSpPr>
        <p:grpSpPr>
          <a:xfrm>
            <a:off x="5366082" y="4633160"/>
            <a:ext cx="497306" cy="409074"/>
            <a:chOff x="5366081" y="4243137"/>
            <a:chExt cx="497306" cy="17806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89EE45A-1595-FCD8-4DF4-8135309E98FA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81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C317089-96C8-8CB1-1769-E112A42C18D2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87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4BC3F99-39E5-8BFB-2220-B1CCD2C369EF}"/>
              </a:ext>
            </a:extLst>
          </p:cNvPr>
          <p:cNvCxnSpPr>
            <a:cxnSpLocks/>
          </p:cNvCxnSpPr>
          <p:nvPr/>
        </p:nvCxnSpPr>
        <p:spPr>
          <a:xfrm flipH="1">
            <a:off x="5863388" y="4633160"/>
            <a:ext cx="1467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FA20D19-3E8E-1F8F-1F3A-A58BDB40AABB}"/>
              </a:ext>
            </a:extLst>
          </p:cNvPr>
          <p:cNvSpPr/>
          <p:nvPr/>
        </p:nvSpPr>
        <p:spPr>
          <a:xfrm>
            <a:off x="4777704" y="837818"/>
            <a:ext cx="1626939" cy="1219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64D93EB-2E18-533C-2E59-9D91E64591DD}"/>
              </a:ext>
            </a:extLst>
          </p:cNvPr>
          <p:cNvCxnSpPr>
            <a:cxnSpLocks/>
          </p:cNvCxnSpPr>
          <p:nvPr/>
        </p:nvCxnSpPr>
        <p:spPr>
          <a:xfrm flipH="1">
            <a:off x="3898229" y="4633160"/>
            <a:ext cx="1467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BE7DBF4-95B3-507E-72DC-0DBB5C36DC1F}"/>
              </a:ext>
            </a:extLst>
          </p:cNvPr>
          <p:cNvCxnSpPr>
            <a:cxnSpLocks/>
          </p:cNvCxnSpPr>
          <p:nvPr/>
        </p:nvCxnSpPr>
        <p:spPr>
          <a:xfrm rot="2700000">
            <a:off x="5221452" y="4982326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F814C6-4572-ADCC-75AF-C756D9EA5E70}"/>
              </a:ext>
            </a:extLst>
          </p:cNvPr>
          <p:cNvCxnSpPr>
            <a:cxnSpLocks/>
          </p:cNvCxnSpPr>
          <p:nvPr/>
        </p:nvCxnSpPr>
        <p:spPr>
          <a:xfrm rot="18900000">
            <a:off x="6008017" y="4982328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E81851F-DB4A-7EB9-A0FC-EA0DD7698824}"/>
              </a:ext>
            </a:extLst>
          </p:cNvPr>
          <p:cNvGrpSpPr/>
          <p:nvPr/>
        </p:nvGrpSpPr>
        <p:grpSpPr>
          <a:xfrm rot="10800000">
            <a:off x="4297479" y="2094242"/>
            <a:ext cx="991102" cy="758242"/>
            <a:chOff x="4645916" y="1447800"/>
            <a:chExt cx="991102" cy="758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9D3D4D-9815-56AE-97F5-FF3F0285FC44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941BAB4-353C-498F-A545-4D88C29C9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E9883BA-8CAA-3E42-EDA1-F61EA135F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8CDA0C-CAE8-9FF1-0C8C-779C58D4F34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9F15010-E993-86F9-B354-0ECB91B28157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08CF2BB-75E5-83AB-A046-F1380024015E}"/>
              </a:ext>
            </a:extLst>
          </p:cNvPr>
          <p:cNvGrpSpPr/>
          <p:nvPr/>
        </p:nvGrpSpPr>
        <p:grpSpPr>
          <a:xfrm rot="10800000">
            <a:off x="6110064" y="2094243"/>
            <a:ext cx="991102" cy="758242"/>
            <a:chOff x="4645916" y="1447800"/>
            <a:chExt cx="991102" cy="75824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15D0F54-D831-860A-5D03-FD909CDFAA9C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949E437-0DC2-5700-0B19-1349DB207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9BC28850-9AA7-6F89-5FEE-A9FEC4B25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3847CC2-FE3F-B684-79BB-6A1327F8D11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8174281-4D16-E904-CFEC-0AAA8165EC4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B3C574-D4DC-CCBE-5F35-F994C2151576}"/>
              </a:ext>
            </a:extLst>
          </p:cNvPr>
          <p:cNvCxnSpPr>
            <a:cxnSpLocks/>
          </p:cNvCxnSpPr>
          <p:nvPr/>
        </p:nvCxnSpPr>
        <p:spPr>
          <a:xfrm flipH="1">
            <a:off x="3914271" y="2852485"/>
            <a:ext cx="52783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7C66B6-4AAA-A5B9-46FA-D04ED43D5A7C}"/>
              </a:ext>
            </a:extLst>
          </p:cNvPr>
          <p:cNvCxnSpPr>
            <a:cxnSpLocks/>
          </p:cNvCxnSpPr>
          <p:nvPr/>
        </p:nvCxnSpPr>
        <p:spPr>
          <a:xfrm flipH="1">
            <a:off x="4939414" y="2852485"/>
            <a:ext cx="131527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7D0683F-988A-4C3C-9B96-9AB801E0BD67}"/>
              </a:ext>
            </a:extLst>
          </p:cNvPr>
          <p:cNvCxnSpPr>
            <a:cxnSpLocks/>
          </p:cNvCxnSpPr>
          <p:nvPr/>
        </p:nvCxnSpPr>
        <p:spPr>
          <a:xfrm flipH="1">
            <a:off x="6751999" y="2852485"/>
            <a:ext cx="5792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C1CEEB6-B1FA-0F18-9A34-0FA957A24906}"/>
              </a:ext>
            </a:extLst>
          </p:cNvPr>
          <p:cNvCxnSpPr>
            <a:cxnSpLocks/>
          </p:cNvCxnSpPr>
          <p:nvPr/>
        </p:nvCxnSpPr>
        <p:spPr>
          <a:xfrm>
            <a:off x="6096000" y="1849855"/>
            <a:ext cx="421771" cy="68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7E76BE3-38A1-3B24-03BA-F260EF510F91}"/>
              </a:ext>
            </a:extLst>
          </p:cNvPr>
          <p:cNvCxnSpPr>
            <a:cxnSpLocks/>
          </p:cNvCxnSpPr>
          <p:nvPr/>
        </p:nvCxnSpPr>
        <p:spPr>
          <a:xfrm flipH="1">
            <a:off x="4711698" y="1849855"/>
            <a:ext cx="372346" cy="68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E88FDBD-28B2-1246-C491-5FD930E40659}"/>
              </a:ext>
            </a:extLst>
          </p:cNvPr>
          <p:cNvCxnSpPr>
            <a:cxnSpLocks/>
          </p:cNvCxnSpPr>
          <p:nvPr/>
        </p:nvCxnSpPr>
        <p:spPr>
          <a:xfrm>
            <a:off x="5626761" y="5000209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BA4592-CB34-FD97-A7A4-344DA2D4628D}"/>
              </a:ext>
            </a:extLst>
          </p:cNvPr>
          <p:cNvSpPr txBox="1"/>
          <p:nvPr/>
        </p:nvSpPr>
        <p:spPr>
          <a:xfrm>
            <a:off x="5448401" y="5433723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z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339D6-6693-DCF3-D876-64554DE162AD}"/>
              </a:ext>
            </a:extLst>
          </p:cNvPr>
          <p:cNvSpPr txBox="1"/>
          <p:nvPr/>
        </p:nvSpPr>
        <p:spPr>
          <a:xfrm>
            <a:off x="5241441" y="12420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(x, y)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0D170-EABA-FFDA-F254-013DBAA3624F}"/>
              </a:ext>
            </a:extLst>
          </p:cNvPr>
          <p:cNvSpPr txBox="1"/>
          <p:nvPr/>
        </p:nvSpPr>
        <p:spPr>
          <a:xfrm>
            <a:off x="5173312" y="61587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 </a:t>
            </a:r>
            <a:r>
              <a:rPr lang="en-US" altLang="ko-KR" b="1" dirty="0"/>
              <a:t>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BF140D-60CE-E4C2-EA8D-62594C99E425}"/>
                  </a:ext>
                </a:extLst>
              </p:cNvPr>
              <p:cNvSpPr txBox="1"/>
              <p:nvPr/>
            </p:nvSpPr>
            <p:spPr>
              <a:xfrm>
                <a:off x="4911395" y="350341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err="1"/>
                  <a:t>정의역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R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b="1" dirty="0"/>
                  <a:t>R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BF140D-60CE-E4C2-EA8D-62594C9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395" y="350341"/>
                <a:ext cx="1425390" cy="369332"/>
              </a:xfrm>
              <a:prstGeom prst="rect">
                <a:avLst/>
              </a:prstGeom>
              <a:blipFill>
                <a:blip r:embed="rId2"/>
                <a:stretch>
                  <a:fillRect l="-3863" t="-8197" r="-343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87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16AF-A0FA-AF19-6627-212DCE78F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AFB1FAF-711A-E960-D77F-8B4562A1285F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6EC656B-A4A8-36F9-F775-A1A742098807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F1BF397-81EA-E2AD-14C4-E482A6A26081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B670E1A-F130-D8D2-3F9B-C6E88C78AF9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18B0567-19C9-C6F9-BA99-9345578B09E1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5DE57E-CE36-9452-C26F-6D90BD648A4D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67EA19C-1A10-5006-13B7-839FDF1C5D2D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01E544F-A5E3-52B8-091F-6A29DD08E6FB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FA07DB5-6208-B52F-62A5-2A5BC6D3AB0E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3C61984-55FE-5A4C-CC49-74A7EE2C6B64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3F7E069-2825-E366-E93E-38748672D1CA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9A65B89A-C1A4-3149-E247-5E0016A1B037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FE8A5CA-A36D-1DDB-4516-9B9AB0EBA8F3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1AF91B63-1AA7-1D37-B056-47F9460D7DE6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F80EEF1-A58B-91A5-DBF6-E816B61AF07F}"/>
              </a:ext>
            </a:extLst>
          </p:cNvPr>
          <p:cNvSpPr txBox="1"/>
          <p:nvPr/>
        </p:nvSpPr>
        <p:spPr>
          <a:xfrm>
            <a:off x="10113098" y="3329285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95114C9-59A1-3788-8B36-3BE58BEBD5F1}"/>
              </a:ext>
            </a:extLst>
          </p:cNvPr>
          <p:cNvSpPr txBox="1"/>
          <p:nvPr/>
        </p:nvSpPr>
        <p:spPr>
          <a:xfrm>
            <a:off x="2054022" y="3329285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F66E867-BA6E-2EB6-048C-D67F3B012625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B1ECC04-3F8A-3731-CCD4-E911C80E0CD5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7981D12-1698-B7B8-E0F9-3E421ADAF8F0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AB4E0A0-D0C8-E484-3F14-058F9275C2BA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99AEA4D-BC4A-6761-6DAF-A7E569953894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6F93B99-2FE4-7D12-97CB-C5621D4A2214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16600E9-1307-B74E-9137-3D99E73FE90F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28A813E-2D02-2F78-D359-52A419E7C32A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2DFCA-1638-48A3-BDAC-45EECDE1AC31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1BD7C8-0C83-1181-41E7-EB06F8AD0295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AA0BC87-8385-AEDB-3CA6-FC39B6D4A868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58BC5C9-B19F-0BD1-D294-6A3F45C6F3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650109-B427-F92D-BAAC-A5ABB22FB822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CE8FA1-1F5A-4E56-D34C-11988CD3625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91404F-0F6F-6AE8-4579-AF3B436B069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D410ED-0145-B448-3A5E-1E05961FCCD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660C3-C0F0-342E-241C-D0C452A007E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394DBE-D97B-2135-085E-8A694C895F4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B1E73C-B565-349A-FB6A-1320DB70C01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B5BF82-A951-CD78-87CF-319F582EC22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2686CB2-0FB1-2813-5F1A-B8A55E1DAB1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88F8BA-B9BF-D16E-D019-1E497D96861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7DD66E-6FFB-25FC-94E3-21BF3323E486}"/>
              </a:ext>
            </a:extLst>
          </p:cNvPr>
          <p:cNvSpPr txBox="1"/>
          <p:nvPr/>
        </p:nvSpPr>
        <p:spPr>
          <a:xfrm>
            <a:off x="6096000" y="7458352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CD5A4-4CDF-184B-FE19-608777090D34}"/>
              </a:ext>
            </a:extLst>
          </p:cNvPr>
          <p:cNvSpPr txBox="1"/>
          <p:nvPr/>
        </p:nvSpPr>
        <p:spPr>
          <a:xfrm>
            <a:off x="6032980" y="-733192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EFDAD8-78BD-80F3-9EE2-D4DE4F3AAEE7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90656B-3344-FBD6-0B5D-AE673EB603B3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4A3FF6-3C3E-AC87-FEF6-86A6F8E19C02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75567-FE54-AE16-03FB-866127AFED00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83CDC7-D501-D93D-84A8-542DE9054342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EFFB9C-B342-D820-87AD-467B23C74829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57C344-F705-99FC-F6A2-304F5730908B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7FACF0-9913-2962-C2A3-AAC55FE351CF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8398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5B8D1-039A-D116-8711-86975D715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1D85DBB-698E-1EB8-385A-5B9608A43E26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517CD55-3A78-7F54-E6AD-150ABEC7F10F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8C62664-6957-5E93-F881-0910D8F354F0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BBD4B66C-6193-B9AE-47E9-9B9DB6F851C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DF9672E-9827-47A5-A05F-0EA2F309E156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DD11C2E-CDEE-E7C3-773A-0185ACC485C3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8646BA9-B3C8-4019-2AFF-DD40C096BD86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3B0BF28-D850-32DE-C4CC-882D172A355E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D302C22-4365-FDBC-1BC3-EC9B31B9C030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060B188-A53D-5303-379F-501726CBD9D8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2C338578-CE87-CFE6-20FF-E79036BCD13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71AC71E-AF1A-BB23-B192-006D7E428948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A570CDB1-54AE-8A12-25A3-07C81B7A233E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B574BFE-3287-B982-01E3-205E9691A73F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A9005C0-D1A0-3C1D-1BB8-6995FAFF64D5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72B8496-0726-83E3-B747-273CAED67037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F9AE673-D086-A4BB-1E2A-0D3291F7CFB3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9452D43-E680-D1B0-8941-46B802373D3D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5DC9A7B-D153-7E3D-8F2C-79B413257A6F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606A42B-97C6-5F28-A3F0-2A19D6113473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58B9DE4-B015-C3DA-4A7E-D19CC484FC8F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D012B28-3FAA-0946-2BD0-0C647CAE5176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28F426B-6747-1D49-BC1B-DFB196AD1BC5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809E19-F708-827D-A0BB-026236714213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3A615E-6256-F60B-C2AE-8CAF4C39C06A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26C8503-36F8-688A-7026-BDC98E8FF4D6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22150A9-A6CA-F0FE-0127-9781592D032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697FB0-CFB0-625F-5B14-75C768E56F0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EDDBD8-E4A5-075B-354D-3434696EED0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8009BE0-63F6-28C6-C3B5-16B4DF1A60D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BE4FB6-495C-DB4D-3630-33F6A21155F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66629E-969A-782B-8EF3-06343D5557A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4DAE737-9D6D-61A0-5807-6B36EFE3C16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8056CA-059B-F357-4848-A5E6ABB13CB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7A0EC6-D647-4CEE-2325-1CAC9BD130F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1F8B5F6-D0F2-F5F5-5FA9-0BBDC46CBD0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2C8FA5-CEC5-1132-90C7-97EF4BD6D14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90E2BB-F2CC-D933-B3ED-5F4A770F4DDC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A2974-0EB4-B2D9-40F9-E2B6EF8A63FC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1B2237-C57E-C670-E525-AF81711B7CB7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9289BB-9F77-9A58-14C5-920FEC4184D2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BD8F5-F83E-1810-7F84-030164F9E25E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3FC784-CCCC-9D7C-8647-ECE2A88274CF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9CD1DE-8ADD-45B0-9F79-072CF99C420C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A1DF4-B700-C7AC-B680-FBC848CB31BF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5FEF4F-1C5C-99F2-4F6E-CBC80C2E6215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77630-9863-7246-53BD-7220AE9E2EF9}"/>
              </a:ext>
            </a:extLst>
          </p:cNvPr>
          <p:cNvSpPr txBox="1"/>
          <p:nvPr/>
        </p:nvSpPr>
        <p:spPr>
          <a:xfrm>
            <a:off x="7651392" y="13370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1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502EE-A530-1212-CC1A-5492DE45A809}"/>
              </a:ext>
            </a:extLst>
          </p:cNvPr>
          <p:cNvSpPr txBox="1"/>
          <p:nvPr/>
        </p:nvSpPr>
        <p:spPr>
          <a:xfrm>
            <a:off x="7651392" y="550923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4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3B0C-B61D-08E7-62D8-60C6057649B8}"/>
              </a:ext>
            </a:extLst>
          </p:cNvPr>
          <p:cNvSpPr txBox="1"/>
          <p:nvPr/>
        </p:nvSpPr>
        <p:spPr>
          <a:xfrm>
            <a:off x="3384452" y="13370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2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C1C82F-80E3-31C3-961E-1D1E4044712F}"/>
              </a:ext>
            </a:extLst>
          </p:cNvPr>
          <p:cNvSpPr txBox="1"/>
          <p:nvPr/>
        </p:nvSpPr>
        <p:spPr>
          <a:xfrm>
            <a:off x="3384452" y="550923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3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2010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47055-9869-AB35-3D22-5A81BE552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B39509F-5D36-621B-6CFB-7FFF7340914C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49AC71D-84DB-E863-ABBF-C2135D890D7B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70C8AA3-5E25-A70F-BB10-BED29FD2AED8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779CDBA0-33DF-AA59-CACB-2158E2659B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1A1B527-1E38-CB3F-A8B2-851BC9908825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322400B-D935-D7E0-4B1F-868A3C593A9D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C743A26-F9D3-9667-334F-9FDF7839E4E4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B598F34-D9DB-5887-01CE-C0214A3D22A9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89D441A-042E-9737-B6C9-1509D64EF7A0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8CF814D-A6C9-5527-FC6D-4D3BEA8FA75D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CA74B261-374A-8C2D-1362-1834531695CC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F22400A-1E46-174B-D60C-6BBD97944466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9A0290B-6385-C57D-D310-F6716546A0D1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BF64CCE-CA8E-7365-DD19-5B8D7189B882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F1653C6-B107-7534-63D5-36A44C12E9DE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03A56AA-6CC4-9C80-8B90-78D057813BEA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17E344-1A01-2D1F-EAF5-7D78CC09C052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D263A1-B0CC-D48F-9406-7BB6E1BE3A8F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2AAEF9-843A-4EA3-3119-FA841245C240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582AE01-D4FC-4B65-FE4F-97B48A8F57E4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F992F32-7C87-54C6-5287-EE5DD8F0A3F6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CAF3B4-AC2F-4E03-8928-B05239571DDE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0395E7-22B8-CE1D-D0F4-1D9D16B7342C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C7CF5-C81D-2813-FC18-213F5E32C3EC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29F48E-35EA-568E-7746-14A81D3F86D1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D110CA-D4B6-2F8D-B867-A4799391F57C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04732F4-7FAB-3F3B-50E3-D3C53D0FA5E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1B19D5A-DA38-3C5D-BF46-3B88BB10C429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06A9AF-C1FE-723F-B3EA-70BC0C24A58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66F6786-B4AF-3B1B-F1ED-AADAD6B2DAF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5325B7-60CE-3818-F6B5-BF0A092B169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B2ACCA-98B8-D650-FEF9-44B5273A8D2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369FA0F-66D2-2BBF-52A8-FFF400653BF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6BA1B33-2ADC-1D2D-58ED-9E6BA2FC490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6523AC-D77B-01A1-38B9-3E435F522EC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5ED42E8-E372-C207-CB89-FE1EE0C2D94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8236E4-F3C6-9C2D-1894-5E78EC4851E3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733935-ED36-602E-B524-C06564780770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752B0-59E2-6AEA-9B9E-4CC6F6F12328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A9A36B-926E-8B8C-F477-5EC1CD1A39EF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99FC8-5E48-2196-EFC2-5DAB12501D3D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22F261-2915-0607-B8D5-C5443AEA7F06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2624F-2D2C-E11D-F9CE-76D38D62A8E7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E0758-DC82-D392-8670-3AC3809D74AA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3B490-B070-4F54-3EB8-A3EBD2CEAB5E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117C59-D67E-5280-9852-B90D8802DC44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816796F-2350-C432-C07B-2F250D152DC5}"/>
              </a:ext>
            </a:extLst>
          </p:cNvPr>
          <p:cNvSpPr/>
          <p:nvPr/>
        </p:nvSpPr>
        <p:spPr>
          <a:xfrm>
            <a:off x="8657201" y="1763515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D537B5-E356-8435-4A08-0DD9468AA803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224718" y="1961013"/>
            <a:ext cx="2466368" cy="1599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6FE5372-0B7C-5E73-322A-62B33B6E7D15}"/>
              </a:ext>
            </a:extLst>
          </p:cNvPr>
          <p:cNvCxnSpPr>
            <a:endCxn id="31" idx="2"/>
          </p:cNvCxnSpPr>
          <p:nvPr/>
        </p:nvCxnSpPr>
        <p:spPr>
          <a:xfrm>
            <a:off x="6235920" y="1879206"/>
            <a:ext cx="2378855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8FDAEEF-F40D-38EE-05F8-DD2DB5119EBA}"/>
              </a:ext>
            </a:extLst>
          </p:cNvPr>
          <p:cNvCxnSpPr>
            <a:endCxn id="31" idx="4"/>
          </p:cNvCxnSpPr>
          <p:nvPr/>
        </p:nvCxnSpPr>
        <p:spPr>
          <a:xfrm flipV="1">
            <a:off x="8772892" y="1994898"/>
            <a:ext cx="1" cy="1565219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353375-6010-A740-0023-B7AE140630C5}"/>
              </a:ext>
            </a:extLst>
          </p:cNvPr>
          <p:cNvSpPr txBox="1"/>
          <p:nvPr/>
        </p:nvSpPr>
        <p:spPr>
          <a:xfrm>
            <a:off x="8614775" y="13370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(3, 2)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6901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D2D19-5B79-FBB3-889F-52C3ACD67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FC9CD2B-4612-5939-9873-AA1B1C1B8DE4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4C90859-D48A-14C6-2ED6-B9D62AA7B4A6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A523226-6DE2-30D3-4926-BFA3AD978596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5B980C03-6D02-B3C6-F2F6-B8174F463EA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319B0E7-473E-555B-CD3B-C34B3C636922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811FC3C-911E-AB1B-6B24-FD785EBB4EB7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DB825A5-59A3-730F-9558-CE1A89EE393B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E06390B-1E74-9540-6089-66045E4022AF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211CD4D-44E1-6F69-78A0-973D16BE39C5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DBE99A6-68A0-158E-A9C2-30E8945FD39C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B921A969-A514-FCC3-F219-C84AF3C6507D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FF4C4A8-BC21-AC30-9BA0-1FC0898AAC9F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ED19F96-74C1-696C-4F71-B6FD519A380F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53EF8E93-4079-B70E-BF2B-ED608ECE717E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F980B4B-7039-B4C7-AF3D-8ED20C6B6594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7132BC9-5A8C-CB79-07D9-247E900FA7EA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914D417-438C-8934-1EA6-3A88FC48F806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DBC378B-D348-C24D-5BC9-B3FAA5AD0A2E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92630C1-866F-EB5B-DACC-DBE83CEA5BA1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85D5963-60DC-DEAD-7067-25553E95F07D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C8EB12C-2FB7-FA37-F1C7-39695FCD3301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7FE8CA9-51DC-3000-0E8E-027081805052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F37A49-551F-6CE6-B347-0BCE70B638F9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718773-BC59-CDC2-C9EF-BF2B400A512C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1489FB-4E60-F3DE-8203-3D4963CEBC0C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AF17996-4F6D-C8EB-BAAB-B49438FB24CC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B69B5D1-173F-1848-3855-F039B5B90A5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14DC83-B626-5739-7471-03591D799CF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034004-283E-F1CB-DF2C-CFDDB6DFE42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03DA4B-F54A-F6C8-F4E9-FDEBC16BF30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7510D2F-88C8-87FA-1FE7-F18B10EE7603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8144EC3-AC0A-0BAB-ACB3-9A745E097727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7F4785-A7C2-0DAB-82E3-59ECA8EAD0C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60D3514-27D4-C36B-C8FA-5519363969B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A488E53-8ED3-6660-D2EA-9D870D8D4AE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AC0802-F177-D0D7-7EAA-7B171540152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100501-0A5D-D7DE-0028-875D3FB33CD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805BE2-3366-A636-8548-3215F01523F0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BB352B-88D3-E31B-F17F-273B40E1E9CD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E0A3F9-CF46-2D90-B5BE-E919292C1A82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7610C-4B0B-71BE-641D-83C0D2167CA0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32BF2-B7DE-E25A-014C-77FC889B9873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7CB396-A25F-427B-0506-C6EACEED088B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69B541-5029-0326-0E55-14D5E06C5AB3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79F636-C647-BD43-0F97-D6607D21B770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4B8D5C-FE80-4BED-DB6B-CD6CA3C9A2C0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76395F-7C7C-8277-866B-65EA38259FE0}"/>
              </a:ext>
            </a:extLst>
          </p:cNvPr>
          <p:cNvSpPr/>
          <p:nvPr/>
        </p:nvSpPr>
        <p:spPr>
          <a:xfrm>
            <a:off x="9538517" y="888328"/>
            <a:ext cx="231383" cy="2313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29B3BA4-C3C8-D619-5E91-D4F7DF5C25CB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217018" y="1085826"/>
            <a:ext cx="3355384" cy="24740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8943CEA-1C33-4A03-0454-D841CD01C3A1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6286500" y="1004019"/>
            <a:ext cx="3252017" cy="1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2748E3A-8377-530C-6494-132CD7FD784D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9654209" y="1119711"/>
            <a:ext cx="0" cy="2440183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7A720F6-5281-A2A4-1818-41D506B2CB4D}"/>
              </a:ext>
            </a:extLst>
          </p:cNvPr>
          <p:cNvSpPr txBox="1"/>
          <p:nvPr/>
        </p:nvSpPr>
        <p:spPr>
          <a:xfrm>
            <a:off x="6425393" y="135089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(1, 2)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551E75C-7DC9-0F41-B9F0-C3670988152A}"/>
              </a:ext>
            </a:extLst>
          </p:cNvPr>
          <p:cNvSpPr/>
          <p:nvPr/>
        </p:nvSpPr>
        <p:spPr>
          <a:xfrm>
            <a:off x="6955401" y="1763515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AA89311-21A8-D568-DB18-22390B36A068}"/>
              </a:ext>
            </a:extLst>
          </p:cNvPr>
          <p:cNvSpPr/>
          <p:nvPr/>
        </p:nvSpPr>
        <p:spPr>
          <a:xfrm>
            <a:off x="8679214" y="2614415"/>
            <a:ext cx="231383" cy="2313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AF48354-B8A4-5A0F-1286-3D198FEA3022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241527" y="2811913"/>
            <a:ext cx="2471572" cy="74798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F9BB485-A98B-C266-FE9F-886A05BB0C95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6224585" y="1961013"/>
            <a:ext cx="764701" cy="16231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058119D-9BA9-F666-EBB5-AB9769D7B8F8}"/>
              </a:ext>
            </a:extLst>
          </p:cNvPr>
          <p:cNvCxnSpPr>
            <a:cxnSpLocks/>
            <a:stCxn id="32" idx="7"/>
            <a:endCxn id="31" idx="2"/>
          </p:cNvCxnSpPr>
          <p:nvPr/>
        </p:nvCxnSpPr>
        <p:spPr>
          <a:xfrm flipV="1">
            <a:off x="7152899" y="1004020"/>
            <a:ext cx="2385618" cy="79338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FC42C95-FDE1-AA97-4083-2BDA4F098A42}"/>
              </a:ext>
            </a:extLst>
          </p:cNvPr>
          <p:cNvCxnSpPr>
            <a:cxnSpLocks/>
            <a:stCxn id="34" idx="7"/>
            <a:endCxn id="31" idx="4"/>
          </p:cNvCxnSpPr>
          <p:nvPr/>
        </p:nvCxnSpPr>
        <p:spPr>
          <a:xfrm flipV="1">
            <a:off x="8876712" y="1119711"/>
            <a:ext cx="777497" cy="152858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CF247C-64F4-4BD7-70F9-6E79592DEF16}"/>
              </a:ext>
            </a:extLst>
          </p:cNvPr>
          <p:cNvSpPr txBox="1"/>
          <p:nvPr/>
        </p:nvSpPr>
        <p:spPr>
          <a:xfrm>
            <a:off x="8846629" y="289035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(3, 1)</a:t>
            </a:r>
            <a:endParaRPr lang="ko-KR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71516F-C2B1-7003-76EA-AA73CDA2B1FD}"/>
              </a:ext>
            </a:extLst>
          </p:cNvPr>
          <p:cNvSpPr txBox="1"/>
          <p:nvPr/>
        </p:nvSpPr>
        <p:spPr>
          <a:xfrm>
            <a:off x="8006103" y="436474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(1, 2) </a:t>
            </a:r>
            <a:r>
              <a:rPr lang="en-US" altLang="ko-KR" b="1" dirty="0"/>
              <a:t>+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(3, 1)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=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(4, 3)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6303FFE-AF35-FB10-12FE-E4BF2F786110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8772893" y="2845798"/>
            <a:ext cx="22013" cy="738383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88191EE-3E18-E1A6-96A4-2FF3FA81BEA3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7048893" y="1994898"/>
            <a:ext cx="22200" cy="1564996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EEC9C1B-7B83-B71B-18D1-964D81C32DA9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253074" y="2730107"/>
            <a:ext cx="2426140" cy="4249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63DB487-80BA-ADBF-D3CD-F52ED6EE113D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6253074" y="1879207"/>
            <a:ext cx="702327" cy="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86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60D45-B9BE-EE49-0A59-B8219A3F7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02B269B-9A8A-989C-5234-5B27A4B0E65C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C7E9630-318E-A69C-C93D-327A5D3BF671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110BB14-E86A-2553-A500-8F2C42A726B2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35F03CE-632A-F5C1-CAF5-5D2055D89AB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BFF0F54-334E-1053-2E47-7229E950C355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A87E1ED-E4CC-05F1-209D-4B60BBE0BCEF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490456E-B4FF-1E36-C382-32733A2E8FE4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1115CFD-9910-C497-C69F-4BCB5C6C34E9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0854FC3-2673-0F80-0328-8E4DA0AEED57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B25840E-7174-EFBC-1B7D-102AE322D94E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63E5F37-F470-02C6-304F-B7F9C0039F5F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9D8032B-C035-F51E-9608-C25D7715ADC8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2753185-2CBC-306D-FF42-DF69C90596D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A61882FB-90BF-F26C-BDF4-BCBC7F8E1D78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FD45F33-EDA0-7ED6-990E-9D639092E062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8CBBAF6-9577-BF4E-F40C-364B38605875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1B2569B-EAA3-0868-C3E8-87D509657F0E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43D792B-736F-0699-C2D2-D2CBB2538823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04BB7C-6987-CD82-150D-937EF8A2003C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DC377D9-3C65-1B2C-C38F-D745AD8DB615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0737378-E413-A367-66F2-5CBA697CA694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0069A3D-B936-6B30-7ACB-E002ACAE1B3E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5D65D1-3D8C-F4DA-03A7-3EEB66392542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D63D5A9-CD85-689F-6FEC-FF7B35D3CFC4}"/>
              </a:ext>
            </a:extLst>
          </p:cNvPr>
          <p:cNvGrpSpPr/>
          <p:nvPr/>
        </p:nvGrpSpPr>
        <p:grpSpPr>
          <a:xfrm rot="5400000">
            <a:off x="2391422" y="3584183"/>
            <a:ext cx="7700211" cy="0"/>
            <a:chOff x="2374232" y="3441032"/>
            <a:chExt cx="7700211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2EFD690-2530-85EA-C4D8-0D45D60DC045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7C7E422-BF10-E0AB-2357-49F97FFE47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835E8F-0C8C-4FAB-1C8A-ED3D4B3AD81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0E4E63-8C2D-1AF3-5A0C-FAA83DD92E9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CDCA7AC-6D82-BC86-1171-BFF7CD6DDF3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7D8F2A-F971-427E-0BC4-26C522E7C649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BC3A4B-C259-41CF-C078-5718E160DF0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CDE688-3A90-7876-F1B0-DFF59239733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320D7AC-EBC7-0D54-939E-3597EACE8F7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EF8333B-0599-343D-7868-D4B0F081D16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C514D4-88C4-214C-FD59-1C5495F986A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B23546-ADD7-31E2-8FF1-7EA40D6667F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A57390-6EE8-0D92-7939-F71E4B6637E9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58275F-98DC-75E8-0761-328E19CA2221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18B9B-B36F-0B8B-7537-0E40A60202E4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94BA94-791A-43FC-9F3F-F3EEFB07D1E9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8EEF1F-FEC0-D0CD-023B-159E056CE55E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4C9926-2A20-BFC6-C295-755867BC1744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98A9D-3A7A-A955-9F0B-C01478036076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E50A7-E5DF-CC22-3290-EBCCE3B49A80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6D9490-10B4-A71D-2DC9-59E59CB9F672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06BBB05-B682-ABD3-485C-0F3EA3C3EC04}"/>
              </a:ext>
            </a:extLst>
          </p:cNvPr>
          <p:cNvCxnSpPr>
            <a:cxnSpLocks/>
          </p:cNvCxnSpPr>
          <p:nvPr/>
        </p:nvCxnSpPr>
        <p:spPr>
          <a:xfrm flipH="1">
            <a:off x="2568206" y="774293"/>
            <a:ext cx="7894668" cy="52338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AA45DBAB-838C-7456-03E1-0B1B2759A04B}"/>
              </a:ext>
            </a:extLst>
          </p:cNvPr>
          <p:cNvSpPr/>
          <p:nvPr/>
        </p:nvSpPr>
        <p:spPr>
          <a:xfrm>
            <a:off x="7391519" y="2616004"/>
            <a:ext cx="231383" cy="231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7D5A7E-6AFD-3DE8-7A2D-5C81066FF963}"/>
              </a:ext>
            </a:extLst>
          </p:cNvPr>
          <p:cNvSpPr/>
          <p:nvPr/>
        </p:nvSpPr>
        <p:spPr>
          <a:xfrm>
            <a:off x="9951431" y="912615"/>
            <a:ext cx="231383" cy="231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99A9C77-183B-17DF-209F-22679D726E49}"/>
              </a:ext>
            </a:extLst>
          </p:cNvPr>
          <p:cNvSpPr/>
          <p:nvPr/>
        </p:nvSpPr>
        <p:spPr>
          <a:xfrm>
            <a:off x="3544041" y="5177473"/>
            <a:ext cx="231383" cy="231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7A9596-E4AE-3B26-7008-DF537CC13150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622902" y="1110113"/>
            <a:ext cx="2362414" cy="15441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9FCA180-BBC7-0AE5-7015-BEE6ABF45656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3741539" y="3601932"/>
            <a:ext cx="2463225" cy="16094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CF044CBD-E082-1ACA-7F05-C1FB5955B5C9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130D983A-B802-E9BD-C0A0-DBE7CB971FCD}"/>
              </a:ext>
            </a:extLst>
          </p:cNvPr>
          <p:cNvSpPr/>
          <p:nvPr/>
        </p:nvSpPr>
        <p:spPr>
          <a:xfrm rot="6086899">
            <a:off x="1407176" y="-746719"/>
            <a:ext cx="6140998" cy="6140998"/>
          </a:xfrm>
          <a:prstGeom prst="arc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B6628BDC-BA59-518D-17EA-0228BDD692DC}"/>
              </a:ext>
            </a:extLst>
          </p:cNvPr>
          <p:cNvSpPr/>
          <p:nvPr/>
        </p:nvSpPr>
        <p:spPr>
          <a:xfrm rot="16722755">
            <a:off x="6238361" y="944838"/>
            <a:ext cx="6104207" cy="6104207"/>
          </a:xfrm>
          <a:prstGeom prst="arc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E66B4C1-B981-8764-7E37-CCD499C03690}"/>
              </a:ext>
            </a:extLst>
          </p:cNvPr>
          <p:cNvCxnSpPr>
            <a:cxnSpLocks/>
          </p:cNvCxnSpPr>
          <p:nvPr/>
        </p:nvCxnSpPr>
        <p:spPr>
          <a:xfrm rot="13500000">
            <a:off x="3794046" y="5298797"/>
            <a:ext cx="525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AD69F06-D823-AEB0-603F-8CAAE9E43960}"/>
              </a:ext>
            </a:extLst>
          </p:cNvPr>
          <p:cNvCxnSpPr>
            <a:cxnSpLocks/>
          </p:cNvCxnSpPr>
          <p:nvPr/>
        </p:nvCxnSpPr>
        <p:spPr>
          <a:xfrm rot="2700000">
            <a:off x="9753068" y="1006309"/>
            <a:ext cx="525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1ACCE57-F46D-D242-591B-80BAF6516E49}"/>
              </a:ext>
            </a:extLst>
          </p:cNvPr>
          <p:cNvCxnSpPr>
            <a:cxnSpLocks/>
          </p:cNvCxnSpPr>
          <p:nvPr/>
        </p:nvCxnSpPr>
        <p:spPr>
          <a:xfrm flipV="1">
            <a:off x="6211404" y="2800954"/>
            <a:ext cx="1188786" cy="78843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원호 69">
            <a:extLst>
              <a:ext uri="{FF2B5EF4-FFF2-40B4-BE49-F238E27FC236}">
                <a16:creationId xmlns:a16="http://schemas.microsoft.com/office/drawing/2014/main" id="{495B413C-BF9D-2455-3C45-BA36E949C40A}"/>
              </a:ext>
            </a:extLst>
          </p:cNvPr>
          <p:cNvSpPr/>
          <p:nvPr/>
        </p:nvSpPr>
        <p:spPr>
          <a:xfrm rot="16536831">
            <a:off x="6244879" y="2658654"/>
            <a:ext cx="2021480" cy="2021480"/>
          </a:xfrm>
          <a:prstGeom prst="arc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C1FE4DB-BEB8-9673-6998-0E2D35027BF9}"/>
              </a:ext>
            </a:extLst>
          </p:cNvPr>
          <p:cNvCxnSpPr>
            <a:cxnSpLocks/>
          </p:cNvCxnSpPr>
          <p:nvPr/>
        </p:nvCxnSpPr>
        <p:spPr>
          <a:xfrm rot="2700000">
            <a:off x="7334964" y="2686562"/>
            <a:ext cx="5258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27AFBC-DC8C-1F90-330E-F4AD843C1D82}"/>
                  </a:ext>
                </a:extLst>
              </p:cNvPr>
              <p:cNvSpPr txBox="1"/>
              <p:nvPr/>
            </p:nvSpPr>
            <p:spPr>
              <a:xfrm>
                <a:off x="7642880" y="452729"/>
                <a:ext cx="1790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3</a:t>
                </a:r>
                <a:r>
                  <a:rPr lang="en-US" altLang="ko-KR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(4.5, 3)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27AFBC-DC8C-1F90-330E-F4AD843C1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880" y="452729"/>
                <a:ext cx="1790875" cy="369332"/>
              </a:xfrm>
              <a:prstGeom prst="rect">
                <a:avLst/>
              </a:prstGeom>
              <a:blipFill>
                <a:blip r:embed="rId2"/>
                <a:stretch>
                  <a:fillRect l="-3061" t="-8197" r="-170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F28DFC4-6906-B7A5-23D8-B543974F08AD}"/>
                  </a:ext>
                </a:extLst>
              </p:cNvPr>
              <p:cNvSpPr txBox="1"/>
              <p:nvPr/>
            </p:nvSpPr>
            <p:spPr>
              <a:xfrm>
                <a:off x="7759425" y="2742323"/>
                <a:ext cx="142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(1.5, 1)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F28DFC4-6906-B7A5-23D8-B543974F0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425" y="2742323"/>
                <a:ext cx="1422184" cy="369332"/>
              </a:xfrm>
              <a:prstGeom prst="rect">
                <a:avLst/>
              </a:prstGeom>
              <a:blipFill>
                <a:blip r:embed="rId3"/>
                <a:stretch>
                  <a:fillRect t="-10000" r="-257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588536-433C-1FF7-3732-7F70B5510EB0}"/>
                  </a:ext>
                </a:extLst>
              </p:cNvPr>
              <p:cNvSpPr txBox="1"/>
              <p:nvPr/>
            </p:nvSpPr>
            <p:spPr>
              <a:xfrm>
                <a:off x="3347518" y="5530209"/>
                <a:ext cx="18854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-2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 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(-3, -2)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588536-433C-1FF7-3732-7F70B5510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518" y="5530209"/>
                <a:ext cx="1885453" cy="369332"/>
              </a:xfrm>
              <a:prstGeom prst="rect">
                <a:avLst/>
              </a:prstGeom>
              <a:blipFill>
                <a:blip r:embed="rId4"/>
                <a:stretch>
                  <a:fillRect l="-2589" t="-8197" r="-2265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71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682EC-116F-598F-E098-7BD4B929F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8A87679-A3D7-410C-A3A9-9B6FD669EAC1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09937A5-D10C-E756-F2EE-445C76858741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3E44F2E-1705-6992-A6BC-F7A8A9490A3B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D641FDF-5B7C-5997-790E-64E92AFF97A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6E514AF-4D04-531F-EA1A-12C7776054E7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2F3CF6D-C408-C6E8-7EDE-771A0B29AA80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D3F591F-CD51-2A03-CEB7-70BB9CD3DACA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299C3B2-EE9C-70F0-1E76-66BFAEB2D23A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42D8A6A-25E2-7252-78DE-DD434E0C27DA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FB0F87DC-0FE3-BAA0-DFC1-44708E09E171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0ADC759D-DB6D-8EB3-B7BA-61385DD2D3A5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2E397D8-6509-30EA-525A-5D22A649DFFE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1147CD8E-9A81-AA9B-5B79-F33FBFCB9310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FA262DB-D1AF-19FD-29DE-9B26A41011CF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77B780B-FCCB-37B5-1AA1-ED1490496EF3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A0427F6-1898-38F1-B554-CDD91DA4B158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7EEE20E-CE3D-2941-8810-12175EE4EC3C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5D52FF0-FA7C-1E58-1D53-461FAB3B480C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8398992-A988-FC83-AD8A-B8072E32E15A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BF05BB7-9898-E7BF-478A-84AF63D9F04E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0205E44-48E0-0D36-292F-DCEE215F45F4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D50E951-6092-3F69-3373-09DD9FDC6AE9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A98E932-E4BD-4457-F2F2-F224E9CE23FF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AB7553-6ACD-A3EE-8CD9-FEFEA6DE7D67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18D38E2-D283-1FC9-9992-816C01AD1133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B4D6536-F293-1D46-6F8B-97B569D0D09C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0A1C72D-CF2B-C31F-E4ED-5D6C13BF5F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6BF7DD-E8DA-4EE3-FFF5-A527D876ED63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1ADFB2-2A63-07CE-D251-062E644AE61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06CAA3E-A8FF-37D5-A672-EFA4C518BCE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E99B1E-5233-1A07-214E-2B499451EB7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0E23D3-F05C-6D3C-D19B-DAB59C76D38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D9A209-2E54-CBDA-9AF7-3F11A3415B2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62786DB-95C4-5E7C-4932-A9C6EC15734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E2E33F-E64E-F00E-3136-E564A68C4F6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CA251D-98B9-B504-540E-0B91CF97427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9B2E2C-8E39-D8E8-47E5-042C0408990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9E06B5-CE14-EDE0-A60C-05AFA955E66C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919A72-357B-89CA-D534-2164BD6A6FC9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D6751-9BBC-4C3F-5A5D-4FD911423D2D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8234E-0138-AC16-1EF8-994B11FDEACE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B9358-CF62-6E1A-226A-DB0720E3CBE2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38F4FB-076B-D909-240A-05B031A8079C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A1B279-CC06-2CCE-5B9E-8EEF70D6D390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72CA7-5CD8-90C0-B27A-58A3FF10A90D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EF1BA-EE02-C288-62F7-6E5726AC53E8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6F22ED-B064-C3F5-303E-D9478E0BA25B}"/>
              </a:ext>
            </a:extLst>
          </p:cNvPr>
          <p:cNvSpPr/>
          <p:nvPr/>
        </p:nvSpPr>
        <p:spPr>
          <a:xfrm>
            <a:off x="9538517" y="888328"/>
            <a:ext cx="231383" cy="2313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43CAF5-3BAD-263F-6EDE-BB3DF4B0826D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217018" y="1085826"/>
            <a:ext cx="3355384" cy="24740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C07BD42-84B9-0B75-0F61-888E6C05C307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9654209" y="1119711"/>
            <a:ext cx="0" cy="2440183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E02B66-559C-2853-45E9-CE95935D0646}"/>
              </a:ext>
            </a:extLst>
          </p:cNvPr>
          <p:cNvSpPr txBox="1"/>
          <p:nvPr/>
        </p:nvSpPr>
        <p:spPr>
          <a:xfrm>
            <a:off x="7182935" y="10283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c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016E4DD-D797-81A4-8ECE-F5D5D026823B}"/>
              </a:ext>
            </a:extLst>
          </p:cNvPr>
          <p:cNvCxnSpPr>
            <a:cxnSpLocks/>
          </p:cNvCxnSpPr>
          <p:nvPr/>
        </p:nvCxnSpPr>
        <p:spPr>
          <a:xfrm flipH="1">
            <a:off x="6217018" y="3584182"/>
            <a:ext cx="3437191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원호 29">
            <a:extLst>
              <a:ext uri="{FF2B5EF4-FFF2-40B4-BE49-F238E27FC236}">
                <a16:creationId xmlns:a16="http://schemas.microsoft.com/office/drawing/2014/main" id="{79E5773D-E43A-1B9D-FAF5-14CEA76A12C1}"/>
              </a:ext>
            </a:extLst>
          </p:cNvPr>
          <p:cNvSpPr/>
          <p:nvPr/>
        </p:nvSpPr>
        <p:spPr>
          <a:xfrm rot="16686704">
            <a:off x="6251959" y="1041105"/>
            <a:ext cx="5794264" cy="5794264"/>
          </a:xfrm>
          <a:prstGeom prst="arc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41604636-D326-0A2A-E7C7-E578175A1286}"/>
              </a:ext>
            </a:extLst>
          </p:cNvPr>
          <p:cNvSpPr/>
          <p:nvPr/>
        </p:nvSpPr>
        <p:spPr>
          <a:xfrm rot="8057028">
            <a:off x="5533759" y="-423718"/>
            <a:ext cx="4721899" cy="4721899"/>
          </a:xfrm>
          <a:prstGeom prst="arc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원호 39">
            <a:extLst>
              <a:ext uri="{FF2B5EF4-FFF2-40B4-BE49-F238E27FC236}">
                <a16:creationId xmlns:a16="http://schemas.microsoft.com/office/drawing/2014/main" id="{79FAEAD8-D21C-2395-F2D7-4B4FC509E299}"/>
              </a:ext>
            </a:extLst>
          </p:cNvPr>
          <p:cNvSpPr/>
          <p:nvPr/>
        </p:nvSpPr>
        <p:spPr>
          <a:xfrm rot="2867257">
            <a:off x="6837159" y="597303"/>
            <a:ext cx="3385433" cy="3385433"/>
          </a:xfrm>
          <a:prstGeom prst="arc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E163F7-6FBF-CD14-89A7-10B79C6DD385}"/>
              </a:ext>
            </a:extLst>
          </p:cNvPr>
          <p:cNvSpPr txBox="1"/>
          <p:nvPr/>
        </p:nvSpPr>
        <p:spPr>
          <a:xfrm>
            <a:off x="7889310" y="452644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0032C4-22AC-ADA3-A6E7-DE1BC8521AE7}"/>
              </a:ext>
            </a:extLst>
          </p:cNvPr>
          <p:cNvSpPr txBox="1"/>
          <p:nvPr/>
        </p:nvSpPr>
        <p:spPr>
          <a:xfrm>
            <a:off x="10227726" y="198339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5AFF6D-D61D-8572-2538-2D61C5967EA1}"/>
                  </a:ext>
                </a:extLst>
              </p:cNvPr>
              <p:cNvSpPr txBox="1"/>
              <p:nvPr/>
            </p:nvSpPr>
            <p:spPr>
              <a:xfrm>
                <a:off x="7440082" y="448977"/>
                <a:ext cx="2193549" cy="435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5AFF6D-D61D-8572-2538-2D61C59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82" y="448977"/>
                <a:ext cx="2193549" cy="435440"/>
              </a:xfrm>
              <a:prstGeom prst="rect">
                <a:avLst/>
              </a:prstGeom>
              <a:blipFill>
                <a:blip r:embed="rId2"/>
                <a:stretch>
                  <a:fillRect t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086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98775-C9ED-52A4-B2D2-2E302446E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DC4B163-7554-9E3E-3061-29E5CC48F47C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C74F4E7-D658-8509-E0FE-4D6F070F91C5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5642AC1-7EC3-4BFE-0655-9B2E086490E4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37069215-E878-D42B-566F-A0972AAD28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7690453-3543-862B-18EA-BEBBB43F4141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15F9842-8768-F771-07E5-E65E7C75DC79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55FFEC5-45EE-BE38-FBD7-136C1C8E3ECF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4915BF3-7306-4EA9-CFCB-61644A1CD79C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0D057A1-6491-3324-FA40-F9DD555DB68C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9E54F4E-3B3D-0637-EA06-7B38CCDC10B2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FA86139-9830-3B92-FD85-A87206BF7E8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4686983-1327-F91C-60FC-69C8785A29F1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BA5C075C-EE28-E090-029C-9AFF4E1D0EA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59F8775-9DE0-E616-8479-AC77DBB449EA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ED73DDA0-A3CD-0475-AE59-56E210CC1AD6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20F6CC5-CAF0-C52F-C43C-E57EE291A8AE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6F04BA7-FF3B-5E31-F19D-F306B64B41B7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6F4C825-CE38-4F2E-DBD8-D1401D615B61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5A0EA12-D2D7-5817-A6A1-158A728BD589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78C621A-C645-6304-85D6-D41E6209465F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8DB7290-8541-2558-A976-0875A410A16D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BE440AD-E4BB-3F9C-FFCA-42F2538BD48D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147CDC-555F-CA8A-6294-ED0346D72465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3DD71F-702F-8B61-113A-DDDB95EBD6A3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3E981E5-1E3E-4215-5227-5E319C38C8AA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7BD5E6D-3E69-CDF9-C472-555AC37210D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12F016-C531-8810-E972-3E723F515F6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5A255F3-1ADF-43EA-2F42-74310316040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F0EE2F0-6680-3FD1-05D8-E4783A7D43A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96D38CB-F290-4AB1-A7CC-2D6B4FC5154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7ABEC7-B2E3-39FA-7D4B-65DDEF663EB7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360EAE8-4491-3AC5-F4F4-908555AB832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6825C7-90EE-5199-1D3C-E326FD2EB81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87FC4D-9136-3624-2F8B-69DCF7ED659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C7A43F8-A742-CD99-1E81-071B1346A2B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DA706E-C1CB-207C-5A21-5E3219067B1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2C855A-B526-4372-9AD8-33FD90B85C71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97E991-C31A-B60E-5406-9DF5E201CCE3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8DB67E-1622-1643-853C-A7156527F362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D789AE-3E77-B808-0825-AB1A8F9FBEC5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DFF80B-BA0B-A5D3-850C-0E99E2A4079B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7A0E7D-A985-19D6-82AF-B36C7F76A155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B060F8-7C98-6CA6-3B64-C6CCE5632D6B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D8747A-2A27-CAE3-C6D6-85753E0A3F58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15F7E-23C7-A569-F81D-DE5DCBC4DD41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A23E3A2-C4BB-87E4-2995-5AEAF49E0472}"/>
              </a:ext>
            </a:extLst>
          </p:cNvPr>
          <p:cNvCxnSpPr>
            <a:cxnSpLocks/>
          </p:cNvCxnSpPr>
          <p:nvPr/>
        </p:nvCxnSpPr>
        <p:spPr>
          <a:xfrm flipH="1">
            <a:off x="2568206" y="774293"/>
            <a:ext cx="7894668" cy="5233818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37D8838B-7FFF-4543-5C74-52AFA9DDEB70}"/>
              </a:ext>
            </a:extLst>
          </p:cNvPr>
          <p:cNvSpPr/>
          <p:nvPr/>
        </p:nvSpPr>
        <p:spPr>
          <a:xfrm>
            <a:off x="6786061" y="3018065"/>
            <a:ext cx="231383" cy="231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ED2841F-8077-CCC4-446C-96DA6542C86A}"/>
              </a:ext>
            </a:extLst>
          </p:cNvPr>
          <p:cNvSpPr/>
          <p:nvPr/>
        </p:nvSpPr>
        <p:spPr>
          <a:xfrm>
            <a:off x="9951431" y="912615"/>
            <a:ext cx="231383" cy="231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24358EC-ECAD-76A6-F74A-122F1D5A0C3E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C4649E1D-F261-C396-F2D1-3C7FE2D8D2F6}"/>
              </a:ext>
            </a:extLst>
          </p:cNvPr>
          <p:cNvSpPr/>
          <p:nvPr/>
        </p:nvSpPr>
        <p:spPr>
          <a:xfrm rot="16722755">
            <a:off x="6238361" y="944838"/>
            <a:ext cx="6104207" cy="6104207"/>
          </a:xfrm>
          <a:prstGeom prst="arc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752EFD3-6574-653B-8CD1-2998C380B356}"/>
              </a:ext>
            </a:extLst>
          </p:cNvPr>
          <p:cNvCxnSpPr>
            <a:cxnSpLocks/>
          </p:cNvCxnSpPr>
          <p:nvPr/>
        </p:nvCxnSpPr>
        <p:spPr>
          <a:xfrm rot="2700000">
            <a:off x="9753068" y="1006309"/>
            <a:ext cx="525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원호 69">
            <a:extLst>
              <a:ext uri="{FF2B5EF4-FFF2-40B4-BE49-F238E27FC236}">
                <a16:creationId xmlns:a16="http://schemas.microsoft.com/office/drawing/2014/main" id="{49939504-6346-3BD2-F4FF-BF6E440AB37C}"/>
              </a:ext>
            </a:extLst>
          </p:cNvPr>
          <p:cNvSpPr/>
          <p:nvPr/>
        </p:nvSpPr>
        <p:spPr>
          <a:xfrm rot="16200000">
            <a:off x="6252527" y="3069325"/>
            <a:ext cx="1019861" cy="1019861"/>
          </a:xfrm>
          <a:prstGeom prst="arc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0BA8933-1F81-9384-3071-7D0EB8A6E620}"/>
              </a:ext>
            </a:extLst>
          </p:cNvPr>
          <p:cNvCxnSpPr>
            <a:cxnSpLocks/>
          </p:cNvCxnSpPr>
          <p:nvPr/>
        </p:nvCxnSpPr>
        <p:spPr>
          <a:xfrm rot="2700000">
            <a:off x="6740279" y="3094755"/>
            <a:ext cx="5258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B63DEA5-949B-7C94-9EFD-A42A37B33CAF}"/>
                  </a:ext>
                </a:extLst>
              </p:cNvPr>
              <p:cNvSpPr txBox="1"/>
              <p:nvPr/>
            </p:nvSpPr>
            <p:spPr>
              <a:xfrm>
                <a:off x="6518643" y="997567"/>
                <a:ext cx="990976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ko-KR" altLang="en-US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acc>
                      <m:r>
                        <a:rPr lang="en-US" altLang="ko-KR" b="1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b="1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B63DEA5-949B-7C94-9EFD-A42A37B3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643" y="997567"/>
                <a:ext cx="990976" cy="410369"/>
              </a:xfrm>
              <a:prstGeom prst="rect">
                <a:avLst/>
              </a:prstGeom>
              <a:blipFill>
                <a:blip r:embed="rId2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F8E66A4-6B5D-DFD9-D9D8-70725C93FF86}"/>
                  </a:ext>
                </a:extLst>
              </p:cNvPr>
              <p:cNvSpPr txBox="1"/>
              <p:nvPr/>
            </p:nvSpPr>
            <p:spPr>
              <a:xfrm>
                <a:off x="7581142" y="2651322"/>
                <a:ext cx="1430199" cy="690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en-US" altLang="ko-KR" b="1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F8E66A4-6B5D-DFD9-D9D8-70725C93F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142" y="2651322"/>
                <a:ext cx="1430199" cy="690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AB2BAE-FE8B-631F-6D5D-84214F18FBD9}"/>
                  </a:ext>
                </a:extLst>
              </p:cNvPr>
              <p:cNvSpPr txBox="1"/>
              <p:nvPr/>
            </p:nvSpPr>
            <p:spPr>
              <a:xfrm>
                <a:off x="9749292" y="49253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AB2BAE-FE8B-631F-6D5D-84214F18F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292" y="492532"/>
                <a:ext cx="4042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97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CC8B-FBE4-5013-A6EF-B31F70B63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6CCDCDA-1DF5-63D7-DA90-1E4F62450762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9827A25-8530-5F82-BF97-31E967D6AE84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FC7D2F6-2524-0CE7-72FF-03BDB46A734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11A10CA-10C3-E82F-3753-EEF8AE1853B9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3FEB6785-847C-0AC4-CB50-8647AF0332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F911752-6266-C6E1-95C8-8CDFAA580B16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FF88FA1-CCEE-686F-C6D5-DB3EBCA2BF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67211991-EE72-A640-0F91-C486BC97C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0DE2479-2FD6-ECD8-069D-5529FAB8AD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EF94E509-2625-5296-2DF2-5244F52217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22D0312-15B1-5025-0568-037F1D3A6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A171E177-498A-4737-05D2-F28B1B9494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B34B44F-1A11-18B3-8EFB-5D190BC10B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1E93875-0730-398A-9B6D-CF9E0743F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8A89D305-9DE1-04CA-25BC-4663CE9E4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51C1E70A-F9E7-BE8C-8038-FB86E4E98B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3FC2D37A-4D8D-20DA-6B72-914B8DCBC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C854C7C-8AB3-4AE6-14E4-6585FC22983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C75C14B-AE0D-3141-68D9-9023AE7F72AB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CD4086F-F7F7-C77F-69A3-E995E84FA72E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1BC194-56FC-FFA9-7CCB-EAE76F1FB7E4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77E75B3-550D-D97D-E320-E1C2FADA3E8F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2C2243C-71FE-4DCC-CAF4-A428A14D7F8A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734AE56-75F4-B856-8817-A87DB0A00B68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2AB217F-C82B-4FB8-235F-36DA55568089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A96D9DD-1204-C59C-9299-A5F4EA092F44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4A32564-9D6A-7FBB-AC9A-9344BC88E32E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4C8B8D0-1940-9F06-993A-1DA02F056918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5035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D473F-B0B1-F0CF-001C-0449E4F0B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239E4408-39E0-840D-B579-8CFB6AE96179}"/>
              </a:ext>
            </a:extLst>
          </p:cNvPr>
          <p:cNvSpPr/>
          <p:nvPr/>
        </p:nvSpPr>
        <p:spPr>
          <a:xfrm>
            <a:off x="2842532" y="96216"/>
            <a:ext cx="6506936" cy="666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FD4250C-40C8-AB66-E977-F48224ABC5F0}"/>
              </a:ext>
            </a:extLst>
          </p:cNvPr>
          <p:cNvCxnSpPr>
            <a:cxnSpLocks/>
          </p:cNvCxnSpPr>
          <p:nvPr/>
        </p:nvCxnSpPr>
        <p:spPr>
          <a:xfrm>
            <a:off x="3387211" y="4562713"/>
            <a:ext cx="5342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267DA5D-CE83-8A69-9AC2-BD30E2253E58}"/>
              </a:ext>
            </a:extLst>
          </p:cNvPr>
          <p:cNvSpPr txBox="1"/>
          <p:nvPr/>
        </p:nvSpPr>
        <p:spPr>
          <a:xfrm>
            <a:off x="8775516" y="43078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ABB51E4-08B0-E363-88C6-6720F0871CD5}"/>
              </a:ext>
            </a:extLst>
          </p:cNvPr>
          <p:cNvSpPr txBox="1"/>
          <p:nvPr/>
        </p:nvSpPr>
        <p:spPr>
          <a:xfrm>
            <a:off x="5564171" y="476948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D292F4F-F548-3A8D-34D3-5855D7F7F13C}"/>
              </a:ext>
            </a:extLst>
          </p:cNvPr>
          <p:cNvSpPr txBox="1"/>
          <p:nvPr/>
        </p:nvSpPr>
        <p:spPr>
          <a:xfrm>
            <a:off x="8133704" y="476948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B7A7D4-8F50-D2FF-7385-0972602474B5}"/>
              </a:ext>
            </a:extLst>
          </p:cNvPr>
          <p:cNvSpPr txBox="1"/>
          <p:nvPr/>
        </p:nvSpPr>
        <p:spPr>
          <a:xfrm>
            <a:off x="4954616" y="462662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446498E-9C43-E688-33D9-F7502242C0FA}"/>
              </a:ext>
            </a:extLst>
          </p:cNvPr>
          <p:cNvCxnSpPr>
            <a:cxnSpLocks/>
          </p:cNvCxnSpPr>
          <p:nvPr/>
        </p:nvCxnSpPr>
        <p:spPr>
          <a:xfrm flipV="1">
            <a:off x="4903946" y="712609"/>
            <a:ext cx="0" cy="5371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F1327F-2E1D-10AE-430E-B08227580275}"/>
              </a:ext>
            </a:extLst>
          </p:cNvPr>
          <p:cNvSpPr txBox="1"/>
          <p:nvPr/>
        </p:nvSpPr>
        <p:spPr>
          <a:xfrm>
            <a:off x="4695398" y="2453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2E8375-4515-6272-205B-F72646D9C97A}"/>
              </a:ext>
            </a:extLst>
          </p:cNvPr>
          <p:cNvSpPr txBox="1"/>
          <p:nvPr/>
        </p:nvSpPr>
        <p:spPr>
          <a:xfrm>
            <a:off x="4221727" y="97117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EFAAA-1610-3453-C279-E1E747B366EA}"/>
              </a:ext>
            </a:extLst>
          </p:cNvPr>
          <p:cNvSpPr txBox="1"/>
          <p:nvPr/>
        </p:nvSpPr>
        <p:spPr>
          <a:xfrm>
            <a:off x="4221727" y="354144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F9143BB-4C00-86CD-1A5C-9FD3543D3D91}"/>
              </a:ext>
            </a:extLst>
          </p:cNvPr>
          <p:cNvSpPr/>
          <p:nvPr/>
        </p:nvSpPr>
        <p:spPr>
          <a:xfrm>
            <a:off x="4788254" y="3656582"/>
            <a:ext cx="231383" cy="231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843A5DC-5743-DFF7-36DE-F3557663520F}"/>
              </a:ext>
            </a:extLst>
          </p:cNvPr>
          <p:cNvSpPr/>
          <p:nvPr/>
        </p:nvSpPr>
        <p:spPr>
          <a:xfrm>
            <a:off x="5629779" y="4434714"/>
            <a:ext cx="231383" cy="231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1F0E693-70B5-72D9-AD76-6CDE21154C37}"/>
              </a:ext>
            </a:extLst>
          </p:cNvPr>
          <p:cNvSpPr/>
          <p:nvPr/>
        </p:nvSpPr>
        <p:spPr>
          <a:xfrm>
            <a:off x="8199312" y="4434714"/>
            <a:ext cx="231383" cy="23138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2CE5CC2-5FDB-EF61-1CAD-C5FC35F852E1}"/>
              </a:ext>
            </a:extLst>
          </p:cNvPr>
          <p:cNvSpPr/>
          <p:nvPr/>
        </p:nvSpPr>
        <p:spPr>
          <a:xfrm>
            <a:off x="4788254" y="1086311"/>
            <a:ext cx="231383" cy="23138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4856AEF-19C8-FAC6-94DA-F3AB0C1D0DF3}"/>
              </a:ext>
            </a:extLst>
          </p:cNvPr>
          <p:cNvSpPr/>
          <p:nvPr/>
        </p:nvSpPr>
        <p:spPr>
          <a:xfrm>
            <a:off x="8199312" y="1086311"/>
            <a:ext cx="231383" cy="2313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1DFDD33-4B83-5D5F-B577-B12880C3FB0A}"/>
              </a:ext>
            </a:extLst>
          </p:cNvPr>
          <p:cNvCxnSpPr>
            <a:cxnSpLocks/>
          </p:cNvCxnSpPr>
          <p:nvPr/>
        </p:nvCxnSpPr>
        <p:spPr>
          <a:xfrm flipV="1">
            <a:off x="4903945" y="3887965"/>
            <a:ext cx="0" cy="674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0B0321F-78E5-7639-9AD8-3AEFA8C94049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4903944" y="4550405"/>
            <a:ext cx="72583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0EAA1F-A3CF-90A2-8F10-53B3181E0C1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5861162" y="4550405"/>
            <a:ext cx="2338150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A5296B3-13AA-4D96-A5B0-18285EAC8E6A}"/>
              </a:ext>
            </a:extLst>
          </p:cNvPr>
          <p:cNvCxnSpPr>
            <a:cxnSpLocks/>
            <a:endCxn id="38" idx="4"/>
          </p:cNvCxnSpPr>
          <p:nvPr/>
        </p:nvCxnSpPr>
        <p:spPr>
          <a:xfrm flipV="1">
            <a:off x="4903945" y="1317694"/>
            <a:ext cx="1" cy="23388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8854150-34E4-940B-A50E-6A69EA580DAD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4903943" y="1283809"/>
            <a:ext cx="3329254" cy="325483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802037C-2E63-FBF0-A02A-8887F716471B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5019636" y="1202002"/>
            <a:ext cx="3179676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615E7C1-E7D9-8885-4E9A-866AA8ECBE4C}"/>
              </a:ext>
            </a:extLst>
          </p:cNvPr>
          <p:cNvCxnSpPr>
            <a:cxnSpLocks/>
            <a:stCxn id="37" idx="0"/>
            <a:endCxn id="39" idx="4"/>
          </p:cNvCxnSpPr>
          <p:nvPr/>
        </p:nvCxnSpPr>
        <p:spPr>
          <a:xfrm flipV="1">
            <a:off x="8315004" y="1317694"/>
            <a:ext cx="0" cy="31170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원호 60">
            <a:extLst>
              <a:ext uri="{FF2B5EF4-FFF2-40B4-BE49-F238E27FC236}">
                <a16:creationId xmlns:a16="http://schemas.microsoft.com/office/drawing/2014/main" id="{85465CCF-4A1C-49A0-539F-CB6A2C2085F8}"/>
              </a:ext>
            </a:extLst>
          </p:cNvPr>
          <p:cNvSpPr/>
          <p:nvPr/>
        </p:nvSpPr>
        <p:spPr>
          <a:xfrm rot="8100000">
            <a:off x="5339341" y="1786703"/>
            <a:ext cx="3381790" cy="3381790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E0A5112E-AAF3-5313-0D76-7562D731474F}"/>
              </a:ext>
            </a:extLst>
          </p:cNvPr>
          <p:cNvSpPr/>
          <p:nvPr/>
        </p:nvSpPr>
        <p:spPr>
          <a:xfrm rot="13500000">
            <a:off x="4235876" y="798779"/>
            <a:ext cx="3381790" cy="3381790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8F16DDB9-B4C0-4C7C-AB21-AED421ECE014}"/>
              </a:ext>
            </a:extLst>
          </p:cNvPr>
          <p:cNvSpPr/>
          <p:nvPr/>
        </p:nvSpPr>
        <p:spPr>
          <a:xfrm rot="2802076">
            <a:off x="4699598" y="1249047"/>
            <a:ext cx="80648" cy="695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69A8C057-9FAC-7B39-24BE-C92D8AD3CF6B}"/>
              </a:ext>
            </a:extLst>
          </p:cNvPr>
          <p:cNvSpPr/>
          <p:nvPr/>
        </p:nvSpPr>
        <p:spPr>
          <a:xfrm rot="2802076">
            <a:off x="8183460" y="4643092"/>
            <a:ext cx="80648" cy="695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1F390EA-3EBD-7914-86DD-AC9F4C930FD2}"/>
                  </a:ext>
                </a:extLst>
              </p:cNvPr>
              <p:cNvSpPr txBox="1"/>
              <p:nvPr/>
            </p:nvSpPr>
            <p:spPr>
              <a:xfrm>
                <a:off x="4935795" y="744536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1F390EA-3EBD-7914-86DD-AC9F4C930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95" y="744536"/>
                <a:ext cx="1127232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F30D57-7DD5-D8E1-B5D5-2C5452309E80}"/>
                  </a:ext>
                </a:extLst>
              </p:cNvPr>
              <p:cNvSpPr txBox="1"/>
              <p:nvPr/>
            </p:nvSpPr>
            <p:spPr>
              <a:xfrm>
                <a:off x="4968768" y="3213604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F30D57-7DD5-D8E1-B5D5-2C5452309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768" y="3213604"/>
                <a:ext cx="106946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306200-38B7-36FF-BEEC-5058B2A159B2}"/>
                  </a:ext>
                </a:extLst>
              </p:cNvPr>
              <p:cNvSpPr txBox="1"/>
              <p:nvPr/>
            </p:nvSpPr>
            <p:spPr>
              <a:xfrm>
                <a:off x="5590590" y="3970920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306200-38B7-36FF-BEEC-5058B2A1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90" y="3970920"/>
                <a:ext cx="106946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AED0F79-2BCD-44AE-EBAB-890291B2BF43}"/>
                  </a:ext>
                </a:extLst>
              </p:cNvPr>
              <p:cNvSpPr txBox="1"/>
              <p:nvPr/>
            </p:nvSpPr>
            <p:spPr>
              <a:xfrm>
                <a:off x="7258279" y="4068483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AED0F79-2BCD-44AE-EBAB-890291B2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279" y="4068483"/>
                <a:ext cx="1127232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D19A24D-2E06-FD14-E5BC-3794AECBC19B}"/>
                  </a:ext>
                </a:extLst>
              </p:cNvPr>
              <p:cNvSpPr txBox="1"/>
              <p:nvPr/>
            </p:nvSpPr>
            <p:spPr>
              <a:xfrm>
                <a:off x="6622343" y="748676"/>
                <a:ext cx="2612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D19A24D-2E06-FD14-E5BC-3794AECB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343" y="748676"/>
                <a:ext cx="261231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57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66FD3-74A4-7C0A-6633-B3E804EEC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E04507C-B3EB-A7B7-E186-C31738E3E2E6}"/>
              </a:ext>
            </a:extLst>
          </p:cNvPr>
          <p:cNvSpPr/>
          <p:nvPr/>
        </p:nvSpPr>
        <p:spPr>
          <a:xfrm>
            <a:off x="2842532" y="96216"/>
            <a:ext cx="6506936" cy="666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ACD5A9-166F-C3BD-CBBD-84D5D16D491C}"/>
              </a:ext>
            </a:extLst>
          </p:cNvPr>
          <p:cNvCxnSpPr>
            <a:cxnSpLocks/>
          </p:cNvCxnSpPr>
          <p:nvPr/>
        </p:nvCxnSpPr>
        <p:spPr>
          <a:xfrm>
            <a:off x="3387211" y="4562713"/>
            <a:ext cx="5342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5FF789F-F326-7347-508C-FCCB0B00444C}"/>
              </a:ext>
            </a:extLst>
          </p:cNvPr>
          <p:cNvSpPr txBox="1"/>
          <p:nvPr/>
        </p:nvSpPr>
        <p:spPr>
          <a:xfrm>
            <a:off x="8775516" y="43078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CBA328-32E1-08A7-FC0A-9A703549087A}"/>
              </a:ext>
            </a:extLst>
          </p:cNvPr>
          <p:cNvCxnSpPr>
            <a:cxnSpLocks/>
          </p:cNvCxnSpPr>
          <p:nvPr/>
        </p:nvCxnSpPr>
        <p:spPr>
          <a:xfrm flipV="1">
            <a:off x="4903946" y="712609"/>
            <a:ext cx="0" cy="5371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5D4652-E9CC-1F90-1604-B8B82233AFC2}"/>
              </a:ext>
            </a:extLst>
          </p:cNvPr>
          <p:cNvSpPr txBox="1"/>
          <p:nvPr/>
        </p:nvSpPr>
        <p:spPr>
          <a:xfrm>
            <a:off x="4695398" y="2453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C21CB6F-D910-6130-12D9-9FE8FD5118C7}"/>
              </a:ext>
            </a:extLst>
          </p:cNvPr>
          <p:cNvSpPr/>
          <p:nvPr/>
        </p:nvSpPr>
        <p:spPr>
          <a:xfrm>
            <a:off x="8199312" y="1086311"/>
            <a:ext cx="231383" cy="2313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7E469FD-09D5-9D9D-1DBE-43CD1DB5ED98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4903943" y="1283809"/>
            <a:ext cx="3329254" cy="325483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828FB9-88CE-046B-8AB6-13663E5DCCDE}"/>
              </a:ext>
            </a:extLst>
          </p:cNvPr>
          <p:cNvSpPr txBox="1"/>
          <p:nvPr/>
        </p:nvSpPr>
        <p:spPr>
          <a:xfrm>
            <a:off x="4936694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5B197-D061-C901-6266-C4B64475BAB8}"/>
              </a:ext>
            </a:extLst>
          </p:cNvPr>
          <p:cNvSpPr txBox="1"/>
          <p:nvPr/>
        </p:nvSpPr>
        <p:spPr>
          <a:xfrm>
            <a:off x="8061361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E0B2F-A537-2A00-ABD7-1F40ADC7053C}"/>
              </a:ext>
            </a:extLst>
          </p:cNvPr>
          <p:cNvSpPr txBox="1"/>
          <p:nvPr/>
        </p:nvSpPr>
        <p:spPr>
          <a:xfrm>
            <a:off x="7433960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43EC78-5B40-3F0E-3764-C15A8B84C7D6}"/>
              </a:ext>
            </a:extLst>
          </p:cNvPr>
          <p:cNvSpPr txBox="1"/>
          <p:nvPr/>
        </p:nvSpPr>
        <p:spPr>
          <a:xfrm>
            <a:off x="6810574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936CB-50A1-D095-E989-4124CDA83270}"/>
              </a:ext>
            </a:extLst>
          </p:cNvPr>
          <p:cNvSpPr txBox="1"/>
          <p:nvPr/>
        </p:nvSpPr>
        <p:spPr>
          <a:xfrm>
            <a:off x="6187188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E9DC4-3997-10BF-5008-E9DD67EE48D9}"/>
              </a:ext>
            </a:extLst>
          </p:cNvPr>
          <p:cNvSpPr txBox="1"/>
          <p:nvPr/>
        </p:nvSpPr>
        <p:spPr>
          <a:xfrm>
            <a:off x="5563802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DC5C838-6E00-109F-2626-10B077A2602A}"/>
              </a:ext>
            </a:extLst>
          </p:cNvPr>
          <p:cNvGrpSpPr/>
          <p:nvPr/>
        </p:nvGrpSpPr>
        <p:grpSpPr>
          <a:xfrm rot="16200000">
            <a:off x="3114140" y="2297572"/>
            <a:ext cx="2866892" cy="317717"/>
            <a:chOff x="1679399" y="3034894"/>
            <a:chExt cx="2866892" cy="3177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8F5863-EAC8-C92B-F28F-76D2CEE09C66}"/>
                </a:ext>
              </a:extLst>
            </p:cNvPr>
            <p:cNvSpPr txBox="1"/>
            <p:nvPr/>
          </p:nvSpPr>
          <p:spPr>
            <a:xfrm rot="5400000">
              <a:off x="4202767" y="30090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4156CA-ACBE-1E26-A024-AA66CF0918B2}"/>
                </a:ext>
              </a:extLst>
            </p:cNvPr>
            <p:cNvSpPr txBox="1"/>
            <p:nvPr/>
          </p:nvSpPr>
          <p:spPr>
            <a:xfrm rot="5400000">
              <a:off x="3575365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7336A2-F878-C543-8A14-0073E515A305}"/>
                </a:ext>
              </a:extLst>
            </p:cNvPr>
            <p:cNvSpPr txBox="1"/>
            <p:nvPr/>
          </p:nvSpPr>
          <p:spPr>
            <a:xfrm rot="5400000">
              <a:off x="2951980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FE6A8E-B649-4D7D-3DF1-DD4953E53523}"/>
                </a:ext>
              </a:extLst>
            </p:cNvPr>
            <p:cNvSpPr txBox="1"/>
            <p:nvPr/>
          </p:nvSpPr>
          <p:spPr>
            <a:xfrm rot="5400000">
              <a:off x="2328593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B2BEE0-AB10-C9DC-BB19-D381E49D39B1}"/>
                </a:ext>
              </a:extLst>
            </p:cNvPr>
            <p:cNvSpPr txBox="1"/>
            <p:nvPr/>
          </p:nvSpPr>
          <p:spPr>
            <a:xfrm rot="5400000">
              <a:off x="1705207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08BAF8B-3B2C-3391-A3AB-100F81850E0E}"/>
              </a:ext>
            </a:extLst>
          </p:cNvPr>
          <p:cNvCxnSpPr/>
          <p:nvPr/>
        </p:nvCxnSpPr>
        <p:spPr>
          <a:xfrm>
            <a:off x="8214504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22AAE6A-6EB8-2878-F3E2-D2B13CACCBC9}"/>
              </a:ext>
            </a:extLst>
          </p:cNvPr>
          <p:cNvCxnSpPr/>
          <p:nvPr/>
        </p:nvCxnSpPr>
        <p:spPr>
          <a:xfrm>
            <a:off x="7606297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0D7F50B-C69E-A5E4-766A-36072D05FA1A}"/>
              </a:ext>
            </a:extLst>
          </p:cNvPr>
          <p:cNvCxnSpPr/>
          <p:nvPr/>
        </p:nvCxnSpPr>
        <p:spPr>
          <a:xfrm>
            <a:off x="6969432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529F00-D59C-423A-957A-1E13F74DFE30}"/>
              </a:ext>
            </a:extLst>
          </p:cNvPr>
          <p:cNvCxnSpPr/>
          <p:nvPr/>
        </p:nvCxnSpPr>
        <p:spPr>
          <a:xfrm>
            <a:off x="6346046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FB0C691-B108-871B-6C26-490C0A674B7C}"/>
              </a:ext>
            </a:extLst>
          </p:cNvPr>
          <p:cNvCxnSpPr/>
          <p:nvPr/>
        </p:nvCxnSpPr>
        <p:spPr>
          <a:xfrm>
            <a:off x="5722660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086A6BD-D14F-4679-9D15-74B9606831FB}"/>
              </a:ext>
            </a:extLst>
          </p:cNvPr>
          <p:cNvCxnSpPr>
            <a:cxnSpLocks/>
          </p:cNvCxnSpPr>
          <p:nvPr/>
        </p:nvCxnSpPr>
        <p:spPr>
          <a:xfrm rot="16200000">
            <a:off x="4808150" y="1106207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8C2AD8F-994E-AF85-BD23-C89CAB05BAE9}"/>
              </a:ext>
            </a:extLst>
          </p:cNvPr>
          <p:cNvCxnSpPr>
            <a:cxnSpLocks/>
          </p:cNvCxnSpPr>
          <p:nvPr/>
        </p:nvCxnSpPr>
        <p:spPr>
          <a:xfrm rot="16200000">
            <a:off x="4808151" y="1737248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786DBA4-C673-5CC2-4E44-5C87CF073AE3}"/>
              </a:ext>
            </a:extLst>
          </p:cNvPr>
          <p:cNvCxnSpPr>
            <a:cxnSpLocks/>
          </p:cNvCxnSpPr>
          <p:nvPr/>
        </p:nvCxnSpPr>
        <p:spPr>
          <a:xfrm rot="16200000">
            <a:off x="4808152" y="236063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68BBAD-F390-4A2F-B908-63E0E5D55072}"/>
              </a:ext>
            </a:extLst>
          </p:cNvPr>
          <p:cNvCxnSpPr>
            <a:cxnSpLocks/>
          </p:cNvCxnSpPr>
          <p:nvPr/>
        </p:nvCxnSpPr>
        <p:spPr>
          <a:xfrm rot="16200000">
            <a:off x="4808152" y="299167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44D797E-FEA7-9DCD-DFFE-F92C6B9613BB}"/>
              </a:ext>
            </a:extLst>
          </p:cNvPr>
          <p:cNvCxnSpPr>
            <a:cxnSpLocks/>
          </p:cNvCxnSpPr>
          <p:nvPr/>
        </p:nvCxnSpPr>
        <p:spPr>
          <a:xfrm rot="16200000">
            <a:off x="4808153" y="360774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AFD85B7D-865D-0C90-3EDD-4DA5648CE417}"/>
              </a:ext>
            </a:extLst>
          </p:cNvPr>
          <p:cNvSpPr/>
          <p:nvPr/>
        </p:nvSpPr>
        <p:spPr>
          <a:xfrm>
            <a:off x="5606968" y="2340736"/>
            <a:ext cx="231383" cy="231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0B8CA44-4EB6-3F53-BB39-43272B789D4F}"/>
              </a:ext>
            </a:extLst>
          </p:cNvPr>
          <p:cNvSpPr/>
          <p:nvPr/>
        </p:nvSpPr>
        <p:spPr>
          <a:xfrm>
            <a:off x="6230354" y="3587846"/>
            <a:ext cx="231383" cy="231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7D47EFC-C6D2-ECB5-93DD-5018B656E8C3}"/>
              </a:ext>
            </a:extLst>
          </p:cNvPr>
          <p:cNvSpPr/>
          <p:nvPr/>
        </p:nvSpPr>
        <p:spPr>
          <a:xfrm>
            <a:off x="7477126" y="2961931"/>
            <a:ext cx="231383" cy="23138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8060C7E-ABE8-ED84-C2FB-B5F92819D828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4898030" y="2538234"/>
            <a:ext cx="742823" cy="202447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798BEC2-ABD2-905C-C9EF-6D838134911F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4898030" y="3785344"/>
            <a:ext cx="1366209" cy="77736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67ABA16-1FC8-E828-1153-1289DF3FE867}"/>
              </a:ext>
            </a:extLst>
          </p:cNvPr>
          <p:cNvCxnSpPr>
            <a:cxnSpLocks/>
          </p:cNvCxnSpPr>
          <p:nvPr/>
        </p:nvCxnSpPr>
        <p:spPr>
          <a:xfrm flipV="1">
            <a:off x="7655663" y="1316650"/>
            <a:ext cx="593907" cy="1645281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원호 76">
            <a:extLst>
              <a:ext uri="{FF2B5EF4-FFF2-40B4-BE49-F238E27FC236}">
                <a16:creationId xmlns:a16="http://schemas.microsoft.com/office/drawing/2014/main" id="{F843BEF6-3C26-DC90-9935-929F5D0DEBA9}"/>
              </a:ext>
            </a:extLst>
          </p:cNvPr>
          <p:cNvSpPr/>
          <p:nvPr/>
        </p:nvSpPr>
        <p:spPr>
          <a:xfrm rot="6446009">
            <a:off x="5769334" y="1982852"/>
            <a:ext cx="1901425" cy="1901425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원호 77">
            <a:extLst>
              <a:ext uri="{FF2B5EF4-FFF2-40B4-BE49-F238E27FC236}">
                <a16:creationId xmlns:a16="http://schemas.microsoft.com/office/drawing/2014/main" id="{4DA4E2E2-6F3F-80D9-6376-EE3F2BF4968A}"/>
              </a:ext>
            </a:extLst>
          </p:cNvPr>
          <p:cNvSpPr/>
          <p:nvPr/>
        </p:nvSpPr>
        <p:spPr>
          <a:xfrm rot="3946334">
            <a:off x="5929111" y="600626"/>
            <a:ext cx="2585626" cy="2585626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DA9EEF58-ADD3-C169-7BD8-F07E717BE9F6}"/>
              </a:ext>
            </a:extLst>
          </p:cNvPr>
          <p:cNvSpPr/>
          <p:nvPr/>
        </p:nvSpPr>
        <p:spPr>
          <a:xfrm rot="1243264">
            <a:off x="7585779" y="3193578"/>
            <a:ext cx="80648" cy="695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EC5923AB-D621-8E47-7E44-BF0BD57F17CB}"/>
              </a:ext>
            </a:extLst>
          </p:cNvPr>
          <p:cNvSpPr/>
          <p:nvPr/>
        </p:nvSpPr>
        <p:spPr>
          <a:xfrm rot="19440087">
            <a:off x="8359566" y="1306997"/>
            <a:ext cx="80648" cy="695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578A4C3-B926-6DAB-03E5-9A581D37657D}"/>
              </a:ext>
            </a:extLst>
          </p:cNvPr>
          <p:cNvCxnSpPr>
            <a:cxnSpLocks/>
          </p:cNvCxnSpPr>
          <p:nvPr/>
        </p:nvCxnSpPr>
        <p:spPr>
          <a:xfrm flipV="1">
            <a:off x="6461737" y="3100898"/>
            <a:ext cx="989296" cy="5629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413CA09-827A-4110-09E3-5342FCEB13AC}"/>
                  </a:ext>
                </a:extLst>
              </p:cNvPr>
              <p:cNvSpPr txBox="1"/>
              <p:nvPr/>
            </p:nvSpPr>
            <p:spPr>
              <a:xfrm>
                <a:off x="4944354" y="1954624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413CA09-827A-4110-09E3-5342FCEB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54" y="1954624"/>
                <a:ext cx="1069460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E32682-6334-EBD7-CA23-41D73A1B48DC}"/>
                  </a:ext>
                </a:extLst>
              </p:cNvPr>
              <p:cNvSpPr txBox="1"/>
              <p:nvPr/>
            </p:nvSpPr>
            <p:spPr>
              <a:xfrm>
                <a:off x="6125948" y="3936845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E32682-6334-EBD7-CA23-41D73A1B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948" y="3936845"/>
                <a:ext cx="106946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0249D73-98FB-BDFE-B194-D9F9184B4C19}"/>
                  </a:ext>
                </a:extLst>
              </p:cNvPr>
              <p:cNvSpPr txBox="1"/>
              <p:nvPr/>
            </p:nvSpPr>
            <p:spPr>
              <a:xfrm>
                <a:off x="7736108" y="3088394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0249D73-98FB-BDFE-B194-D9F9184B4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108" y="3088394"/>
                <a:ext cx="112723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4D888ED-6AF8-D407-8797-A59391B9B1F9}"/>
                  </a:ext>
                </a:extLst>
              </p:cNvPr>
              <p:cNvSpPr txBox="1"/>
              <p:nvPr/>
            </p:nvSpPr>
            <p:spPr>
              <a:xfrm>
                <a:off x="6402350" y="647942"/>
                <a:ext cx="2612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4D888ED-6AF8-D407-8797-A59391B9B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350" y="647942"/>
                <a:ext cx="2612317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90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8346C-5165-FFC8-D37F-3F44AA14A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E3D5E78-8CA8-EC0C-08E0-6B23BF02A427}"/>
              </a:ext>
            </a:extLst>
          </p:cNvPr>
          <p:cNvSpPr/>
          <p:nvPr/>
        </p:nvSpPr>
        <p:spPr>
          <a:xfrm>
            <a:off x="2842532" y="96216"/>
            <a:ext cx="6506936" cy="666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9CAF5BF-B295-7508-AA8D-117CBB4E0A6D}"/>
              </a:ext>
            </a:extLst>
          </p:cNvPr>
          <p:cNvCxnSpPr>
            <a:cxnSpLocks/>
          </p:cNvCxnSpPr>
          <p:nvPr/>
        </p:nvCxnSpPr>
        <p:spPr>
          <a:xfrm>
            <a:off x="3387211" y="4562713"/>
            <a:ext cx="5342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F0AB0F5-450E-1111-8C37-B8C73395247C}"/>
              </a:ext>
            </a:extLst>
          </p:cNvPr>
          <p:cNvSpPr txBox="1"/>
          <p:nvPr/>
        </p:nvSpPr>
        <p:spPr>
          <a:xfrm>
            <a:off x="8775516" y="43078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2492059-8035-9F08-8A63-918E03EA0769}"/>
              </a:ext>
            </a:extLst>
          </p:cNvPr>
          <p:cNvCxnSpPr>
            <a:cxnSpLocks/>
          </p:cNvCxnSpPr>
          <p:nvPr/>
        </p:nvCxnSpPr>
        <p:spPr>
          <a:xfrm flipV="1">
            <a:off x="4903946" y="712609"/>
            <a:ext cx="0" cy="5371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3B9BA9-E9E3-D773-186D-3D3E622CC264}"/>
              </a:ext>
            </a:extLst>
          </p:cNvPr>
          <p:cNvSpPr txBox="1"/>
          <p:nvPr/>
        </p:nvSpPr>
        <p:spPr>
          <a:xfrm>
            <a:off x="4695398" y="2453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7577D-4C6B-622B-82E4-CEC221A48F8E}"/>
              </a:ext>
            </a:extLst>
          </p:cNvPr>
          <p:cNvSpPr txBox="1"/>
          <p:nvPr/>
        </p:nvSpPr>
        <p:spPr>
          <a:xfrm>
            <a:off x="4936694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67986-2FDB-40CD-F479-59BBDA5E27EF}"/>
              </a:ext>
            </a:extLst>
          </p:cNvPr>
          <p:cNvSpPr txBox="1"/>
          <p:nvPr/>
        </p:nvSpPr>
        <p:spPr>
          <a:xfrm>
            <a:off x="8061361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B9DC6F-5B7D-9C71-F204-27996E13F45E}"/>
              </a:ext>
            </a:extLst>
          </p:cNvPr>
          <p:cNvSpPr txBox="1"/>
          <p:nvPr/>
        </p:nvSpPr>
        <p:spPr>
          <a:xfrm>
            <a:off x="7433960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E3D6C5-2253-E2B1-8014-332A3C8A33B2}"/>
              </a:ext>
            </a:extLst>
          </p:cNvPr>
          <p:cNvSpPr txBox="1"/>
          <p:nvPr/>
        </p:nvSpPr>
        <p:spPr>
          <a:xfrm>
            <a:off x="6810574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E2527-373B-475E-0BC7-546BC1B88B60}"/>
              </a:ext>
            </a:extLst>
          </p:cNvPr>
          <p:cNvSpPr txBox="1"/>
          <p:nvPr/>
        </p:nvSpPr>
        <p:spPr>
          <a:xfrm>
            <a:off x="6187188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9EF2E3-6B02-7FDB-88DE-BC86F9997CE6}"/>
              </a:ext>
            </a:extLst>
          </p:cNvPr>
          <p:cNvSpPr txBox="1"/>
          <p:nvPr/>
        </p:nvSpPr>
        <p:spPr>
          <a:xfrm>
            <a:off x="5563802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3A676B6-9C7E-85B7-4208-F85CC9B603EF}"/>
              </a:ext>
            </a:extLst>
          </p:cNvPr>
          <p:cNvGrpSpPr/>
          <p:nvPr/>
        </p:nvGrpSpPr>
        <p:grpSpPr>
          <a:xfrm rot="16200000">
            <a:off x="3114140" y="2297572"/>
            <a:ext cx="2866892" cy="317717"/>
            <a:chOff x="1679399" y="3034894"/>
            <a:chExt cx="2866892" cy="3177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7AB8F0-27F8-C919-49FD-B3E8A7507EE5}"/>
                </a:ext>
              </a:extLst>
            </p:cNvPr>
            <p:cNvSpPr txBox="1"/>
            <p:nvPr/>
          </p:nvSpPr>
          <p:spPr>
            <a:xfrm rot="5400000">
              <a:off x="4202767" y="30090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EB03B4-8685-66D4-6EF2-3495AF3CF04C}"/>
                </a:ext>
              </a:extLst>
            </p:cNvPr>
            <p:cNvSpPr txBox="1"/>
            <p:nvPr/>
          </p:nvSpPr>
          <p:spPr>
            <a:xfrm rot="5400000">
              <a:off x="3575365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EB1AC9-6A22-6C89-A33B-6E2C390C9B90}"/>
                </a:ext>
              </a:extLst>
            </p:cNvPr>
            <p:cNvSpPr txBox="1"/>
            <p:nvPr/>
          </p:nvSpPr>
          <p:spPr>
            <a:xfrm rot="5400000">
              <a:off x="2951980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B2FA72-E6BF-1E0B-0A8E-73DBFFC789C0}"/>
                </a:ext>
              </a:extLst>
            </p:cNvPr>
            <p:cNvSpPr txBox="1"/>
            <p:nvPr/>
          </p:nvSpPr>
          <p:spPr>
            <a:xfrm rot="5400000">
              <a:off x="2328593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F87EFF-E576-F595-F013-354146832043}"/>
                </a:ext>
              </a:extLst>
            </p:cNvPr>
            <p:cNvSpPr txBox="1"/>
            <p:nvPr/>
          </p:nvSpPr>
          <p:spPr>
            <a:xfrm rot="5400000">
              <a:off x="1705207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9852649-C191-F61D-A03E-847CA295DD18}"/>
              </a:ext>
            </a:extLst>
          </p:cNvPr>
          <p:cNvCxnSpPr/>
          <p:nvPr/>
        </p:nvCxnSpPr>
        <p:spPr>
          <a:xfrm>
            <a:off x="8214504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35710D1-E118-2985-2F64-7895D26BD6BA}"/>
              </a:ext>
            </a:extLst>
          </p:cNvPr>
          <p:cNvCxnSpPr/>
          <p:nvPr/>
        </p:nvCxnSpPr>
        <p:spPr>
          <a:xfrm>
            <a:off x="7606297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F758919-86EA-A270-F485-5F70E16DFCC5}"/>
              </a:ext>
            </a:extLst>
          </p:cNvPr>
          <p:cNvCxnSpPr/>
          <p:nvPr/>
        </p:nvCxnSpPr>
        <p:spPr>
          <a:xfrm>
            <a:off x="6969432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C0CC35A-7803-2C4B-E3C5-5D1370D3E9B1}"/>
              </a:ext>
            </a:extLst>
          </p:cNvPr>
          <p:cNvCxnSpPr/>
          <p:nvPr/>
        </p:nvCxnSpPr>
        <p:spPr>
          <a:xfrm>
            <a:off x="6346046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519614-8658-F896-E7F6-91119ED4A84C}"/>
              </a:ext>
            </a:extLst>
          </p:cNvPr>
          <p:cNvCxnSpPr/>
          <p:nvPr/>
        </p:nvCxnSpPr>
        <p:spPr>
          <a:xfrm>
            <a:off x="5722660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76DE3B6-4028-0498-1083-D2BE9130F9AE}"/>
              </a:ext>
            </a:extLst>
          </p:cNvPr>
          <p:cNvCxnSpPr>
            <a:cxnSpLocks/>
          </p:cNvCxnSpPr>
          <p:nvPr/>
        </p:nvCxnSpPr>
        <p:spPr>
          <a:xfrm rot="16200000">
            <a:off x="4808150" y="1106207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28E97CE-AF0E-C2F1-C5F6-990DD7C160C6}"/>
              </a:ext>
            </a:extLst>
          </p:cNvPr>
          <p:cNvCxnSpPr>
            <a:cxnSpLocks/>
          </p:cNvCxnSpPr>
          <p:nvPr/>
        </p:nvCxnSpPr>
        <p:spPr>
          <a:xfrm rot="16200000">
            <a:off x="4808151" y="1737248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C19F82A-ECCD-867C-6852-B25348D26745}"/>
              </a:ext>
            </a:extLst>
          </p:cNvPr>
          <p:cNvCxnSpPr>
            <a:cxnSpLocks/>
          </p:cNvCxnSpPr>
          <p:nvPr/>
        </p:nvCxnSpPr>
        <p:spPr>
          <a:xfrm flipH="1">
            <a:off x="4130640" y="774069"/>
            <a:ext cx="2765460" cy="5309862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2929150-2A68-41D3-5D89-8D8B5D835205}"/>
              </a:ext>
            </a:extLst>
          </p:cNvPr>
          <p:cNvCxnSpPr>
            <a:cxnSpLocks/>
          </p:cNvCxnSpPr>
          <p:nvPr/>
        </p:nvCxnSpPr>
        <p:spPr>
          <a:xfrm rot="16200000">
            <a:off x="4808152" y="236063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A418D5D-15EB-D222-02AF-A0B4543145CE}"/>
              </a:ext>
            </a:extLst>
          </p:cNvPr>
          <p:cNvCxnSpPr>
            <a:cxnSpLocks/>
          </p:cNvCxnSpPr>
          <p:nvPr/>
        </p:nvCxnSpPr>
        <p:spPr>
          <a:xfrm rot="16200000">
            <a:off x="4808152" y="299167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9D2A33-82CC-DECD-A142-170A892948E2}"/>
              </a:ext>
            </a:extLst>
          </p:cNvPr>
          <p:cNvCxnSpPr>
            <a:cxnSpLocks/>
          </p:cNvCxnSpPr>
          <p:nvPr/>
        </p:nvCxnSpPr>
        <p:spPr>
          <a:xfrm flipH="1">
            <a:off x="3416485" y="774069"/>
            <a:ext cx="5313056" cy="53098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363A4B3-03E9-CD06-357E-FE1F613669FC}"/>
              </a:ext>
            </a:extLst>
          </p:cNvPr>
          <p:cNvCxnSpPr>
            <a:cxnSpLocks/>
          </p:cNvCxnSpPr>
          <p:nvPr/>
        </p:nvCxnSpPr>
        <p:spPr>
          <a:xfrm rot="16200000">
            <a:off x="4808153" y="360774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2A34A574-1E9A-1634-BA5B-78C938120ABD}"/>
              </a:ext>
            </a:extLst>
          </p:cNvPr>
          <p:cNvSpPr/>
          <p:nvPr/>
        </p:nvSpPr>
        <p:spPr>
          <a:xfrm>
            <a:off x="8199312" y="1086311"/>
            <a:ext cx="231383" cy="2313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8A5F805-9D4B-5A0B-AC34-4310A84CC207}"/>
              </a:ext>
            </a:extLst>
          </p:cNvPr>
          <p:cNvSpPr/>
          <p:nvPr/>
        </p:nvSpPr>
        <p:spPr>
          <a:xfrm>
            <a:off x="5607797" y="2971776"/>
            <a:ext cx="231383" cy="23138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73BB4A-3F8C-5A5A-F32E-FFA0373412A7}"/>
              </a:ext>
            </a:extLst>
          </p:cNvPr>
          <p:cNvSpPr/>
          <p:nvPr/>
        </p:nvSpPr>
        <p:spPr>
          <a:xfrm>
            <a:off x="6229795" y="1717350"/>
            <a:ext cx="231383" cy="23138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4BE4448-203F-6623-DDE3-0F8FAFCF3927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4903945" y="3169274"/>
            <a:ext cx="737737" cy="142415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B878A1B-5FB7-9757-29D6-6B13BFC890CC}"/>
              </a:ext>
            </a:extLst>
          </p:cNvPr>
          <p:cNvCxnSpPr>
            <a:cxnSpLocks/>
          </p:cNvCxnSpPr>
          <p:nvPr/>
        </p:nvCxnSpPr>
        <p:spPr>
          <a:xfrm flipV="1">
            <a:off x="5753234" y="1956313"/>
            <a:ext cx="528504" cy="10154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A54BBA1-ACA9-E1DD-1724-081BC8202166}"/>
                  </a:ext>
                </a:extLst>
              </p:cNvPr>
              <p:cNvSpPr txBox="1"/>
              <p:nvPr/>
            </p:nvSpPr>
            <p:spPr>
              <a:xfrm>
                <a:off x="4801521" y="2610689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A54BBA1-ACA9-E1DD-1724-081BC8202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521" y="2610689"/>
                <a:ext cx="1069460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2BD848-E439-14DE-1AB0-9750435FE5FE}"/>
                  </a:ext>
                </a:extLst>
              </p:cNvPr>
              <p:cNvSpPr txBox="1"/>
              <p:nvPr/>
            </p:nvSpPr>
            <p:spPr>
              <a:xfrm>
                <a:off x="5172516" y="1583816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2BD848-E439-14DE-1AB0-9750435FE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16" y="1583816"/>
                <a:ext cx="106946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DE5B3F-7F2A-BB57-A696-6F059556874C}"/>
                  </a:ext>
                </a:extLst>
              </p:cNvPr>
              <p:cNvSpPr txBox="1"/>
              <p:nvPr/>
            </p:nvSpPr>
            <p:spPr>
              <a:xfrm>
                <a:off x="7433960" y="948362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DE5B3F-7F2A-BB57-A696-6F0595568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960" y="948362"/>
                <a:ext cx="82105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46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AAB9D-69D0-5B56-74D2-74270450C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FED1AC1-2E2F-9A70-CF11-0DBE0BF4B4A2}"/>
              </a:ext>
            </a:extLst>
          </p:cNvPr>
          <p:cNvSpPr/>
          <p:nvPr/>
        </p:nvSpPr>
        <p:spPr>
          <a:xfrm>
            <a:off x="4457701" y="1750761"/>
            <a:ext cx="4248150" cy="4351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9F57409-62C1-691B-2FBA-FD388B3CDD1B}"/>
              </a:ext>
            </a:extLst>
          </p:cNvPr>
          <p:cNvSpPr/>
          <p:nvPr/>
        </p:nvSpPr>
        <p:spPr>
          <a:xfrm flipH="1">
            <a:off x="4914408" y="2607023"/>
            <a:ext cx="2590498" cy="195008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8544B7-B549-A32A-93BA-6B97E07EAECF}"/>
              </a:ext>
            </a:extLst>
          </p:cNvPr>
          <p:cNvSpPr/>
          <p:nvPr/>
        </p:nvSpPr>
        <p:spPr>
          <a:xfrm>
            <a:off x="7288055" y="4341204"/>
            <a:ext cx="214433" cy="214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4E473D0F-5856-4514-1F98-5CC69EDC7452}"/>
              </a:ext>
            </a:extLst>
          </p:cNvPr>
          <p:cNvSpPr/>
          <p:nvPr/>
        </p:nvSpPr>
        <p:spPr>
          <a:xfrm rot="8100000">
            <a:off x="4360044" y="1435208"/>
            <a:ext cx="3699225" cy="3699225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0F3C46EA-17EC-6BE9-4459-08E1EDCD669F}"/>
              </a:ext>
            </a:extLst>
          </p:cNvPr>
          <p:cNvSpPr/>
          <p:nvPr/>
        </p:nvSpPr>
        <p:spPr>
          <a:xfrm rot="2674723">
            <a:off x="5157004" y="2225132"/>
            <a:ext cx="2783377" cy="2783377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E93E3EC3-4ABF-75A6-E314-72C0275996E7}"/>
              </a:ext>
            </a:extLst>
          </p:cNvPr>
          <p:cNvSpPr/>
          <p:nvPr/>
        </p:nvSpPr>
        <p:spPr>
          <a:xfrm rot="16710502">
            <a:off x="4858344" y="2581787"/>
            <a:ext cx="4568283" cy="4568283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5F64DC-262F-28DA-07A0-D9183E74CFC8}"/>
                  </a:ext>
                </a:extLst>
              </p:cNvPr>
              <p:cNvSpPr txBox="1"/>
              <p:nvPr/>
            </p:nvSpPr>
            <p:spPr>
              <a:xfrm>
                <a:off x="5479948" y="260141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5F64DC-262F-28DA-07A0-D9183E74C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948" y="2601418"/>
                <a:ext cx="3834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A3F9EC-1C2B-07BE-0ECF-D6503143ADED}"/>
                  </a:ext>
                </a:extLst>
              </p:cNvPr>
              <p:cNvSpPr txBox="1"/>
              <p:nvPr/>
            </p:nvSpPr>
            <p:spPr>
              <a:xfrm>
                <a:off x="7982383" y="339827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A3F9EC-1C2B-07BE-0ECF-D6503143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383" y="3398270"/>
                <a:ext cx="4058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686ED4-C0CA-0E34-AECD-FA55CE4E4719}"/>
                  </a:ext>
                </a:extLst>
              </p:cNvPr>
              <p:cNvSpPr txBox="1"/>
              <p:nvPr/>
            </p:nvSpPr>
            <p:spPr>
              <a:xfrm>
                <a:off x="6248640" y="5177358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686ED4-C0CA-0E34-AECD-FA55CE4E4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640" y="5177358"/>
                <a:ext cx="4090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C6D3BB-D9D4-2655-DF6A-403EB2E0997D}"/>
                  </a:ext>
                </a:extLst>
              </p:cNvPr>
              <p:cNvSpPr txBox="1"/>
              <p:nvPr/>
            </p:nvSpPr>
            <p:spPr>
              <a:xfrm>
                <a:off x="5120599" y="422001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C6D3BB-D9D4-2655-DF6A-403EB2E09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99" y="4220012"/>
                <a:ext cx="4106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원호 38">
            <a:extLst>
              <a:ext uri="{FF2B5EF4-FFF2-40B4-BE49-F238E27FC236}">
                <a16:creationId xmlns:a16="http://schemas.microsoft.com/office/drawing/2014/main" id="{ECDC1CEB-8372-B3AB-BD71-2518BDDD3D17}"/>
              </a:ext>
            </a:extLst>
          </p:cNvPr>
          <p:cNvSpPr/>
          <p:nvPr/>
        </p:nvSpPr>
        <p:spPr>
          <a:xfrm rot="1417551">
            <a:off x="4897086" y="4444714"/>
            <a:ext cx="176159" cy="1761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92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08A8F-6667-290F-16D8-0E782A0E7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794D91B-C5F0-EA55-3F9B-E3D5667A7C7C}"/>
              </a:ext>
            </a:extLst>
          </p:cNvPr>
          <p:cNvSpPr/>
          <p:nvPr/>
        </p:nvSpPr>
        <p:spPr>
          <a:xfrm>
            <a:off x="2842532" y="96216"/>
            <a:ext cx="6506936" cy="666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F65F150-EDA6-044C-2D1C-F685DE0CFB7F}"/>
              </a:ext>
            </a:extLst>
          </p:cNvPr>
          <p:cNvSpPr txBox="1"/>
          <p:nvPr/>
        </p:nvSpPr>
        <p:spPr>
          <a:xfrm>
            <a:off x="8775516" y="43078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DF5E211-EF3D-AE27-D89B-C986FC55803E}"/>
              </a:ext>
            </a:extLst>
          </p:cNvPr>
          <p:cNvCxnSpPr>
            <a:cxnSpLocks/>
          </p:cNvCxnSpPr>
          <p:nvPr/>
        </p:nvCxnSpPr>
        <p:spPr>
          <a:xfrm flipV="1">
            <a:off x="4903946" y="712609"/>
            <a:ext cx="0" cy="537132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5928DB-4E0D-68EA-1457-BF2E69095ED4}"/>
              </a:ext>
            </a:extLst>
          </p:cNvPr>
          <p:cNvSpPr txBox="1"/>
          <p:nvPr/>
        </p:nvSpPr>
        <p:spPr>
          <a:xfrm>
            <a:off x="4695398" y="2453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2B6E6F-23C6-9AB1-7DAB-D515BDC0E93B}"/>
              </a:ext>
            </a:extLst>
          </p:cNvPr>
          <p:cNvCxnSpPr>
            <a:cxnSpLocks/>
          </p:cNvCxnSpPr>
          <p:nvPr/>
        </p:nvCxnSpPr>
        <p:spPr>
          <a:xfrm>
            <a:off x="3387211" y="4562713"/>
            <a:ext cx="534233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98720FA-01FD-DDA2-99C3-458D52E1E599}"/>
              </a:ext>
            </a:extLst>
          </p:cNvPr>
          <p:cNvSpPr/>
          <p:nvPr/>
        </p:nvSpPr>
        <p:spPr>
          <a:xfrm flipH="1">
            <a:off x="4914408" y="2607023"/>
            <a:ext cx="2590498" cy="195008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872CB9-FBE7-AABB-6B11-1B98851B0B15}"/>
              </a:ext>
            </a:extLst>
          </p:cNvPr>
          <p:cNvSpPr/>
          <p:nvPr/>
        </p:nvSpPr>
        <p:spPr>
          <a:xfrm>
            <a:off x="7288055" y="4341204"/>
            <a:ext cx="214433" cy="214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59EF184-03FD-5666-90F6-FADA0B6A1E1C}"/>
              </a:ext>
            </a:extLst>
          </p:cNvPr>
          <p:cNvSpPr/>
          <p:nvPr/>
        </p:nvSpPr>
        <p:spPr>
          <a:xfrm>
            <a:off x="4751143" y="4404678"/>
            <a:ext cx="316070" cy="316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822AFF66-C5D0-423A-A238-1585452EB1FA}"/>
              </a:ext>
            </a:extLst>
          </p:cNvPr>
          <p:cNvSpPr/>
          <p:nvPr/>
        </p:nvSpPr>
        <p:spPr>
          <a:xfrm rot="8100000">
            <a:off x="4360044" y="1435208"/>
            <a:ext cx="3699225" cy="3699225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299C6967-DFF6-263F-A949-8004019C9099}"/>
              </a:ext>
            </a:extLst>
          </p:cNvPr>
          <p:cNvSpPr/>
          <p:nvPr/>
        </p:nvSpPr>
        <p:spPr>
          <a:xfrm rot="2674723">
            <a:off x="5157004" y="2225132"/>
            <a:ext cx="2783377" cy="2783377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4FF4AEB5-FEB5-9176-F0EA-6790A394F8AB}"/>
              </a:ext>
            </a:extLst>
          </p:cNvPr>
          <p:cNvSpPr/>
          <p:nvPr/>
        </p:nvSpPr>
        <p:spPr>
          <a:xfrm rot="16710502">
            <a:off x="4858344" y="2581787"/>
            <a:ext cx="4568283" cy="4568283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A5C089-7BC1-596D-6F75-BA50ECBE370F}"/>
                  </a:ext>
                </a:extLst>
              </p:cNvPr>
              <p:cNvSpPr txBox="1"/>
              <p:nvPr/>
            </p:nvSpPr>
            <p:spPr>
              <a:xfrm>
                <a:off x="5479948" y="260141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A5C089-7BC1-596D-6F75-BA50ECBE3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948" y="2601418"/>
                <a:ext cx="3834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4EE8FB-3018-5087-BDE8-3195B9CEC6E5}"/>
                  </a:ext>
                </a:extLst>
              </p:cNvPr>
              <p:cNvSpPr txBox="1"/>
              <p:nvPr/>
            </p:nvSpPr>
            <p:spPr>
              <a:xfrm>
                <a:off x="7982383" y="339827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4EE8FB-3018-5087-BDE8-3195B9CEC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383" y="3398270"/>
                <a:ext cx="4058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793063-C82A-F551-C53D-32D7BBEE4708}"/>
                  </a:ext>
                </a:extLst>
              </p:cNvPr>
              <p:cNvSpPr txBox="1"/>
              <p:nvPr/>
            </p:nvSpPr>
            <p:spPr>
              <a:xfrm>
                <a:off x="6248640" y="5177358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793063-C82A-F551-C53D-32D7BBEE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640" y="5177358"/>
                <a:ext cx="4090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BA8244-B610-3B32-C550-5963DD34366F}"/>
                  </a:ext>
                </a:extLst>
              </p:cNvPr>
              <p:cNvSpPr txBox="1"/>
              <p:nvPr/>
            </p:nvSpPr>
            <p:spPr>
              <a:xfrm>
                <a:off x="5120599" y="422001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BA8244-B610-3B32-C550-5963DD343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99" y="4220012"/>
                <a:ext cx="4106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241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19414-FEA8-1A42-AD2D-72D9065B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0E0B61-E0AB-1975-C32C-7311747F3825}"/>
              </a:ext>
            </a:extLst>
          </p:cNvPr>
          <p:cNvSpPr/>
          <p:nvPr/>
        </p:nvSpPr>
        <p:spPr>
          <a:xfrm>
            <a:off x="2643981" y="5662"/>
            <a:ext cx="6852338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C8C90F-3755-3F81-D284-C395DFA28592}"/>
              </a:ext>
            </a:extLst>
          </p:cNvPr>
          <p:cNvCxnSpPr>
            <a:cxnSpLocks/>
          </p:cNvCxnSpPr>
          <p:nvPr/>
        </p:nvCxnSpPr>
        <p:spPr>
          <a:xfrm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BF26B03-37DF-59D2-C672-2DC518FE515A}"/>
              </a:ext>
            </a:extLst>
          </p:cNvPr>
          <p:cNvCxnSpPr>
            <a:cxnSpLocks/>
          </p:cNvCxnSpPr>
          <p:nvPr/>
        </p:nvCxnSpPr>
        <p:spPr>
          <a:xfrm rot="5400000"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/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/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97EF2EB7-5D9F-4B21-6BAF-7B78A76D52A9}"/>
              </a:ext>
            </a:extLst>
          </p:cNvPr>
          <p:cNvSpPr/>
          <p:nvPr/>
        </p:nvSpPr>
        <p:spPr>
          <a:xfrm>
            <a:off x="3429479" y="1000128"/>
            <a:ext cx="5048244" cy="504824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FC314E4-217E-E1AA-C8D1-E76DA2ECA11E}"/>
              </a:ext>
            </a:extLst>
          </p:cNvPr>
          <p:cNvSpPr/>
          <p:nvPr/>
        </p:nvSpPr>
        <p:spPr>
          <a:xfrm>
            <a:off x="7713539" y="1698593"/>
            <a:ext cx="146118" cy="1461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175F8BA-9F29-AA92-1260-0CC06F14738A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953601" y="1823313"/>
            <a:ext cx="1781336" cy="1700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491012-F9D3-3B90-753B-F2CA486446E7}"/>
                  </a:ext>
                </a:extLst>
              </p:cNvPr>
              <p:cNvSpPr txBox="1"/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491012-F9D3-3B90-753B-F2CA48644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>
            <a:extLst>
              <a:ext uri="{FF2B5EF4-FFF2-40B4-BE49-F238E27FC236}">
                <a16:creationId xmlns:a16="http://schemas.microsoft.com/office/drawing/2014/main" id="{8C933C0D-1148-CDFA-9A7C-AF5EAF816187}"/>
              </a:ext>
            </a:extLst>
          </p:cNvPr>
          <p:cNvSpPr/>
          <p:nvPr/>
        </p:nvSpPr>
        <p:spPr>
          <a:xfrm rot="16200000">
            <a:off x="5953600" y="1832833"/>
            <a:ext cx="3382834" cy="3382834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C850C9-4A70-8386-06B2-CD167B42214B}"/>
                  </a:ext>
                </a:extLst>
              </p:cNvPr>
              <p:cNvSpPr txBox="1"/>
              <p:nvPr/>
            </p:nvSpPr>
            <p:spPr>
              <a:xfrm>
                <a:off x="6238400" y="192049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C850C9-4A70-8386-06B2-CD167B422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400" y="1920490"/>
                <a:ext cx="404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원호 20">
            <a:extLst>
              <a:ext uri="{FF2B5EF4-FFF2-40B4-BE49-F238E27FC236}">
                <a16:creationId xmlns:a16="http://schemas.microsoft.com/office/drawing/2014/main" id="{5825462A-8AD2-20D2-D35B-7BC7202B0C51}"/>
              </a:ext>
            </a:extLst>
          </p:cNvPr>
          <p:cNvSpPr/>
          <p:nvPr/>
        </p:nvSpPr>
        <p:spPr>
          <a:xfrm rot="1443793">
            <a:off x="5963108" y="3327334"/>
            <a:ext cx="265784" cy="265784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DE24FA-6F23-919C-24D5-FF1403A94F53}"/>
                  </a:ext>
                </a:extLst>
              </p:cNvPr>
              <p:cNvSpPr txBox="1"/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DE24FA-6F23-919C-24D5-FF1403A94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/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/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/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/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202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0DDFC-EC27-4A8D-B0C1-8DEE3E19D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0155D5-74CD-0DD6-49C3-4936D7B1260B}"/>
              </a:ext>
            </a:extLst>
          </p:cNvPr>
          <p:cNvSpPr/>
          <p:nvPr/>
        </p:nvSpPr>
        <p:spPr>
          <a:xfrm>
            <a:off x="2643981" y="5662"/>
            <a:ext cx="6852338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2333238-D418-15A4-D1B5-CF230E079399}"/>
              </a:ext>
            </a:extLst>
          </p:cNvPr>
          <p:cNvCxnSpPr>
            <a:cxnSpLocks/>
          </p:cNvCxnSpPr>
          <p:nvPr/>
        </p:nvCxnSpPr>
        <p:spPr>
          <a:xfrm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957566A-2532-C7D5-54C6-B25AC2B627D5}"/>
              </a:ext>
            </a:extLst>
          </p:cNvPr>
          <p:cNvCxnSpPr>
            <a:cxnSpLocks/>
          </p:cNvCxnSpPr>
          <p:nvPr/>
        </p:nvCxnSpPr>
        <p:spPr>
          <a:xfrm rot="5400000"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37739D-0147-2F12-AE24-2193FBFA6E83}"/>
                  </a:ext>
                </a:extLst>
              </p:cNvPr>
              <p:cNvSpPr txBox="1"/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37739D-0147-2F12-AE24-2193FBFA6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F47C86-60F3-CF03-39BC-6E95900F583D}"/>
                  </a:ext>
                </a:extLst>
              </p:cNvPr>
              <p:cNvSpPr txBox="1"/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F47C86-60F3-CF03-39BC-6E95900F5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75FAA101-EE54-F161-7261-51D0E16C6D7D}"/>
              </a:ext>
            </a:extLst>
          </p:cNvPr>
          <p:cNvSpPr/>
          <p:nvPr/>
        </p:nvSpPr>
        <p:spPr>
          <a:xfrm>
            <a:off x="3429479" y="1000128"/>
            <a:ext cx="5048244" cy="504824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73768D4-D6E9-4D49-EC19-6AEFF0C2EE37}"/>
              </a:ext>
            </a:extLst>
          </p:cNvPr>
          <p:cNvSpPr/>
          <p:nvPr/>
        </p:nvSpPr>
        <p:spPr>
          <a:xfrm>
            <a:off x="7713539" y="1698593"/>
            <a:ext cx="146118" cy="1461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6E3117-C695-0EA2-48D9-34E5FE6EA7BE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953601" y="1823313"/>
            <a:ext cx="1781336" cy="1700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9DA086-100E-23A9-DD1C-14B29ABC8FFC}"/>
                  </a:ext>
                </a:extLst>
              </p:cNvPr>
              <p:cNvSpPr txBox="1"/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9DA086-100E-23A9-DD1C-14B29ABC8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>
            <a:extLst>
              <a:ext uri="{FF2B5EF4-FFF2-40B4-BE49-F238E27FC236}">
                <a16:creationId xmlns:a16="http://schemas.microsoft.com/office/drawing/2014/main" id="{4D79EE2A-AB29-A05F-9E8E-D954CCA3224C}"/>
              </a:ext>
            </a:extLst>
          </p:cNvPr>
          <p:cNvSpPr/>
          <p:nvPr/>
        </p:nvSpPr>
        <p:spPr>
          <a:xfrm rot="16200000">
            <a:off x="5953600" y="1832833"/>
            <a:ext cx="3382834" cy="3382834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B34696-0413-AA58-94D3-AF602D9BE422}"/>
                  </a:ext>
                </a:extLst>
              </p:cNvPr>
              <p:cNvSpPr txBox="1"/>
              <p:nvPr/>
            </p:nvSpPr>
            <p:spPr>
              <a:xfrm>
                <a:off x="6238400" y="1920490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B34696-0413-AA58-94D3-AF602D9BE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400" y="1920490"/>
                <a:ext cx="383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원호 20">
            <a:extLst>
              <a:ext uri="{FF2B5EF4-FFF2-40B4-BE49-F238E27FC236}">
                <a16:creationId xmlns:a16="http://schemas.microsoft.com/office/drawing/2014/main" id="{8C90E54D-AD44-B3CA-AF10-4CD332F0AF5A}"/>
              </a:ext>
            </a:extLst>
          </p:cNvPr>
          <p:cNvSpPr/>
          <p:nvPr/>
        </p:nvSpPr>
        <p:spPr>
          <a:xfrm rot="1443793">
            <a:off x="5963108" y="3327334"/>
            <a:ext cx="265784" cy="265784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AB669D-DA31-68CD-7800-EB7C50787BC3}"/>
                  </a:ext>
                </a:extLst>
              </p:cNvPr>
              <p:cNvSpPr txBox="1"/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AB669D-DA31-68CD-7800-EB7C50787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FAC722-1B69-ADB7-9A5D-F3ABB11CC15D}"/>
                  </a:ext>
                </a:extLst>
              </p:cNvPr>
              <p:cNvSpPr txBox="1"/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FAC722-1B69-ADB7-9A5D-F3ABB11CC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89A258-AE1D-758D-B8F4-A2A2DC9A5C2D}"/>
                  </a:ext>
                </a:extLst>
              </p:cNvPr>
              <p:cNvSpPr txBox="1"/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89A258-AE1D-758D-B8F4-A2A2DC9A5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324052-4EAF-1A47-A9FD-47A186F05B38}"/>
                  </a:ext>
                </a:extLst>
              </p:cNvPr>
              <p:cNvSpPr txBox="1"/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324052-4EAF-1A47-A9FD-47A186F05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35A05D-11FA-3CDB-A544-5D22C5E0D150}"/>
                  </a:ext>
                </a:extLst>
              </p:cNvPr>
              <p:cNvSpPr txBox="1"/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35A05D-11FA-3CDB-A544-5D22C5E0D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AC26D3-6291-8F82-714D-0C539434C088}"/>
              </a:ext>
            </a:extLst>
          </p:cNvPr>
          <p:cNvCxnSpPr>
            <a:stCxn id="13" idx="4"/>
          </p:cNvCxnSpPr>
          <p:nvPr/>
        </p:nvCxnSpPr>
        <p:spPr>
          <a:xfrm>
            <a:off x="7786598" y="1844711"/>
            <a:ext cx="4852" cy="16795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FD7066-DBCE-CC98-9624-D2A04774FEC0}"/>
              </a:ext>
            </a:extLst>
          </p:cNvPr>
          <p:cNvCxnSpPr>
            <a:endCxn id="19" idx="0"/>
          </p:cNvCxnSpPr>
          <p:nvPr/>
        </p:nvCxnSpPr>
        <p:spPr>
          <a:xfrm flipH="1">
            <a:off x="5953600" y="3524249"/>
            <a:ext cx="18329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F05D0A-E45F-44BB-79FB-B016B8CE5900}"/>
              </a:ext>
            </a:extLst>
          </p:cNvPr>
          <p:cNvSpPr/>
          <p:nvPr/>
        </p:nvSpPr>
        <p:spPr>
          <a:xfrm>
            <a:off x="7578939" y="3307873"/>
            <a:ext cx="214433" cy="214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D56AA4D2-726C-B6D6-E818-14D9C82FE5B2}"/>
              </a:ext>
            </a:extLst>
          </p:cNvPr>
          <p:cNvSpPr/>
          <p:nvPr/>
        </p:nvSpPr>
        <p:spPr>
          <a:xfrm rot="8100000">
            <a:off x="5585561" y="1343598"/>
            <a:ext cx="2569076" cy="2569076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F75B610C-3D7E-57CA-38BD-7A103B33FFD3}"/>
              </a:ext>
            </a:extLst>
          </p:cNvPr>
          <p:cNvSpPr/>
          <p:nvPr/>
        </p:nvSpPr>
        <p:spPr>
          <a:xfrm rot="2700000">
            <a:off x="5790880" y="1489661"/>
            <a:ext cx="2363678" cy="2363678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601E98-B5EB-9D81-07E2-7C9F72B5304C}"/>
                  </a:ext>
                </a:extLst>
              </p:cNvPr>
              <p:cNvSpPr txBox="1"/>
              <p:nvPr/>
            </p:nvSpPr>
            <p:spPr>
              <a:xfrm>
                <a:off x="6723848" y="3923072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601E98-B5EB-9D81-07E2-7C9F72B5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848" y="3923072"/>
                <a:ext cx="40908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A80D2B-7B16-47B4-BC13-7F515D29B0ED}"/>
                  </a:ext>
                </a:extLst>
              </p:cNvPr>
              <p:cNvSpPr txBox="1"/>
              <p:nvPr/>
            </p:nvSpPr>
            <p:spPr>
              <a:xfrm>
                <a:off x="8039309" y="2772336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A80D2B-7B16-47B4-BC13-7F515D29B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309" y="2772336"/>
                <a:ext cx="40588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656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C8DD5-5BBF-D08E-0BB6-338947200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F323D7-427A-8E06-32E6-93041411C8FB}"/>
              </a:ext>
            </a:extLst>
          </p:cNvPr>
          <p:cNvSpPr/>
          <p:nvPr/>
        </p:nvSpPr>
        <p:spPr>
          <a:xfrm>
            <a:off x="2643981" y="5662"/>
            <a:ext cx="6852338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FF42EF-B492-07B7-B83D-A991B44EA81B}"/>
              </a:ext>
            </a:extLst>
          </p:cNvPr>
          <p:cNvCxnSpPr>
            <a:cxnSpLocks/>
          </p:cNvCxnSpPr>
          <p:nvPr/>
        </p:nvCxnSpPr>
        <p:spPr>
          <a:xfrm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4D1ACCE-8941-544C-4C42-7173281902A1}"/>
              </a:ext>
            </a:extLst>
          </p:cNvPr>
          <p:cNvCxnSpPr>
            <a:cxnSpLocks/>
          </p:cNvCxnSpPr>
          <p:nvPr/>
        </p:nvCxnSpPr>
        <p:spPr>
          <a:xfrm rot="5400000"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79E449-5356-E74B-FDC5-8BD7A2617AE9}"/>
                  </a:ext>
                </a:extLst>
              </p:cNvPr>
              <p:cNvSpPr txBox="1"/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79E449-5356-E74B-FDC5-8BD7A261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BE705C-7EB7-ACEE-DBFB-A87680F1DE14}"/>
                  </a:ext>
                </a:extLst>
              </p:cNvPr>
              <p:cNvSpPr txBox="1"/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BE705C-7EB7-ACEE-DBFB-A87680F1D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772240AB-B8CC-5F4B-CF0B-F744679AA681}"/>
              </a:ext>
            </a:extLst>
          </p:cNvPr>
          <p:cNvSpPr/>
          <p:nvPr/>
        </p:nvSpPr>
        <p:spPr>
          <a:xfrm>
            <a:off x="3429479" y="1000128"/>
            <a:ext cx="5048244" cy="504824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C371807-CD61-9CC0-36A2-200AD9C73AAB}"/>
              </a:ext>
            </a:extLst>
          </p:cNvPr>
          <p:cNvSpPr/>
          <p:nvPr/>
        </p:nvSpPr>
        <p:spPr>
          <a:xfrm>
            <a:off x="7713539" y="1698593"/>
            <a:ext cx="146118" cy="1461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1EAF57-70E8-47B7-8B80-6C944778E6B0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953601" y="1823313"/>
            <a:ext cx="1781336" cy="1700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6C1B2E-F294-CBB1-C294-4F98B228FC02}"/>
                  </a:ext>
                </a:extLst>
              </p:cNvPr>
              <p:cNvSpPr txBox="1"/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6C1B2E-F294-CBB1-C294-4F98B228F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>
            <a:extLst>
              <a:ext uri="{FF2B5EF4-FFF2-40B4-BE49-F238E27FC236}">
                <a16:creationId xmlns:a16="http://schemas.microsoft.com/office/drawing/2014/main" id="{8D48B4D1-2D71-0FF2-B889-48E3FCB73143}"/>
              </a:ext>
            </a:extLst>
          </p:cNvPr>
          <p:cNvSpPr/>
          <p:nvPr/>
        </p:nvSpPr>
        <p:spPr>
          <a:xfrm rot="16200000">
            <a:off x="5953600" y="1832833"/>
            <a:ext cx="3382834" cy="3382834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27883B-8A3E-7241-742C-3D41F2959BBB}"/>
                  </a:ext>
                </a:extLst>
              </p:cNvPr>
              <p:cNvSpPr txBox="1"/>
              <p:nvPr/>
            </p:nvSpPr>
            <p:spPr>
              <a:xfrm>
                <a:off x="6238400" y="192049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27883B-8A3E-7241-742C-3D41F2959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400" y="1920490"/>
                <a:ext cx="404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원호 20">
            <a:extLst>
              <a:ext uri="{FF2B5EF4-FFF2-40B4-BE49-F238E27FC236}">
                <a16:creationId xmlns:a16="http://schemas.microsoft.com/office/drawing/2014/main" id="{90E31680-2A19-F69F-B1D6-B8CFA2EE49A6}"/>
              </a:ext>
            </a:extLst>
          </p:cNvPr>
          <p:cNvSpPr/>
          <p:nvPr/>
        </p:nvSpPr>
        <p:spPr>
          <a:xfrm rot="1443793">
            <a:off x="5963108" y="3327334"/>
            <a:ext cx="265784" cy="265784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063A29-2A62-DE13-67BB-0C16D6C69CD3}"/>
                  </a:ext>
                </a:extLst>
              </p:cNvPr>
              <p:cNvSpPr txBox="1"/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063A29-2A62-DE13-67BB-0C16D6C69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C4A681A-7E43-981E-1D52-76EBC1F9CBC9}"/>
                  </a:ext>
                </a:extLst>
              </p:cNvPr>
              <p:cNvSpPr txBox="1"/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C4A681A-7E43-981E-1D52-76EBC1F9C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D9DFDC-BCE5-1C50-8346-16B97CE24C09}"/>
                  </a:ext>
                </a:extLst>
              </p:cNvPr>
              <p:cNvSpPr txBox="1"/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D9DFDC-BCE5-1C50-8346-16B97CE24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C34199-5DB6-793F-4D60-8C3E21697894}"/>
                  </a:ext>
                </a:extLst>
              </p:cNvPr>
              <p:cNvSpPr txBox="1"/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C34199-5DB6-793F-4D60-8C3E21697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3FE063-EEC1-74D0-CF3F-B13E17F546DE}"/>
                  </a:ext>
                </a:extLst>
              </p:cNvPr>
              <p:cNvSpPr txBox="1"/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3FE063-EEC1-74D0-CF3F-B13E17F54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B7558C-7B5F-FCB9-EA89-506D41EF89C0}"/>
              </a:ext>
            </a:extLst>
          </p:cNvPr>
          <p:cNvCxnSpPr>
            <a:stCxn id="13" idx="4"/>
          </p:cNvCxnSpPr>
          <p:nvPr/>
        </p:nvCxnSpPr>
        <p:spPr>
          <a:xfrm>
            <a:off x="7786598" y="1844711"/>
            <a:ext cx="4852" cy="16795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26A4F5-31E6-D102-2401-D99B77F589C5}"/>
              </a:ext>
            </a:extLst>
          </p:cNvPr>
          <p:cNvCxnSpPr>
            <a:endCxn id="19" idx="0"/>
          </p:cNvCxnSpPr>
          <p:nvPr/>
        </p:nvCxnSpPr>
        <p:spPr>
          <a:xfrm flipH="1">
            <a:off x="5953600" y="3524249"/>
            <a:ext cx="18329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D412E0-9C57-D5F5-8D06-94734B3A059B}"/>
              </a:ext>
            </a:extLst>
          </p:cNvPr>
          <p:cNvSpPr/>
          <p:nvPr/>
        </p:nvSpPr>
        <p:spPr>
          <a:xfrm>
            <a:off x="7578939" y="3307873"/>
            <a:ext cx="214433" cy="214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97CEE48B-24D5-84E7-907D-4C8A4C1F5361}"/>
              </a:ext>
            </a:extLst>
          </p:cNvPr>
          <p:cNvSpPr/>
          <p:nvPr/>
        </p:nvSpPr>
        <p:spPr>
          <a:xfrm rot="8100000">
            <a:off x="5585561" y="1343598"/>
            <a:ext cx="2569076" cy="2569076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5F17D628-1061-5E21-A640-621992CB6A83}"/>
              </a:ext>
            </a:extLst>
          </p:cNvPr>
          <p:cNvSpPr/>
          <p:nvPr/>
        </p:nvSpPr>
        <p:spPr>
          <a:xfrm rot="2700000">
            <a:off x="5790880" y="1489661"/>
            <a:ext cx="2363678" cy="2363678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6CC643-FDC8-B0CA-A155-11D66D154373}"/>
                  </a:ext>
                </a:extLst>
              </p:cNvPr>
              <p:cNvSpPr txBox="1"/>
              <p:nvPr/>
            </p:nvSpPr>
            <p:spPr>
              <a:xfrm>
                <a:off x="6584631" y="3881208"/>
                <a:ext cx="776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6CC643-FDC8-B0CA-A155-11D66D154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631" y="3881208"/>
                <a:ext cx="7761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70FFB9-705A-3217-573C-20B7453B3C24}"/>
                  </a:ext>
                </a:extLst>
              </p:cNvPr>
              <p:cNvSpPr txBox="1"/>
              <p:nvPr/>
            </p:nvSpPr>
            <p:spPr>
              <a:xfrm>
                <a:off x="8217606" y="2754990"/>
                <a:ext cx="7601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70FFB9-705A-3217-573C-20B7453B3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606" y="2754990"/>
                <a:ext cx="76014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03CEBE-2BC6-7FC0-3F85-1D3133F275DD}"/>
                  </a:ext>
                </a:extLst>
              </p:cNvPr>
              <p:cNvSpPr txBox="1"/>
              <p:nvPr/>
            </p:nvSpPr>
            <p:spPr>
              <a:xfrm>
                <a:off x="7762147" y="1494064"/>
                <a:ext cx="1600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03CEBE-2BC6-7FC0-3F85-1D3133F2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147" y="1494064"/>
                <a:ext cx="1600118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77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96BDC-76B6-BA71-7252-B358725D6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B177A6-0438-8F11-FBB3-AA47B28EF51B}"/>
              </a:ext>
            </a:extLst>
          </p:cNvPr>
          <p:cNvSpPr/>
          <p:nvPr/>
        </p:nvSpPr>
        <p:spPr>
          <a:xfrm>
            <a:off x="2643981" y="5662"/>
            <a:ext cx="6852338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923E1E-9C14-21C0-A8CD-43A0234FE93A}"/>
              </a:ext>
            </a:extLst>
          </p:cNvPr>
          <p:cNvCxnSpPr>
            <a:cxnSpLocks/>
          </p:cNvCxnSpPr>
          <p:nvPr/>
        </p:nvCxnSpPr>
        <p:spPr>
          <a:xfrm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16321D7-C29F-96EA-4220-26AC4A35B996}"/>
              </a:ext>
            </a:extLst>
          </p:cNvPr>
          <p:cNvCxnSpPr>
            <a:cxnSpLocks/>
          </p:cNvCxnSpPr>
          <p:nvPr/>
        </p:nvCxnSpPr>
        <p:spPr>
          <a:xfrm rot="5400000"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7F00A4-B32F-9F4E-4704-F3A010BF0CD7}"/>
                  </a:ext>
                </a:extLst>
              </p:cNvPr>
              <p:cNvSpPr txBox="1"/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7F00A4-B32F-9F4E-4704-F3A010BF0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74E52F-A167-8058-A2B1-9F403426AFE5}"/>
                  </a:ext>
                </a:extLst>
              </p:cNvPr>
              <p:cNvSpPr txBox="1"/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74E52F-A167-8058-A2B1-9F403426A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E6798656-9EF2-ACDA-447A-110643D65563}"/>
              </a:ext>
            </a:extLst>
          </p:cNvPr>
          <p:cNvSpPr/>
          <p:nvPr/>
        </p:nvSpPr>
        <p:spPr>
          <a:xfrm>
            <a:off x="3429479" y="1000128"/>
            <a:ext cx="5048244" cy="504824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531EE53-B7E3-5D36-D867-C73D68B26A31}"/>
              </a:ext>
            </a:extLst>
          </p:cNvPr>
          <p:cNvSpPr/>
          <p:nvPr/>
        </p:nvSpPr>
        <p:spPr>
          <a:xfrm>
            <a:off x="7713539" y="1698593"/>
            <a:ext cx="146118" cy="1461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3617B6-D4A1-D9C5-DFA6-C0698F53DD0C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953601" y="1823313"/>
            <a:ext cx="1781336" cy="1700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A216C9-7308-33C3-FEEF-C6C81504773A}"/>
                  </a:ext>
                </a:extLst>
              </p:cNvPr>
              <p:cNvSpPr txBox="1"/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A216C9-7308-33C3-FEEF-C6C815047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>
            <a:extLst>
              <a:ext uri="{FF2B5EF4-FFF2-40B4-BE49-F238E27FC236}">
                <a16:creationId xmlns:a16="http://schemas.microsoft.com/office/drawing/2014/main" id="{4000250C-FA78-704C-8747-44B0FA1D161D}"/>
              </a:ext>
            </a:extLst>
          </p:cNvPr>
          <p:cNvSpPr/>
          <p:nvPr/>
        </p:nvSpPr>
        <p:spPr>
          <a:xfrm rot="16200000">
            <a:off x="5953600" y="1832833"/>
            <a:ext cx="3382834" cy="3382834"/>
          </a:xfrm>
          <a:prstGeom prst="arc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41650C-72DA-F581-A435-FD30A41032C9}"/>
                  </a:ext>
                </a:extLst>
              </p:cNvPr>
              <p:cNvSpPr txBox="1"/>
              <p:nvPr/>
            </p:nvSpPr>
            <p:spPr>
              <a:xfrm>
                <a:off x="6238400" y="192049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41650C-72DA-F581-A435-FD30A4103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400" y="1920490"/>
                <a:ext cx="3898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원호 20">
            <a:extLst>
              <a:ext uri="{FF2B5EF4-FFF2-40B4-BE49-F238E27FC236}">
                <a16:creationId xmlns:a16="http://schemas.microsoft.com/office/drawing/2014/main" id="{866CDEC7-41CA-1000-D6EF-1875F5ABD875}"/>
              </a:ext>
            </a:extLst>
          </p:cNvPr>
          <p:cNvSpPr/>
          <p:nvPr/>
        </p:nvSpPr>
        <p:spPr>
          <a:xfrm rot="1443793">
            <a:off x="5963108" y="3327334"/>
            <a:ext cx="265784" cy="265784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E167AD-0A97-7A05-FEB4-D2A8D7C363A9}"/>
                  </a:ext>
                </a:extLst>
              </p:cNvPr>
              <p:cNvSpPr txBox="1"/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E167AD-0A97-7A05-FEB4-D2A8D7C36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4383E0-3795-163D-F2A3-2C514FF4EC51}"/>
                  </a:ext>
                </a:extLst>
              </p:cNvPr>
              <p:cNvSpPr txBox="1"/>
              <p:nvPr/>
            </p:nvSpPr>
            <p:spPr>
              <a:xfrm>
                <a:off x="5585414" y="63678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4383E0-3795-163D-F2A3-2C514FF4E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14" y="636782"/>
                <a:ext cx="3898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A6FDF8-07DC-367B-1E3A-3188117D780B}"/>
                  </a:ext>
                </a:extLst>
              </p:cNvPr>
              <p:cNvSpPr txBox="1"/>
              <p:nvPr/>
            </p:nvSpPr>
            <p:spPr>
              <a:xfrm>
                <a:off x="2946825" y="3491481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A6FDF8-07DC-367B-1E3A-3188117D7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25" y="3491481"/>
                <a:ext cx="5629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EFB98-02BB-DA14-7AF6-B9E821713192}"/>
                  </a:ext>
                </a:extLst>
              </p:cNvPr>
              <p:cNvSpPr txBox="1"/>
              <p:nvPr/>
            </p:nvSpPr>
            <p:spPr>
              <a:xfrm>
                <a:off x="5424217" y="6029687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EFB98-02BB-DA14-7AF6-B9E821713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17" y="6029687"/>
                <a:ext cx="5629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8C7C16-6AF4-7774-5381-34DACE696EEE}"/>
                  </a:ext>
                </a:extLst>
              </p:cNvPr>
              <p:cNvSpPr txBox="1"/>
              <p:nvPr/>
            </p:nvSpPr>
            <p:spPr>
              <a:xfrm>
                <a:off x="8434549" y="353477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8C7C16-6AF4-7774-5381-34DACE696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49" y="3534775"/>
                <a:ext cx="3898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934B35-A71A-A2E2-8178-F44A7A3530C8}"/>
              </a:ext>
            </a:extLst>
          </p:cNvPr>
          <p:cNvCxnSpPr>
            <a:stCxn id="13" idx="4"/>
          </p:cNvCxnSpPr>
          <p:nvPr/>
        </p:nvCxnSpPr>
        <p:spPr>
          <a:xfrm>
            <a:off x="7786598" y="1844711"/>
            <a:ext cx="4852" cy="167953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DEA39C-376A-40F2-6B0B-2EA7DC50D761}"/>
              </a:ext>
            </a:extLst>
          </p:cNvPr>
          <p:cNvSpPr/>
          <p:nvPr/>
        </p:nvSpPr>
        <p:spPr>
          <a:xfrm>
            <a:off x="7578939" y="3307873"/>
            <a:ext cx="214433" cy="214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416187EC-B21B-8057-5519-FED006AB0EE9}"/>
              </a:ext>
            </a:extLst>
          </p:cNvPr>
          <p:cNvSpPr/>
          <p:nvPr/>
        </p:nvSpPr>
        <p:spPr>
          <a:xfrm rot="8100000">
            <a:off x="5585561" y="1343598"/>
            <a:ext cx="2569076" cy="2569076"/>
          </a:xfrm>
          <a:prstGeom prst="arc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0C506EE5-EB6B-6D1F-D88C-1A601EF6FBBA}"/>
              </a:ext>
            </a:extLst>
          </p:cNvPr>
          <p:cNvSpPr/>
          <p:nvPr/>
        </p:nvSpPr>
        <p:spPr>
          <a:xfrm rot="2700000">
            <a:off x="5790880" y="1489661"/>
            <a:ext cx="2363678" cy="2363678"/>
          </a:xfrm>
          <a:prstGeom prst="arc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177FEF-2816-6964-BFAB-665D19F21288}"/>
                  </a:ext>
                </a:extLst>
              </p:cNvPr>
              <p:cNvSpPr txBox="1"/>
              <p:nvPr/>
            </p:nvSpPr>
            <p:spPr>
              <a:xfrm>
                <a:off x="6584631" y="3881208"/>
                <a:ext cx="1067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177FEF-2816-6964-BFAB-665D19F21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631" y="3881208"/>
                <a:ext cx="10679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64E2B9-B78D-E134-78D0-78450E3A8DB1}"/>
                  </a:ext>
                </a:extLst>
              </p:cNvPr>
              <p:cNvSpPr txBox="1"/>
              <p:nvPr/>
            </p:nvSpPr>
            <p:spPr>
              <a:xfrm>
                <a:off x="8217606" y="2754990"/>
                <a:ext cx="105189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64E2B9-B78D-E134-78D0-78450E3A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606" y="2754990"/>
                <a:ext cx="105189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E13A58-8C63-15B1-162B-ABE30C9E097B}"/>
                  </a:ext>
                </a:extLst>
              </p:cNvPr>
              <p:cNvSpPr txBox="1"/>
              <p:nvPr/>
            </p:nvSpPr>
            <p:spPr>
              <a:xfrm>
                <a:off x="7488229" y="1217756"/>
                <a:ext cx="1840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E13A58-8C63-15B1-162B-ABE30C9E0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29" y="1217756"/>
                <a:ext cx="1840568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942F7D5-0C2A-F627-7CA8-A7452CED224D}"/>
              </a:ext>
            </a:extLst>
          </p:cNvPr>
          <p:cNvCxnSpPr>
            <a:cxnSpLocks/>
          </p:cNvCxnSpPr>
          <p:nvPr/>
        </p:nvCxnSpPr>
        <p:spPr>
          <a:xfrm rot="5400000">
            <a:off x="6824519" y="962308"/>
            <a:ext cx="4852" cy="167953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5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E3097-32A5-E11A-755F-1A072F5F4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F63C6E-1B28-A461-1A88-75BA91790234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17B1799-0689-0FB1-2D47-28FED1117F70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4548A5F-7CDD-47ED-C055-40E5B98F87B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8FB59BA2-E5FC-2642-8A9E-739DD6B22FE2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317360E-08DD-42F5-3721-560A8E14C9E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1436E03-B28C-84FF-FF9A-10CDDE86389B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9000851A-9C17-EBFA-5883-6C1F81E914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475319EA-AC19-234E-23C9-86DDACB68F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CF429F1-B7F9-F685-3056-D420F9B0F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84CF7022-2568-81FF-7159-9DF01230C1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C23B652-B5F0-7118-87C4-40D0DC2A27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3DED6C3-6F2B-98F1-97EA-BBCE1AD77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ABB108B3-3A1D-1994-8887-8DAF53DCE2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DE08D232-1E96-24FC-62DE-BCF9A45FA6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97D5ABB1-1271-9E00-3ED4-B77985622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EBD8A009-6FD8-F6A2-24CD-F4736ABD46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B6F56CCA-B3DA-1ED7-8806-F795EFD35C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E44FDAB-1855-D53A-6DAD-947C3930B559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10DA0AD-7293-5F00-46B1-29416428BC58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E7BE22B-E154-DE17-D7C2-646F1184FE78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55F5CFA-55AA-6C6A-E821-AE384D2D1110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82C3A3A-9D5A-8C8D-3A6B-25D50E3F7E4C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5D8FF74-D0C4-32BD-2C3F-C397AD5F6E6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9DF45D8-C179-049E-0B3D-74A604D07EDF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3339E59-BA86-DFEA-C613-4F0750A7592D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66DBD94-EE5B-D025-B4E9-B6C28EF03E5D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BD39ACC-E4A7-C1FA-415F-0A69962A51BC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A5E84E2-56DE-303F-C209-45F2194E2EEE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D2B03E9F-A2F0-DE2A-B15A-1A7A45FDCCB5}"/>
              </a:ext>
            </a:extLst>
          </p:cNvPr>
          <p:cNvSpPr/>
          <p:nvPr/>
        </p:nvSpPr>
        <p:spPr>
          <a:xfrm>
            <a:off x="4396352" y="3292025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E00634-FD97-0F40-BD0E-F261BE8C1398}"/>
              </a:ext>
            </a:extLst>
          </p:cNvPr>
          <p:cNvSpPr/>
          <p:nvPr/>
        </p:nvSpPr>
        <p:spPr>
          <a:xfrm>
            <a:off x="7806301" y="3292025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4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4D16F-C3E4-1D5D-FD86-68AE3F518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52D39D5-22FA-3FCD-5E76-DFFEA3BABEA9}"/>
              </a:ext>
            </a:extLst>
          </p:cNvPr>
          <p:cNvSpPr/>
          <p:nvPr/>
        </p:nvSpPr>
        <p:spPr>
          <a:xfrm>
            <a:off x="1885950" y="2220686"/>
            <a:ext cx="8801100" cy="204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5C79070-FA32-5F09-07A5-DA8B063D7DC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A2928AD-DFCB-EF5D-AB37-D50B9855319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7F4F1D42-F34F-B117-835A-3EC74C21033E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6BC41D1-1F89-1A59-227F-D2FCD7D6E09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5AAEE853-D960-42A7-89DF-838ECCE31765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DF5384A3-B8E8-E007-11FF-0D32C41CB6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F457D10C-83AB-4C83-F06E-0E942B4B2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42A0014-741B-EC85-56D9-EF28E082B8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43D7E735-0D41-E9FD-AC74-B445B93D9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DA505C63-06B0-1FF7-F394-5EE92F1081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4FAAAC2-F7E5-ADF9-B140-7584D58D0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E0B6621-4D95-11B1-B946-390FF36F6D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96CDBEAB-B5BF-7CCA-E190-8E06136974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F5F07A72-2391-D06D-FCBA-96154F4F97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8536CED-3ACC-4506-D2BD-6A5D1B177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177EC1CA-3E3F-8493-8711-CCB7313D00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B75494-B2D5-ABC7-E603-6F3A41758DE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5A1D12F-37D0-4A0A-7AC1-2E54E75E4170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554E2F2-07C0-7C5F-C144-F280653F55B2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DA6CEF4-C92F-CA90-1B1F-269A110F027E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3ED32D-FE60-BE74-D85D-0DE7CB2EF3A1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13E33E5-8D23-5EFE-2912-169DC7D1BEC7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0F8AE1-CF88-D43A-81D5-7D65BC3B3591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672D0ED-6A5E-0EE7-F8CB-09566A57F884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02E28E0-00AF-AD11-BC4D-2D6FFCC96420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53BE4FE-E310-28FB-4D1B-994DF1240424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24600C0-48B7-FC49-9AE1-270E07072A32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458268-4835-3DC5-03E1-BAEA083C54F5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4EB976-160F-6D41-5313-55A5B13C94EF}"/>
              </a:ext>
            </a:extLst>
          </p:cNvPr>
          <p:cNvCxnSpPr/>
          <p:nvPr/>
        </p:nvCxnSpPr>
        <p:spPr>
          <a:xfrm>
            <a:off x="6239339" y="3429000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58E36E-D3C3-9781-DBE0-82A413896D93}"/>
              </a:ext>
            </a:extLst>
          </p:cNvPr>
          <p:cNvCxnSpPr>
            <a:cxnSpLocks/>
          </p:cNvCxnSpPr>
          <p:nvPr/>
        </p:nvCxnSpPr>
        <p:spPr>
          <a:xfrm rot="10800000">
            <a:off x="4491372" y="3429673"/>
            <a:ext cx="1704975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30C1F3-9CAA-CBB4-99B9-AB41466DFD6F}"/>
              </a:ext>
            </a:extLst>
          </p:cNvPr>
          <p:cNvSpPr txBox="1"/>
          <p:nvPr/>
        </p:nvSpPr>
        <p:spPr>
          <a:xfrm>
            <a:off x="7553079" y="254823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+|2|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C4BAB-5D05-8609-B339-64C5C55E5E46}"/>
              </a:ext>
            </a:extLst>
          </p:cNvPr>
          <p:cNvSpPr txBox="1"/>
          <p:nvPr/>
        </p:nvSpPr>
        <p:spPr>
          <a:xfrm>
            <a:off x="4183583" y="254823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-|2|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0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2411D-FA23-01A1-95C1-C2F9A0C6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29EDBA8-3A7E-9ABF-017F-B3C1F1FAA0C0}"/>
              </a:ext>
            </a:extLst>
          </p:cNvPr>
          <p:cNvSpPr/>
          <p:nvPr/>
        </p:nvSpPr>
        <p:spPr>
          <a:xfrm>
            <a:off x="1885950" y="1944914"/>
            <a:ext cx="8801100" cy="2322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1B6B3CD-6B3D-0814-2040-10864FA1907D}"/>
              </a:ext>
            </a:extLst>
          </p:cNvPr>
          <p:cNvGrpSpPr/>
          <p:nvPr/>
        </p:nvGrpSpPr>
        <p:grpSpPr>
          <a:xfrm>
            <a:off x="2054022" y="2182452"/>
            <a:ext cx="8464956" cy="1917763"/>
            <a:chOff x="2061341" y="2191702"/>
            <a:chExt cx="8464956" cy="191776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399E940-A2A0-1431-402B-888D62642F7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F77541A9-3B82-B2EB-5B73-83B47208EB2C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5636987D-1292-A36C-9153-878270FA571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266CFA5D-8E8D-4AA2-697F-E99AEB84CE5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2E5FFA8-FFEF-ED24-50B3-591405F70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D144C10-546E-D8B3-6953-286803BE4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A1D4732-3B03-4615-5035-6BA2FE905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14FCC5D-089A-2C85-872A-4CAC1DBA5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923A74EE-B1C3-AF9A-6B1C-E0EB98075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5EBB88D8-031C-8947-0C93-7D3F3259EF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78A19FB-ED18-72CA-BE11-9D878B320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A80F1D4-771E-32EF-6F93-71CBED8191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4A742FAA-30BC-49B7-1CC9-7378AD12F5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F37DC6F4-B874-5685-C376-4472FD9C53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4DBD03C9-0EA2-471E-ACBE-6EC05B14FB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EF00AB2-73A0-21ED-0AF5-B485A8C7C4CA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F5D45F0-E96F-58B9-67CA-EB4066C93EE6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7A0C236-9694-ED6F-49E0-29641B281CCF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8C8ADAA-21A6-5FA8-1B7A-F4ABBE993FB7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1D7A50C-E250-E1B4-BBB3-7EE1A74A9564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BE99DCF-DBB6-191F-3202-57FD50ED72C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A7C12F2-AFCC-7332-2DD1-5D0D9FEA3257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2B3C170-DE58-BA31-6E1B-E63CF5DC63E2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C2ABAC9-2519-466F-AAB2-038034FA66C6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FA7C4BC-7174-184D-99D6-8682B3D52910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E7FC7A2-060A-AA1B-C50B-61327B373ACF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F9388E-9E6E-1C52-F618-8A2E5C0F840B}"/>
                </a:ext>
              </a:extLst>
            </p:cNvPr>
            <p:cNvSpPr txBox="1"/>
            <p:nvPr/>
          </p:nvSpPr>
          <p:spPr>
            <a:xfrm>
              <a:off x="7981756" y="2191702"/>
              <a:ext cx="1596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 + </a:t>
              </a:r>
              <a:r>
                <a:rPr lang="en-US" altLang="ko-KR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altLang="ko-KR" sz="2400" b="1" dirty="0"/>
                <a:t> = 4</a:t>
              </a:r>
              <a:endParaRPr lang="ko-KR" altLang="en-US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9156A6-3B68-8B16-9A5E-E8C86625172C}"/>
                </a:ext>
              </a:extLst>
            </p:cNvPr>
            <p:cNvSpPr txBox="1"/>
            <p:nvPr/>
          </p:nvSpPr>
          <p:spPr>
            <a:xfrm>
              <a:off x="3912286" y="2191702"/>
              <a:ext cx="20714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 + </a:t>
              </a:r>
              <a:r>
                <a:rPr lang="en-US" altLang="ko-KR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(-5)</a:t>
              </a:r>
              <a:r>
                <a:rPr lang="en-US" altLang="ko-KR" sz="2400" b="1" dirty="0"/>
                <a:t> = -4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DB238E-74B7-098B-C052-8D648065BB2E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D419C1-2111-AAA0-8F00-79A00B3F2F37}"/>
              </a:ext>
            </a:extLst>
          </p:cNvPr>
          <p:cNvCxnSpPr/>
          <p:nvPr/>
        </p:nvCxnSpPr>
        <p:spPr>
          <a:xfrm>
            <a:off x="7921993" y="2848429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EF385F-2D97-8E7A-39CD-69978A87AC2D}"/>
              </a:ext>
            </a:extLst>
          </p:cNvPr>
          <p:cNvCxnSpPr>
            <a:cxnSpLocks/>
          </p:cNvCxnSpPr>
          <p:nvPr/>
        </p:nvCxnSpPr>
        <p:spPr>
          <a:xfrm flipH="1">
            <a:off x="2810243" y="2848429"/>
            <a:ext cx="4260851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7C1FE17-78DF-0357-78A9-31CD3052D047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730780D-63A6-1AB1-7350-88CFC9945451}"/>
              </a:ext>
            </a:extLst>
          </p:cNvPr>
          <p:cNvSpPr/>
          <p:nvPr/>
        </p:nvSpPr>
        <p:spPr>
          <a:xfrm>
            <a:off x="9499035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2EA85C3-0217-9315-BCF1-C77F1EBFD875}"/>
              </a:ext>
            </a:extLst>
          </p:cNvPr>
          <p:cNvSpPr/>
          <p:nvPr/>
        </p:nvSpPr>
        <p:spPr>
          <a:xfrm>
            <a:off x="7823872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56F790-1E28-6F1E-D53D-66C5DEEB81F9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A26E45-75C5-E037-803B-9F2279C27516}"/>
              </a:ext>
            </a:extLst>
          </p:cNvPr>
          <p:cNvCxnSpPr/>
          <p:nvPr/>
        </p:nvCxnSpPr>
        <p:spPr>
          <a:xfrm flipV="1">
            <a:off x="7939563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1FFCBC-056D-6B8A-9B2F-07DE3E39AF85}"/>
              </a:ext>
            </a:extLst>
          </p:cNvPr>
          <p:cNvCxnSpPr/>
          <p:nvPr/>
        </p:nvCxnSpPr>
        <p:spPr>
          <a:xfrm flipV="1">
            <a:off x="9614726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9D5C79-7A80-821E-C875-9F85CA7BD0CF}"/>
              </a:ext>
            </a:extLst>
          </p:cNvPr>
          <p:cNvCxnSpPr/>
          <p:nvPr/>
        </p:nvCxnSpPr>
        <p:spPr>
          <a:xfrm flipV="1">
            <a:off x="7074808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1E6AF-3F52-935C-5BAD-806477600A7A}"/>
              </a:ext>
            </a:extLst>
          </p:cNvPr>
          <p:cNvCxnSpPr/>
          <p:nvPr/>
        </p:nvCxnSpPr>
        <p:spPr>
          <a:xfrm flipV="1">
            <a:off x="2833630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7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54ED-FB11-6740-4F7B-319A62712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FB5AD52-FB96-D59E-1FCC-76D18BF9E006}"/>
              </a:ext>
            </a:extLst>
          </p:cNvPr>
          <p:cNvSpPr/>
          <p:nvPr/>
        </p:nvSpPr>
        <p:spPr>
          <a:xfrm>
            <a:off x="1885950" y="2159000"/>
            <a:ext cx="8801100" cy="392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DE7DD0C-BC9A-62C9-B3B3-4F076539508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957B3B1-4126-9CE1-641D-2748E553E1CA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9867B589-9B13-6185-F563-598C8516D927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75BDBC6C-6B4B-9665-51ED-DB6A14F2C7D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9BD12C56-CA4B-3293-6F45-BA1072D7CC6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D2A32C3-B3C0-AC8C-9E8E-5427E24D2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2BF7797-C0E1-342A-9F93-C2A0D73C47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4ABC45E6-2EE6-CA65-186F-522BBE918B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5B9730D-7338-2DE9-A824-49B6B1FEE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672FC07B-4E43-601C-D68C-1FD9B86FA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4EE7E6B4-B286-867A-2446-E26384F056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AE5D424-C57D-4763-8B70-663E24DC6B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7BB973E-FE13-BDE6-6ACC-8054FB09EA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5133B9E5-D228-3C79-98CB-954B78FE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11A94E52-201B-7ED2-FD01-EF6F00D5A5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30851F1-D206-26E9-A290-944EF194FF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43C0DB-34A5-0E20-A98D-DFF11ABEB0BC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5C00DE-76F6-CA87-779C-A583B1F36CF9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E548DA-0094-D8E6-260C-EC1723C7442B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6A7CC56-550C-A3AE-076D-E9B04D30F6D2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FE43002-F6E7-6623-AC9F-385AC43AFB58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B518056-1D10-4BA5-D97E-D2D967BA52AF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59CF2A6-5884-2154-EB0C-2F332C3EF243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2B15CEC-7F76-61B2-0D62-02AA7B7A6B20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BAC978D-CB04-F4E7-F25D-EE02CC3351B1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4D4A500-DBAF-48E2-C23D-054E2694964F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5636E45-192B-E596-72A9-AD107B628447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7B37F7-DB50-DA2E-E3B1-78F013D55BAA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0A8DDAFB-5CDE-7EAB-D678-30E8F79DF00A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DCDAB77-C35F-3DDF-8A04-07BC777A0F22}"/>
              </a:ext>
            </a:extLst>
          </p:cNvPr>
          <p:cNvSpPr/>
          <p:nvPr/>
        </p:nvSpPr>
        <p:spPr>
          <a:xfrm>
            <a:off x="7812796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E64E20-4FEC-E763-6F6A-BFFE56BE2E92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6C7E6ED6-DC6C-B4B9-0B02-843108FD9826}"/>
              </a:ext>
            </a:extLst>
          </p:cNvPr>
          <p:cNvSpPr/>
          <p:nvPr/>
        </p:nvSpPr>
        <p:spPr>
          <a:xfrm rot="18900000">
            <a:off x="6139165" y="3076260"/>
            <a:ext cx="1114216" cy="1124579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FE36F6DD-5846-C141-1E2E-53833EBA8598}"/>
              </a:ext>
            </a:extLst>
          </p:cNvPr>
          <p:cNvSpPr/>
          <p:nvPr/>
        </p:nvSpPr>
        <p:spPr>
          <a:xfrm rot="18900000">
            <a:off x="5937022" y="2897355"/>
            <a:ext cx="2383548" cy="2405718"/>
          </a:xfrm>
          <a:prstGeom prst="arc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1C966100-86C9-E149-E6A3-5B5EBECC1E0E}"/>
              </a:ext>
            </a:extLst>
          </p:cNvPr>
          <p:cNvSpPr/>
          <p:nvPr/>
        </p:nvSpPr>
        <p:spPr>
          <a:xfrm rot="8100000">
            <a:off x="5826979" y="2107667"/>
            <a:ext cx="2383548" cy="2405718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1A8A91E7-935D-4D76-2107-9DF6B40E2942}"/>
              </a:ext>
            </a:extLst>
          </p:cNvPr>
          <p:cNvSpPr/>
          <p:nvPr/>
        </p:nvSpPr>
        <p:spPr>
          <a:xfrm rot="8100000">
            <a:off x="2056569" y="-1628405"/>
            <a:ext cx="6757929" cy="6820786"/>
          </a:xfrm>
          <a:prstGeom prst="arc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FECFA3-B12D-F684-CE9B-E7C77865DACF}"/>
              </a:ext>
            </a:extLst>
          </p:cNvPr>
          <p:cNvCxnSpPr>
            <a:cxnSpLocks/>
          </p:cNvCxnSpPr>
          <p:nvPr/>
        </p:nvCxnSpPr>
        <p:spPr>
          <a:xfrm rot="2700000">
            <a:off x="7102503" y="3283389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189745-D574-8C98-A425-BE7708EF7AA8}"/>
              </a:ext>
            </a:extLst>
          </p:cNvPr>
          <p:cNvCxnSpPr>
            <a:cxnSpLocks/>
          </p:cNvCxnSpPr>
          <p:nvPr/>
        </p:nvCxnSpPr>
        <p:spPr>
          <a:xfrm rot="2700000">
            <a:off x="7969410" y="3283388"/>
            <a:ext cx="52585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64B2CC3-C27C-3636-C562-E6490D556470}"/>
              </a:ext>
            </a:extLst>
          </p:cNvPr>
          <p:cNvCxnSpPr>
            <a:cxnSpLocks/>
          </p:cNvCxnSpPr>
          <p:nvPr/>
        </p:nvCxnSpPr>
        <p:spPr>
          <a:xfrm rot="-8100000">
            <a:off x="6142685" y="4144473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472B19-8398-C5F6-ABEA-D91E66FE88F6}"/>
              </a:ext>
            </a:extLst>
          </p:cNvPr>
          <p:cNvCxnSpPr>
            <a:cxnSpLocks/>
          </p:cNvCxnSpPr>
          <p:nvPr/>
        </p:nvCxnSpPr>
        <p:spPr>
          <a:xfrm rot="13500000">
            <a:off x="2979219" y="4124422"/>
            <a:ext cx="5258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EE881A-A64B-B7D0-C131-BDD0852D9F80}"/>
              </a:ext>
            </a:extLst>
          </p:cNvPr>
          <p:cNvSpPr txBox="1"/>
          <p:nvPr/>
        </p:nvSpPr>
        <p:spPr>
          <a:xfrm>
            <a:off x="6371669" y="2323799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 · </a:t>
            </a:r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/>
              <a:t> = 2</a:t>
            </a:r>
            <a:endParaRPr lang="ko-KR" altLang="en-US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87E119-D2A6-C64B-ABF3-78E09DC40E43}"/>
              </a:ext>
            </a:extLst>
          </p:cNvPr>
          <p:cNvSpPr txBox="1"/>
          <p:nvPr/>
        </p:nvSpPr>
        <p:spPr>
          <a:xfrm>
            <a:off x="4810270" y="533162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 · </a:t>
            </a:r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(-2)</a:t>
            </a:r>
            <a:r>
              <a:rPr lang="en-US" altLang="ko-KR" sz="2400" b="1" dirty="0"/>
              <a:t> = -4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651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A2AF5-409A-7C41-6672-FC2D51ED4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13F69-F38B-B73B-06BA-E44058271C4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6DD01B-9E33-5436-EA20-22C8BA8CE7F0}"/>
              </a:ext>
            </a:extLst>
          </p:cNvPr>
          <p:cNvGrpSpPr/>
          <p:nvPr/>
        </p:nvGrpSpPr>
        <p:grpSpPr>
          <a:xfrm>
            <a:off x="3494673" y="1849813"/>
            <a:ext cx="4604087" cy="2952111"/>
            <a:chOff x="3465094" y="1768278"/>
            <a:chExt cx="4604087" cy="295211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A1B9493-1485-8105-4851-F3E72F67C5F6}"/>
                </a:ext>
              </a:extLst>
            </p:cNvPr>
            <p:cNvSpPr/>
            <p:nvPr/>
          </p:nvSpPr>
          <p:spPr>
            <a:xfrm>
              <a:off x="3465094" y="2137610"/>
              <a:ext cx="1315453" cy="258277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x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BED4229-48B7-6F83-E708-72D24971F541}"/>
                </a:ext>
              </a:extLst>
            </p:cNvPr>
            <p:cNvSpPr/>
            <p:nvPr/>
          </p:nvSpPr>
          <p:spPr>
            <a:xfrm>
              <a:off x="6753728" y="2137610"/>
              <a:ext cx="1315453" cy="258277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y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0F065-7960-4770-07B3-C08CA6CE8443}"/>
                </a:ext>
              </a:extLst>
            </p:cNvPr>
            <p:cNvSpPr txBox="1"/>
            <p:nvPr/>
          </p:nvSpPr>
          <p:spPr>
            <a:xfrm>
              <a:off x="3955146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57BA9E-7A68-68D1-29D1-67E0987D962F}"/>
                </a:ext>
              </a:extLst>
            </p:cNvPr>
            <p:cNvSpPr txBox="1"/>
            <p:nvPr/>
          </p:nvSpPr>
          <p:spPr>
            <a:xfrm>
              <a:off x="7243780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</a:t>
              </a:r>
              <a:endParaRPr lang="ko-KR" altLang="en-US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15E2648-86F5-C6AA-80DD-5ECD646AC818}"/>
                </a:ext>
              </a:extLst>
            </p:cNvPr>
            <p:cNvCxnSpPr>
              <a:cxnSpLocks/>
            </p:cNvCxnSpPr>
            <p:nvPr/>
          </p:nvCxnSpPr>
          <p:spPr>
            <a:xfrm>
              <a:off x="4507832" y="3429000"/>
              <a:ext cx="25186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0AEEFB-102A-425D-88F5-E152D955F584}"/>
                </a:ext>
              </a:extLst>
            </p:cNvPr>
            <p:cNvSpPr txBox="1"/>
            <p:nvPr/>
          </p:nvSpPr>
          <p:spPr>
            <a:xfrm>
              <a:off x="5306951" y="354457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 = f(x)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12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1495</Words>
  <Application>Microsoft Office PowerPoint</Application>
  <PresentationFormat>와이드스크린</PresentationFormat>
  <Paragraphs>523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현승 김</dc:creator>
  <cp:lastModifiedBy>현승 김</cp:lastModifiedBy>
  <cp:revision>19</cp:revision>
  <dcterms:created xsi:type="dcterms:W3CDTF">2024-02-09T04:19:44Z</dcterms:created>
  <dcterms:modified xsi:type="dcterms:W3CDTF">2024-03-07T08:54:35Z</dcterms:modified>
</cp:coreProperties>
</file>