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-50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134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4</cp:revision>
  <dcterms:created xsi:type="dcterms:W3CDTF">2024-02-09T04:19:44Z</dcterms:created>
  <dcterms:modified xsi:type="dcterms:W3CDTF">2024-02-10T11:08:22Z</dcterms:modified>
</cp:coreProperties>
</file>