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E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50" d="100"/>
          <a:sy n="50" d="100"/>
        </p:scale>
        <p:origin x="456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89AFF-1809-CE8E-1B3C-7101F273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20EAAC-0A98-180F-A28C-9C57EBBA0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A73C9-F65A-C480-6543-E7EAC874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EAEA-0594-1D1F-D7A5-9623C7A7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3B824-8FFA-ECBA-3D10-7BEEB969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04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C9271-3AF6-C18E-E022-E0F678A6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C2D1D1-263E-9BF4-B731-07CC1C139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C5E99-56D1-F495-48B8-5755E570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2F1C5-939E-85C8-1FA5-1EF91108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D9D0C-388C-F606-A11A-476930C6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7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374004-4EC4-5A58-9780-0CCA544DE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F38B5-3350-E105-53C8-FBE80CF6E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099ED-2D1F-BE88-3A00-913B7DC0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B003C-5010-8BBE-4DAF-C522F153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C6D4F-C506-FD7E-1D50-A943FD31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58B04-C1E7-B2FA-7E75-916B7FA3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FB168-BD4B-7FBB-865B-6356FFCC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4240F-B4CB-4FB3-3273-CA2F255E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471D09-E958-1D57-B6D8-43ADDAEE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73E98-D5BB-9300-BF77-5A136838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60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97BA7-C792-CC15-F640-1F282979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03C05-7BA8-BCCE-EFB2-9916B76D8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B7979-3F70-C120-1758-5EFC93FB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6C9C6-D947-51D8-C95D-39563E2C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E45AD-D6A3-D806-03C7-7377629B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0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E26CD-458D-2010-5310-0CBD3287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F349B-F192-DA28-3529-1AA49F2C5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D4284E-EB76-F72F-5077-14D99C17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A1326-7A88-C13B-D22C-0B14629A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E6A76-ECB3-F3FC-43FF-41D53B4D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D5B029-0DA8-BB9F-72AD-86FCA4D7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4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B7C7-9D34-4DD2-2594-9E4B3690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5B1B20-DF1F-D8D5-B950-B931DC390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587039-8A7A-C219-A902-E405475B9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6C22D3-46DE-A51C-099D-03B934EE5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366E59-35E4-05E7-3568-E3D8E031E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F865B1-30C0-70C9-0692-2467AD90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D885F1-DA69-17B1-7E2A-72FA3D8E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4A18CF-76C0-52C5-A741-B37664F6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6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86FE2-0187-F941-F723-072D5AC0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35F55B-A8EC-9D0F-91E0-7B015E87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2A3785-A69A-F324-BD3C-E0F11E65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6460BC-4329-1581-5E57-ED94A387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3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17C6CD-B58E-4224-A892-DD21542F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EAEAA4-20A7-17A1-1275-EB9BD362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DEEB0D-DD9B-24F1-54A4-9022FFFA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5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A321C-3441-0C88-D205-786B0D19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79611-1DBF-201D-E301-74E02BA0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18E51D-5F15-2144-59AD-EC5336000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EC9DB-8C6F-F057-E34B-2D2662A7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7DFE8D-6CC2-9AB7-8011-A5F04EC7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48FB0-B045-7AEE-E25D-F6119D0D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8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259D5-487B-CF66-2EEE-DD1B3FF9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D304B9-3A9A-639A-D332-39D528F3C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DD486B-039C-90AE-8F1D-90095FEE5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5D2379-FF34-402E-BC51-BC41F1A1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5DBDEA-CAA8-3D59-E387-786923D8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D62AE-4A4B-BC10-7410-7E5AAF44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90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DACFF0-DAE7-EFB5-A9F8-DBD4D514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178AB-6E5F-7DF2-7F81-F904BD46E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0B8AB-B504-3F6C-61C3-B996713C1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2C37CC-0247-44E8-BA9D-22109B3A8D72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CE74F-0674-6404-67A2-341E76E5E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ED897-D9AF-C39D-109B-B8DF7F9C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16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id="{4EC80192-CEED-D5ED-3A7A-72A418E674CF}"/>
              </a:ext>
            </a:extLst>
          </p:cNvPr>
          <p:cNvGrpSpPr/>
          <p:nvPr/>
        </p:nvGrpSpPr>
        <p:grpSpPr>
          <a:xfrm>
            <a:off x="3714750" y="895350"/>
            <a:ext cx="3752850" cy="4895850"/>
            <a:chOff x="3714750" y="895350"/>
            <a:chExt cx="3752850" cy="48958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CCFAF65-05B0-6465-9852-F08EFA0BD72F}"/>
                </a:ext>
              </a:extLst>
            </p:cNvPr>
            <p:cNvSpPr/>
            <p:nvPr/>
          </p:nvSpPr>
          <p:spPr>
            <a:xfrm>
              <a:off x="3714750" y="895350"/>
              <a:ext cx="3752850" cy="4895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745D356-579B-DCDA-1ED5-B683E311C2AB}"/>
                </a:ext>
              </a:extLst>
            </p:cNvPr>
            <p:cNvGrpSpPr/>
            <p:nvPr/>
          </p:nvGrpSpPr>
          <p:grpSpPr>
            <a:xfrm>
              <a:off x="389822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106D4093-A78D-9EE2-A258-E293CED8E799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0D1091-151F-A428-42C2-E71101910A4B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0DA9A54D-EDC3-F862-B002-AED7C00121F9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F50ABF87-3AB4-1BD2-58FB-3C048F3D4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7912E964-4C52-082F-2921-2EAD32959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E3B02C1-B585-4129-A7E4-191646F11502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391055A7-95FB-1F8B-E2A3-4C42A3F37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44DAFDDA-8F1D-3D1E-4542-628AC22E0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2FD1CD4-042D-A1D6-04D2-499BE704F9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0AB80249-49AC-EEF1-7544-3CDA12231BE5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F245F204-206D-F7BA-1760-BC14DD25F3F9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6FD15A72-0C9E-0249-94F6-5F69D7F693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F2A4F837-DD9A-CA28-EA1D-2BBD4FB93A51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57BE5D3-60C7-1E31-C7A3-7434D5B9B260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4263DD8C-67DA-AE4D-4DAD-F1AEE0B2219B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B622B553-55EE-5189-1DFB-88288176615E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6C1EBABE-C610-1903-F05E-EE267B5415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6093482F-ED74-7F25-2902-F6DC093770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45EF0290-4DB8-D034-6861-3EB0587739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CA812368-28F6-0B3F-74B3-FA0D3DC80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250A73C4-6727-1260-29E4-1B66D449BDE8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7135769D-3370-A2D8-BE4D-0B503E112A82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C8C9F8BE-7497-87F5-12C6-5BC1DCA10B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9F5E5E82-DFD1-6BF2-C45A-260695BE94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817CA177-A043-57C8-D80E-695658862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F99881E4-097E-3452-A0C8-6CE9E91D9A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885E1912-A28C-2D54-D298-F7739AE41A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C7059C62-5C0C-1F94-B66C-167A6603F7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7D173B1E-E36A-90B1-C653-725D9E265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1596E8F-BDFF-8E35-6101-3ED022C28A63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87BEAF9-6E80-9A6B-AE18-0B8F9940824C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3688DA97-D2B4-9594-54C4-7338866A3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8D66B158-EF8D-EC0F-45C3-84BF95B96B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2F0BEF66-5E23-DBCD-CD71-EC93B0DF9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57C1E6A-3772-1CE6-A159-9C77106E7066}"/>
                  </a:ext>
                </a:extLst>
              </p:cNvPr>
              <p:cNvSpPr txBox="1"/>
              <p:nvPr/>
            </p:nvSpPr>
            <p:spPr>
              <a:xfrm>
                <a:off x="5052985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C60B145-1A86-EB21-3A18-045D493726EC}"/>
                  </a:ext>
                </a:extLst>
              </p:cNvPr>
              <p:cNvSpPr txBox="1"/>
              <p:nvPr/>
            </p:nvSpPr>
            <p:spPr>
              <a:xfrm>
                <a:off x="5784308" y="5042189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06B22738-4F65-2996-0A9A-C78164FE2E6B}"/>
                  </a:ext>
                </a:extLst>
              </p:cNvPr>
              <p:cNvSpPr/>
              <p:nvPr/>
            </p:nvSpPr>
            <p:spPr>
              <a:xfrm>
                <a:off x="5543881" y="5214615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85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19419-D3CE-0B2B-1981-2BE124BBC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27EF62-F005-9AEB-6C27-FC4EF9E87D33}"/>
              </a:ext>
            </a:extLst>
          </p:cNvPr>
          <p:cNvSpPr/>
          <p:nvPr/>
        </p:nvSpPr>
        <p:spPr>
          <a:xfrm>
            <a:off x="3010905" y="1582430"/>
            <a:ext cx="5571622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8BA92D1-B825-A0A5-6E1C-5B511E326E79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3C8A218-A5E2-3BB3-8C30-708ACFA3564F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C092C-AF78-8D2E-EE96-8EF2C5357772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8B135-60C9-CD08-AD52-FDCCA59B8B04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2332D94-D225-A20A-996D-CD6EC5FEE5BC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5186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E2BD33F-2092-4205-1B91-C609DC1BC208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FB8549-CAF2-9B2A-3051-C6830322214F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549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95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9A606-49D4-DD6B-D8F9-A637133EA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6961EC-F757-1C6B-93B4-F96113D73C3D}"/>
              </a:ext>
            </a:extLst>
          </p:cNvPr>
          <p:cNvSpPr/>
          <p:nvPr/>
        </p:nvSpPr>
        <p:spPr>
          <a:xfrm>
            <a:off x="3010905" y="1277256"/>
            <a:ext cx="6176638" cy="3792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B057139-DE62-A906-C7C0-BB5EC7B4DDC4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099681-F8B1-FF8A-0334-7B0D9CE2FB3F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0ACFCB-F9A5-25BA-4C76-434F1A7E0DB4}"/>
              </a:ext>
            </a:extLst>
          </p:cNvPr>
          <p:cNvSpPr/>
          <p:nvPr/>
        </p:nvSpPr>
        <p:spPr>
          <a:xfrm>
            <a:off x="7010399" y="2436492"/>
            <a:ext cx="870857" cy="1295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4F41A6-90AB-FAB9-431E-8558A660E705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9C373-F1C3-70F1-6E69-66F8577455E0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FD8DF3-41F4-2460-B0F1-EB8A92FA58E3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735948" cy="174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8D32E8C-C024-5D80-171E-C8247A15A922}"/>
              </a:ext>
            </a:extLst>
          </p:cNvPr>
          <p:cNvCxnSpPr>
            <a:cxnSpLocks/>
          </p:cNvCxnSpPr>
          <p:nvPr/>
        </p:nvCxnSpPr>
        <p:spPr>
          <a:xfrm flipV="1">
            <a:off x="4521369" y="2953112"/>
            <a:ext cx="2751990" cy="2847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818EAE5-7AA2-1847-8A8E-F888443DD612}"/>
              </a:ext>
            </a:extLst>
          </p:cNvPr>
          <p:cNvCxnSpPr>
            <a:cxnSpLocks/>
          </p:cNvCxnSpPr>
          <p:nvPr/>
        </p:nvCxnSpPr>
        <p:spPr>
          <a:xfrm flipV="1">
            <a:off x="4537411" y="3118306"/>
            <a:ext cx="2735948" cy="613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F90B7A-43A6-7101-747C-25FADB61549F}"/>
              </a:ext>
            </a:extLst>
          </p:cNvPr>
          <p:cNvCxnSpPr>
            <a:cxnSpLocks/>
          </p:cNvCxnSpPr>
          <p:nvPr/>
        </p:nvCxnSpPr>
        <p:spPr>
          <a:xfrm flipV="1">
            <a:off x="4521369" y="3237819"/>
            <a:ext cx="2768032" cy="1049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228DAB-F6D3-C028-7C11-BC25030E8117}"/>
              </a:ext>
            </a:extLst>
          </p:cNvPr>
          <p:cNvCxnSpPr>
            <a:cxnSpLocks/>
          </p:cNvCxnSpPr>
          <p:nvPr/>
        </p:nvCxnSpPr>
        <p:spPr>
          <a:xfrm flipH="1" flipV="1">
            <a:off x="7881256" y="3084102"/>
            <a:ext cx="418799" cy="255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D310A3-900D-0304-CABC-73DE41544736}"/>
              </a:ext>
            </a:extLst>
          </p:cNvPr>
          <p:cNvSpPr txBox="1"/>
          <p:nvPr/>
        </p:nvSpPr>
        <p:spPr>
          <a:xfrm>
            <a:off x="3713817" y="14654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정의역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C6106E-5645-E0BF-C7B8-23B0247FE488}"/>
              </a:ext>
            </a:extLst>
          </p:cNvPr>
          <p:cNvSpPr txBox="1"/>
          <p:nvPr/>
        </p:nvSpPr>
        <p:spPr>
          <a:xfrm>
            <a:off x="7117867" y="14654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504434-47CB-9A0E-61AC-3162E89C4032}"/>
              </a:ext>
            </a:extLst>
          </p:cNvPr>
          <p:cNvSpPr txBox="1"/>
          <p:nvPr/>
        </p:nvSpPr>
        <p:spPr>
          <a:xfrm>
            <a:off x="8360009" y="32120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치역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4001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50551-CF1F-7DE5-1FCA-0ADA7259A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8C58F081-F1FB-E4D4-D46C-62647C89E518}"/>
              </a:ext>
            </a:extLst>
          </p:cNvPr>
          <p:cNvSpPr/>
          <p:nvPr/>
        </p:nvSpPr>
        <p:spPr>
          <a:xfrm>
            <a:off x="3454400" y="520701"/>
            <a:ext cx="4445000" cy="5661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7EBD4E8-76D6-59C8-CC02-471502FB7F2E}"/>
              </a:ext>
            </a:extLst>
          </p:cNvPr>
          <p:cNvSpPr/>
          <p:nvPr/>
        </p:nvSpPr>
        <p:spPr>
          <a:xfrm>
            <a:off x="6024140" y="4415921"/>
            <a:ext cx="1626939" cy="121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A4BFEB-0FCC-75BB-31C0-B22BDE1E4114}"/>
              </a:ext>
            </a:extLst>
          </p:cNvPr>
          <p:cNvSpPr/>
          <p:nvPr/>
        </p:nvSpPr>
        <p:spPr>
          <a:xfrm>
            <a:off x="3898230" y="2462463"/>
            <a:ext cx="3433011" cy="17806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B071CB-BC41-D008-57E4-A11C913DC050}"/>
              </a:ext>
            </a:extLst>
          </p:cNvPr>
          <p:cNvCxnSpPr>
            <a:cxnSpLocks/>
          </p:cNvCxnSpPr>
          <p:nvPr/>
        </p:nvCxnSpPr>
        <p:spPr>
          <a:xfrm>
            <a:off x="7331241" y="2462463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4B2E628-794E-24FC-CD58-062E4FB700B3}"/>
              </a:ext>
            </a:extLst>
          </p:cNvPr>
          <p:cNvCxnSpPr>
            <a:cxnSpLocks/>
          </p:cNvCxnSpPr>
          <p:nvPr/>
        </p:nvCxnSpPr>
        <p:spPr>
          <a:xfrm>
            <a:off x="3914271" y="2462463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F7B937-FA00-EB38-0D80-3D84311870A5}"/>
              </a:ext>
            </a:extLst>
          </p:cNvPr>
          <p:cNvGrpSpPr/>
          <p:nvPr/>
        </p:nvGrpSpPr>
        <p:grpSpPr>
          <a:xfrm>
            <a:off x="6579601" y="4243137"/>
            <a:ext cx="497306" cy="409074"/>
            <a:chOff x="5366081" y="4243137"/>
            <a:chExt cx="497306" cy="178067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3F41282-2C96-842B-B0F6-549A7782EFCD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81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41E74B9-02A0-6044-C4B1-2046F065AD70}"/>
                </a:ext>
              </a:extLst>
            </p:cNvPr>
            <p:cNvCxnSpPr>
              <a:cxnSpLocks/>
            </p:cNvCxnSpPr>
            <p:nvPr/>
          </p:nvCxnSpPr>
          <p:spPr>
            <a:xfrm>
              <a:off x="5863387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C2504D-87A0-94A7-47A2-BD506037B9AB}"/>
              </a:ext>
            </a:extLst>
          </p:cNvPr>
          <p:cNvCxnSpPr>
            <a:cxnSpLocks/>
          </p:cNvCxnSpPr>
          <p:nvPr/>
        </p:nvCxnSpPr>
        <p:spPr>
          <a:xfrm flipH="1">
            <a:off x="7076906" y="4243137"/>
            <a:ext cx="2543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A2BAC4E-6092-0163-913D-5C1F143230BB}"/>
              </a:ext>
            </a:extLst>
          </p:cNvPr>
          <p:cNvSpPr/>
          <p:nvPr/>
        </p:nvSpPr>
        <p:spPr>
          <a:xfrm>
            <a:off x="3605353" y="1070478"/>
            <a:ext cx="1626939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0A46CF5-5393-DEB7-310F-82957167D8E8}"/>
              </a:ext>
            </a:extLst>
          </p:cNvPr>
          <p:cNvCxnSpPr>
            <a:cxnSpLocks/>
          </p:cNvCxnSpPr>
          <p:nvPr/>
        </p:nvCxnSpPr>
        <p:spPr>
          <a:xfrm flipH="1">
            <a:off x="3898229" y="4243137"/>
            <a:ext cx="26813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6F2AE55-7E7A-541E-CA6F-CBB6F4DDE6F8}"/>
              </a:ext>
            </a:extLst>
          </p:cNvPr>
          <p:cNvCxnSpPr>
            <a:cxnSpLocks/>
          </p:cNvCxnSpPr>
          <p:nvPr/>
        </p:nvCxnSpPr>
        <p:spPr>
          <a:xfrm rot="2700000">
            <a:off x="6434971" y="4592303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B295D70-15A0-987A-AD54-0712A5A2AE72}"/>
              </a:ext>
            </a:extLst>
          </p:cNvPr>
          <p:cNvCxnSpPr>
            <a:cxnSpLocks/>
          </p:cNvCxnSpPr>
          <p:nvPr/>
        </p:nvCxnSpPr>
        <p:spPr>
          <a:xfrm rot="18900000">
            <a:off x="7221536" y="4592305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89B6127-3E91-4A02-0539-DCADEB9171BD}"/>
              </a:ext>
            </a:extLst>
          </p:cNvPr>
          <p:cNvGrpSpPr/>
          <p:nvPr/>
        </p:nvGrpSpPr>
        <p:grpSpPr>
          <a:xfrm rot="10800000">
            <a:off x="4004603" y="1704219"/>
            <a:ext cx="991102" cy="758242"/>
            <a:chOff x="4645916" y="1447800"/>
            <a:chExt cx="991102" cy="75824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0D87D5C-6F6D-511A-1561-74FBBE913F5C}"/>
                </a:ext>
              </a:extLst>
            </p:cNvPr>
            <p:cNvGrpSpPr/>
            <p:nvPr/>
          </p:nvGrpSpPr>
          <p:grpSpPr>
            <a:xfrm>
              <a:off x="4995083" y="1447800"/>
              <a:ext cx="497306" cy="409074"/>
              <a:chOff x="5366081" y="4243137"/>
              <a:chExt cx="497306" cy="1780674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1781AB72-EB9B-C717-94FA-6F7C768AA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081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B921A48E-2064-4426-E096-7C4433723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387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11A553F-083C-D499-F15F-0D88B92EB02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850453" y="1796966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825BC57-92E1-356B-4069-B86C628DDC6C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5637018" y="1796968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3257F6A-3EE5-8FD9-ACDD-EF9650F2399C}"/>
              </a:ext>
            </a:extLst>
          </p:cNvPr>
          <p:cNvCxnSpPr>
            <a:cxnSpLocks/>
          </p:cNvCxnSpPr>
          <p:nvPr/>
        </p:nvCxnSpPr>
        <p:spPr>
          <a:xfrm flipH="1">
            <a:off x="3898229" y="2462462"/>
            <a:ext cx="251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A7CB821-1D02-24B8-7BFA-25975EEA1257}"/>
              </a:ext>
            </a:extLst>
          </p:cNvPr>
          <p:cNvCxnSpPr>
            <a:cxnSpLocks/>
          </p:cNvCxnSpPr>
          <p:nvPr/>
        </p:nvCxnSpPr>
        <p:spPr>
          <a:xfrm flipH="1">
            <a:off x="4665911" y="2462462"/>
            <a:ext cx="26653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6F88FDF-6988-3188-6DC8-B13050D8B8D4}"/>
              </a:ext>
            </a:extLst>
          </p:cNvPr>
          <p:cNvSpPr txBox="1"/>
          <p:nvPr/>
        </p:nvSpPr>
        <p:spPr>
          <a:xfrm>
            <a:off x="3879251" y="1218413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입력</a:t>
            </a:r>
            <a:r>
              <a:rPr lang="en-US" altLang="ko-KR" sz="1400" dirty="0"/>
              <a:t>(Input)</a:t>
            </a:r>
            <a:br>
              <a:rPr lang="en-US" altLang="ko-KR" sz="1400" dirty="0"/>
            </a:br>
            <a:r>
              <a:rPr lang="en-US" altLang="ko-KR" sz="1400" b="1" dirty="0"/>
              <a:t>x</a:t>
            </a:r>
            <a:endParaRPr lang="ko-KR" altLang="en-US" sz="1400" b="1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2B1FA47-AACB-5B9E-2AD8-5DC32304656F}"/>
              </a:ext>
            </a:extLst>
          </p:cNvPr>
          <p:cNvCxnSpPr>
            <a:cxnSpLocks/>
          </p:cNvCxnSpPr>
          <p:nvPr/>
        </p:nvCxnSpPr>
        <p:spPr>
          <a:xfrm>
            <a:off x="4418822" y="2053386"/>
            <a:ext cx="0" cy="373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5B78A7F-6581-DBAC-FFAE-65950E8A8FAD}"/>
              </a:ext>
            </a:extLst>
          </p:cNvPr>
          <p:cNvCxnSpPr>
            <a:cxnSpLocks/>
          </p:cNvCxnSpPr>
          <p:nvPr/>
        </p:nvCxnSpPr>
        <p:spPr>
          <a:xfrm>
            <a:off x="6840280" y="4278902"/>
            <a:ext cx="0" cy="373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5C6FBF-7E94-7AD8-158E-CFCE2F6E077C}"/>
              </a:ext>
            </a:extLst>
          </p:cNvPr>
          <p:cNvSpPr txBox="1"/>
          <p:nvPr/>
        </p:nvSpPr>
        <p:spPr>
          <a:xfrm>
            <a:off x="6250276" y="4945226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y</a:t>
            </a:r>
            <a:br>
              <a:rPr lang="en-US" altLang="ko-KR" sz="1400" dirty="0"/>
            </a:br>
            <a:r>
              <a:rPr lang="ko-KR" altLang="en-US" sz="1400" dirty="0"/>
              <a:t>출력</a:t>
            </a:r>
            <a:r>
              <a:rPr lang="en-US" altLang="ko-KR" sz="1400" dirty="0"/>
              <a:t>(Output)</a:t>
            </a:r>
            <a:endParaRPr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460F3-5BD8-419B-4E67-725C6EDB047E}"/>
              </a:ext>
            </a:extLst>
          </p:cNvPr>
          <p:cNvSpPr txBox="1"/>
          <p:nvPr/>
        </p:nvSpPr>
        <p:spPr>
          <a:xfrm>
            <a:off x="5114444" y="315860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 = f(x)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B3D19-DC54-8C85-EECE-74D24A7C9163}"/>
              </a:ext>
            </a:extLst>
          </p:cNvPr>
          <p:cNvSpPr txBox="1"/>
          <p:nvPr/>
        </p:nvSpPr>
        <p:spPr>
          <a:xfrm>
            <a:off x="3713817" y="6762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정의역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1575A-2FE9-1C4C-63BD-609CEEA9516E}"/>
              </a:ext>
            </a:extLst>
          </p:cNvPr>
          <p:cNvSpPr txBox="1"/>
          <p:nvPr/>
        </p:nvSpPr>
        <p:spPr>
          <a:xfrm>
            <a:off x="6930666" y="56570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</a:p>
        </p:txBody>
      </p:sp>
    </p:spTree>
    <p:extLst>
      <p:ext uri="{BB962C8B-B14F-4D97-AF65-F5344CB8AC3E}">
        <p14:creationId xmlns:p14="http://schemas.microsoft.com/office/powerpoint/2010/main" val="389004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B9D8F-AA29-9BF4-5AEC-3CA96FF45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533471-6D9E-50ED-6790-7E685CC5F96D}"/>
              </a:ext>
            </a:extLst>
          </p:cNvPr>
          <p:cNvSpPr/>
          <p:nvPr/>
        </p:nvSpPr>
        <p:spPr>
          <a:xfrm>
            <a:off x="3010904" y="1582430"/>
            <a:ext cx="6171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825D6E8-FBB0-F20A-FA6D-01E19C062E2B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77B6CD-6815-1D7E-8662-058EF7355F49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D1D58-0432-8D87-66E3-32209532DB78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E247E-7979-59DF-CBD0-74208D39D07D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1978E1-8890-B33A-41A7-3568B4EF1B55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502568" cy="270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D294363-D1A3-F2BC-38FD-183A29DCCA14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191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11D6857-8B5F-5878-283A-B4AD30357BDE}"/>
              </a:ext>
            </a:extLst>
          </p:cNvPr>
          <p:cNvCxnSpPr>
            <a:cxnSpLocks/>
          </p:cNvCxnSpPr>
          <p:nvPr/>
        </p:nvCxnSpPr>
        <p:spPr>
          <a:xfrm>
            <a:off x="4537411" y="3787140"/>
            <a:ext cx="2502568" cy="213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93541D-4ACD-D94F-D6AE-A50591AAC286}"/>
              </a:ext>
            </a:extLst>
          </p:cNvPr>
          <p:cNvCxnSpPr>
            <a:cxnSpLocks/>
          </p:cNvCxnSpPr>
          <p:nvPr/>
        </p:nvCxnSpPr>
        <p:spPr>
          <a:xfrm flipV="1">
            <a:off x="4537411" y="4102100"/>
            <a:ext cx="2502568" cy="177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D4B7788-F431-444E-AB01-15DB1FF5E26B}"/>
              </a:ext>
            </a:extLst>
          </p:cNvPr>
          <p:cNvCxnSpPr>
            <a:cxnSpLocks/>
          </p:cNvCxnSpPr>
          <p:nvPr/>
        </p:nvCxnSpPr>
        <p:spPr>
          <a:xfrm flipH="1">
            <a:off x="7785100" y="3619500"/>
            <a:ext cx="5749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EDF74C-CCA6-EFFB-B0A3-D7643B34023A}"/>
              </a:ext>
            </a:extLst>
          </p:cNvPr>
          <p:cNvSpPr txBox="1"/>
          <p:nvPr/>
        </p:nvSpPr>
        <p:spPr>
          <a:xfrm>
            <a:off x="8419964" y="329633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  <a:br>
              <a:rPr lang="en-US" altLang="ko-KR" b="1" dirty="0"/>
            </a:br>
            <a:r>
              <a:rPr lang="ko-KR" altLang="en-US" b="1" dirty="0" err="1"/>
              <a:t>치역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1145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AE541-E954-6599-4D53-35F5F2EC4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6EE9E6-7080-CA00-757E-5AFE81797CEC}"/>
              </a:ext>
            </a:extLst>
          </p:cNvPr>
          <p:cNvSpPr/>
          <p:nvPr/>
        </p:nvSpPr>
        <p:spPr>
          <a:xfrm>
            <a:off x="3010904" y="1582430"/>
            <a:ext cx="5536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722B1FE-818F-739C-F88A-FD0DD5CF45B1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D5BF93-E3EB-13F3-5D5F-FDD8D3A43DE8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8661B-E98F-1A0E-CD3A-81AF66CADC40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157081-0898-65A7-DD6E-74F4744346B7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D6B064-0214-3271-8FC5-379E4D09906A}"/>
              </a:ext>
            </a:extLst>
          </p:cNvPr>
          <p:cNvCxnSpPr>
            <a:cxnSpLocks/>
          </p:cNvCxnSpPr>
          <p:nvPr/>
        </p:nvCxnSpPr>
        <p:spPr>
          <a:xfrm flipV="1">
            <a:off x="4521369" y="2692400"/>
            <a:ext cx="2751990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6F89685-05F8-244E-CA99-5574A95314FA}"/>
              </a:ext>
            </a:extLst>
          </p:cNvPr>
          <p:cNvCxnSpPr>
            <a:cxnSpLocks/>
          </p:cNvCxnSpPr>
          <p:nvPr/>
        </p:nvCxnSpPr>
        <p:spPr>
          <a:xfrm flipV="1">
            <a:off x="4537411" y="3296334"/>
            <a:ext cx="2735948" cy="132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DDB5E86-3340-DB64-F0DB-841EB3E4A9FF}"/>
              </a:ext>
            </a:extLst>
          </p:cNvPr>
          <p:cNvCxnSpPr>
            <a:cxnSpLocks/>
          </p:cNvCxnSpPr>
          <p:nvPr/>
        </p:nvCxnSpPr>
        <p:spPr>
          <a:xfrm flipV="1">
            <a:off x="4537411" y="3784600"/>
            <a:ext cx="2735948" cy="215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15F2C-BD1E-BCB6-1E05-B30C95B63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F75A78-A1FD-6BEA-DBED-FBAE49628C69}"/>
              </a:ext>
            </a:extLst>
          </p:cNvPr>
          <p:cNvSpPr/>
          <p:nvPr/>
        </p:nvSpPr>
        <p:spPr>
          <a:xfrm>
            <a:off x="3010904" y="1582430"/>
            <a:ext cx="5536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BE76950-3870-7087-F8AA-7713FC91D3E6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2501BC-71BC-387B-180B-4F5AF85BBB08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A743A-D132-D161-E08C-32A2AB1698E7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84F09-6F17-AD84-DC8C-5843AD4BDA43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D91476-7F97-B8B3-C294-9BE40608ECEB}"/>
              </a:ext>
            </a:extLst>
          </p:cNvPr>
          <p:cNvCxnSpPr>
            <a:cxnSpLocks/>
          </p:cNvCxnSpPr>
          <p:nvPr/>
        </p:nvCxnSpPr>
        <p:spPr>
          <a:xfrm flipV="1">
            <a:off x="4521369" y="2692400"/>
            <a:ext cx="2751990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4A7F9DA-0F69-D8A3-1745-0E66D91DA88F}"/>
              </a:ext>
            </a:extLst>
          </p:cNvPr>
          <p:cNvCxnSpPr>
            <a:cxnSpLocks/>
          </p:cNvCxnSpPr>
          <p:nvPr/>
        </p:nvCxnSpPr>
        <p:spPr>
          <a:xfrm flipV="1">
            <a:off x="4537411" y="3296334"/>
            <a:ext cx="2735948" cy="132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4424EB-D85B-CDE1-DA50-30E7AC78A20C}"/>
              </a:ext>
            </a:extLst>
          </p:cNvPr>
          <p:cNvCxnSpPr>
            <a:cxnSpLocks/>
          </p:cNvCxnSpPr>
          <p:nvPr/>
        </p:nvCxnSpPr>
        <p:spPr>
          <a:xfrm>
            <a:off x="4537411" y="4000500"/>
            <a:ext cx="2735948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6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D5A8C-47C5-613F-18A0-D2D8B41FD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2B2263-FED2-4628-731B-7350C47EFA28}"/>
              </a:ext>
            </a:extLst>
          </p:cNvPr>
          <p:cNvSpPr/>
          <p:nvPr/>
        </p:nvSpPr>
        <p:spPr>
          <a:xfrm>
            <a:off x="3175001" y="1714500"/>
            <a:ext cx="5308600" cy="3354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09EBD70-71D6-6F3C-2169-B1493CC90E66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6B12D2-4AD0-8BA1-21E2-233672AFA1A5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5BF55-1A31-1EC5-7516-320D66753C48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D17373-F52D-D3A0-9CCE-5FC9AFD17BDD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6B7FB4-D65F-5340-22B9-3AAD6FD7A5D7}"/>
              </a:ext>
            </a:extLst>
          </p:cNvPr>
          <p:cNvCxnSpPr>
            <a:cxnSpLocks/>
          </p:cNvCxnSpPr>
          <p:nvPr/>
        </p:nvCxnSpPr>
        <p:spPr>
          <a:xfrm>
            <a:off x="4537411" y="2692400"/>
            <a:ext cx="2735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1C705EE-4600-8EB6-4BA3-5CEA5E2A562C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2735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08B59AC-749E-D31F-9C7D-12100682C56C}"/>
              </a:ext>
            </a:extLst>
          </p:cNvPr>
          <p:cNvCxnSpPr>
            <a:cxnSpLocks/>
          </p:cNvCxnSpPr>
          <p:nvPr/>
        </p:nvCxnSpPr>
        <p:spPr>
          <a:xfrm>
            <a:off x="4537411" y="3810000"/>
            <a:ext cx="2735948" cy="49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69C7CAC-A37F-E6E3-CEE0-88AC845414C6}"/>
              </a:ext>
            </a:extLst>
          </p:cNvPr>
          <p:cNvCxnSpPr>
            <a:cxnSpLocks/>
          </p:cNvCxnSpPr>
          <p:nvPr/>
        </p:nvCxnSpPr>
        <p:spPr>
          <a:xfrm>
            <a:off x="4537411" y="4360940"/>
            <a:ext cx="2735948" cy="78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70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F096E-8707-D5B1-DEDE-D0D4D2174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9029BE-6962-6D46-966D-8CAE6A30C0B6}"/>
              </a:ext>
            </a:extLst>
          </p:cNvPr>
          <p:cNvSpPr/>
          <p:nvPr/>
        </p:nvSpPr>
        <p:spPr>
          <a:xfrm>
            <a:off x="3314701" y="1752600"/>
            <a:ext cx="4940300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FEEF2EB-4547-F29B-A6E5-1A34A0475440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1188737-B6BB-97ED-8125-A8271F623464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A826F-0207-02A5-7AA7-00E1CFB2DB40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D7172-369F-0D0D-E075-0927B0DBD6E2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3841447-1F13-605D-B00F-1FA1F07515BB}"/>
              </a:ext>
            </a:extLst>
          </p:cNvPr>
          <p:cNvCxnSpPr>
            <a:cxnSpLocks/>
          </p:cNvCxnSpPr>
          <p:nvPr/>
        </p:nvCxnSpPr>
        <p:spPr>
          <a:xfrm>
            <a:off x="4537411" y="2692400"/>
            <a:ext cx="2587289" cy="50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6B6A027-8111-0B09-DAB4-6F466E71D6C2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2587289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B410F8-6AF0-96A3-E0B9-1E57344CE3FB}"/>
              </a:ext>
            </a:extLst>
          </p:cNvPr>
          <p:cNvCxnSpPr>
            <a:cxnSpLocks/>
          </p:cNvCxnSpPr>
          <p:nvPr/>
        </p:nvCxnSpPr>
        <p:spPr>
          <a:xfrm flipV="1">
            <a:off x="4537411" y="2692400"/>
            <a:ext cx="2587289" cy="1079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241E0C-99E7-11B5-0247-300AD43596B5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258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22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2B363-E466-81B4-01FD-AFE7FD671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3B3B38-8C1F-BDBE-522D-F4B14A28836A}"/>
              </a:ext>
            </a:extLst>
          </p:cNvPr>
          <p:cNvSpPr/>
          <p:nvPr/>
        </p:nvSpPr>
        <p:spPr>
          <a:xfrm>
            <a:off x="3314701" y="1752600"/>
            <a:ext cx="6615362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C22AAAF-EA56-905C-9D3D-21575A282C8A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F79B38F-B884-12C6-AC18-93CB7BB1B53C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1A880-04F3-CB4B-C04A-3BBA0BA33EF8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E906C-604B-B951-70A1-12AA0F477628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2AF0C8-53CF-92D8-F463-C25BB62FF364}"/>
              </a:ext>
            </a:extLst>
          </p:cNvPr>
          <p:cNvCxnSpPr>
            <a:cxnSpLocks/>
          </p:cNvCxnSpPr>
          <p:nvPr/>
        </p:nvCxnSpPr>
        <p:spPr>
          <a:xfrm flipV="1">
            <a:off x="453741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274AA95-3213-7CFA-FA5F-0339C718C872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E12FCD3-40B3-5E1B-3D66-A19CD923F4BB}"/>
              </a:ext>
            </a:extLst>
          </p:cNvPr>
          <p:cNvCxnSpPr>
            <a:cxnSpLocks/>
          </p:cNvCxnSpPr>
          <p:nvPr/>
        </p:nvCxnSpPr>
        <p:spPr>
          <a:xfrm>
            <a:off x="4537411" y="3771900"/>
            <a:ext cx="1767136" cy="46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45F3693-8674-E07E-734C-4FB8C9CA051C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2C07F62B-1CD0-BBDA-9DAD-3409ABC07C55}"/>
              </a:ext>
            </a:extLst>
          </p:cNvPr>
          <p:cNvSpPr/>
          <p:nvPr/>
        </p:nvSpPr>
        <p:spPr>
          <a:xfrm>
            <a:off x="836027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C4774C1-D19A-F83B-6658-75FF00F7ED3D}"/>
              </a:ext>
            </a:extLst>
          </p:cNvPr>
          <p:cNvCxnSpPr>
            <a:cxnSpLocks/>
          </p:cNvCxnSpPr>
          <p:nvPr/>
        </p:nvCxnSpPr>
        <p:spPr>
          <a:xfrm>
            <a:off x="6990509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5E905D9-9AE6-1F15-9B05-A5C659301AA6}"/>
              </a:ext>
            </a:extLst>
          </p:cNvPr>
          <p:cNvCxnSpPr>
            <a:cxnSpLocks/>
          </p:cNvCxnSpPr>
          <p:nvPr/>
        </p:nvCxnSpPr>
        <p:spPr>
          <a:xfrm>
            <a:off x="7005207" y="3317874"/>
            <a:ext cx="1737740" cy="429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0813247-3E64-CF44-3037-6A6013F4A8F9}"/>
              </a:ext>
            </a:extLst>
          </p:cNvPr>
          <p:cNvCxnSpPr>
            <a:cxnSpLocks/>
          </p:cNvCxnSpPr>
          <p:nvPr/>
        </p:nvCxnSpPr>
        <p:spPr>
          <a:xfrm flipV="1">
            <a:off x="7005207" y="2692400"/>
            <a:ext cx="1737740" cy="1131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089B632-CF89-509E-57B8-67CBB8780601}"/>
              </a:ext>
            </a:extLst>
          </p:cNvPr>
          <p:cNvCxnSpPr>
            <a:cxnSpLocks/>
          </p:cNvCxnSpPr>
          <p:nvPr/>
        </p:nvCxnSpPr>
        <p:spPr>
          <a:xfrm flipV="1">
            <a:off x="7005207" y="2741876"/>
            <a:ext cx="1737740" cy="159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9B2D0E-CADF-779E-5FC8-10F3FB218909}"/>
              </a:ext>
            </a:extLst>
          </p:cNvPr>
          <p:cNvSpPr txBox="1"/>
          <p:nvPr/>
        </p:nvSpPr>
        <p:spPr>
          <a:xfrm>
            <a:off x="88503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632412-8683-AF8F-D617-6D6334FF4DDA}"/>
              </a:ext>
            </a:extLst>
          </p:cNvPr>
          <p:cNvSpPr txBox="1"/>
          <p:nvPr/>
        </p:nvSpPr>
        <p:spPr>
          <a:xfrm>
            <a:off x="5090706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6E3E24-5729-2230-E029-7C67F983609A}"/>
              </a:ext>
            </a:extLst>
          </p:cNvPr>
          <p:cNvSpPr txBox="1"/>
          <p:nvPr/>
        </p:nvSpPr>
        <p:spPr>
          <a:xfrm>
            <a:off x="7592589" y="450505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g(y)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52754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78AB5-3B72-2C3F-971F-54A1E46B3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7C1F16-FCEC-9C24-1729-FDAAA7B1BF36}"/>
              </a:ext>
            </a:extLst>
          </p:cNvPr>
          <p:cNvSpPr/>
          <p:nvPr/>
        </p:nvSpPr>
        <p:spPr>
          <a:xfrm>
            <a:off x="3314702" y="1752600"/>
            <a:ext cx="4144878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B3D46BB-4C99-B233-CF08-FCB6C6587EFE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DB45529-D781-1831-E900-33E159CEB479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D8198-5A3A-6DEC-07EA-13B0E124C7C6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39A287-EC13-6C85-B89A-F65954B9AF82}"/>
              </a:ext>
            </a:extLst>
          </p:cNvPr>
          <p:cNvSpPr txBox="1"/>
          <p:nvPr/>
        </p:nvSpPr>
        <p:spPr>
          <a:xfrm>
            <a:off x="6424313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AA8257-9D87-2414-F7A7-84710F49E41D}"/>
              </a:ext>
            </a:extLst>
          </p:cNvPr>
          <p:cNvCxnSpPr>
            <a:cxnSpLocks/>
          </p:cNvCxnSpPr>
          <p:nvPr/>
        </p:nvCxnSpPr>
        <p:spPr>
          <a:xfrm>
            <a:off x="4537411" y="2692400"/>
            <a:ext cx="1767136" cy="166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0E3E26B-4D7C-4858-CD6A-4AB3057561FB}"/>
              </a:ext>
            </a:extLst>
          </p:cNvPr>
          <p:cNvCxnSpPr>
            <a:cxnSpLocks/>
          </p:cNvCxnSpPr>
          <p:nvPr/>
        </p:nvCxnSpPr>
        <p:spPr>
          <a:xfrm flipV="1">
            <a:off x="4537411" y="2783029"/>
            <a:ext cx="1767136" cy="51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54F01B8-981F-4C59-3BAF-BD70E3166121}"/>
              </a:ext>
            </a:extLst>
          </p:cNvPr>
          <p:cNvCxnSpPr>
            <a:cxnSpLocks/>
          </p:cNvCxnSpPr>
          <p:nvPr/>
        </p:nvCxnSpPr>
        <p:spPr>
          <a:xfrm flipV="1">
            <a:off x="4537411" y="2809036"/>
            <a:ext cx="1767136" cy="96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0BA000-CDB6-1881-F301-1D2B3DF7A05E}"/>
              </a:ext>
            </a:extLst>
          </p:cNvPr>
          <p:cNvCxnSpPr>
            <a:cxnSpLocks/>
          </p:cNvCxnSpPr>
          <p:nvPr/>
        </p:nvCxnSpPr>
        <p:spPr>
          <a:xfrm flipV="1">
            <a:off x="4537410" y="2855495"/>
            <a:ext cx="1767137" cy="145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0E095E-1FAD-9DC0-DB47-C0D1DF8CEC87}"/>
              </a:ext>
            </a:extLst>
          </p:cNvPr>
          <p:cNvSpPr txBox="1"/>
          <p:nvPr/>
        </p:nvSpPr>
        <p:spPr>
          <a:xfrm>
            <a:off x="4789758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9935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6EBE1-3EC3-8483-BDBE-532C44EA4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E55B167-FF1F-D7F0-19F4-0C71A3B89C3F}"/>
              </a:ext>
            </a:extLst>
          </p:cNvPr>
          <p:cNvGrpSpPr/>
          <p:nvPr/>
        </p:nvGrpSpPr>
        <p:grpSpPr>
          <a:xfrm>
            <a:off x="3714750" y="419100"/>
            <a:ext cx="3752850" cy="5848350"/>
            <a:chOff x="3714750" y="419100"/>
            <a:chExt cx="3752850" cy="58483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CB14183-D38F-23E9-A292-ABCD01F6DFA2}"/>
                </a:ext>
              </a:extLst>
            </p:cNvPr>
            <p:cNvSpPr/>
            <p:nvPr/>
          </p:nvSpPr>
          <p:spPr>
            <a:xfrm>
              <a:off x="3714750" y="419100"/>
              <a:ext cx="3752850" cy="5848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AFACE7AF-7E7E-B194-B8E7-B99A507E58D0}"/>
                </a:ext>
              </a:extLst>
            </p:cNvPr>
            <p:cNvGrpSpPr/>
            <p:nvPr/>
          </p:nvGrpSpPr>
          <p:grpSpPr>
            <a:xfrm>
              <a:off x="389822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708B420E-3C9F-67DC-ED1D-CDCF1B3823A5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rgbClr val="B4E5A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F81AB01-9779-5BF5-415F-A941A35CF70E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18CE013F-5CEB-93EB-B511-429AB0002DD7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A51CB4C3-85C1-EACA-91C1-69DA71D4F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CC998F5-75F6-03C4-5654-9480E1047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2EDF2372-F368-82F7-C098-F4DF393BA455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870A1AEF-D0D8-E07E-7219-16BD567BEE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BA368108-FF80-A815-4A74-CC696C01AB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B0CA0F8-F4CB-6BA1-DB4D-5D6CA9F1DB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CEECDF4E-A12D-2CD0-3828-ECDBA0762138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247E7EF6-4D8A-19BC-930F-3C28370AD5F6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B539844F-5E64-E250-148B-A50813FA08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89D0D4F1-B92A-3CEF-952B-90F6771F54B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E6BABD2-27FA-2EC2-2CF3-18773086E19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CBF78176-3D70-36F3-B82F-29D81C5DCED3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4723EEC8-09A5-1CA2-8039-17F533AF00C1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3A9B0874-DB97-CF9B-803A-5EC2B7E28C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BD935386-8131-7157-E5EB-38C0A30BEB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C6EBC19-3114-DCAC-64D3-22D45F204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242D83D5-12E5-4134-9E31-8F5ED8CBD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62361658-82FB-AF49-0246-179BE80DA91C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9085B162-32EA-0E8E-7AF9-227BCF66C391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D71A5A79-C4D0-212E-AEC5-5918ACEE9E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0A3331A5-1E68-9CBC-E5ED-246E6CC91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CA981DF7-8B85-24CD-5356-AD8190DC40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D8C0DE3A-F0B3-3B69-691D-EEC7C6F61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C030AFB3-1ADA-3D5C-D447-FB5F06E208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3FE16FDA-E7D2-C1A6-967E-A5BB15567A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B4B6B0EC-36E1-7762-A04A-9636EB056F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83F2FF-F9B4-74B7-3C38-21A16FFEE70E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E719EDB-6CA1-969C-B954-B4421B2B4CC2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A0B85734-2D9A-C80A-F5A1-57D736DC9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9BD28149-E83C-033A-1DE4-E79C16765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FA07626F-BCDF-6782-0D3F-694D1B71E1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5BABE4F-0070-4868-FD32-F7158D1F7E88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1056A7B-6A6E-A6AD-252B-DCA8C09A5286}"/>
                </a:ext>
              </a:extLst>
            </p:cNvPr>
            <p:cNvSpPr txBox="1"/>
            <p:nvPr/>
          </p:nvSpPr>
          <p:spPr>
            <a:xfrm>
              <a:off x="411682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116097F-ED1E-4759-CE48-AD181DAD59CB}"/>
                </a:ext>
              </a:extLst>
            </p:cNvPr>
            <p:cNvSpPr txBox="1"/>
            <p:nvPr/>
          </p:nvSpPr>
          <p:spPr>
            <a:xfrm>
              <a:off x="6079189" y="5905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490093-8E9F-06B5-FDAD-695F2E333B8D}"/>
                </a:ext>
              </a:extLst>
            </p:cNvPr>
            <p:cNvSpPr txBox="1"/>
            <p:nvPr/>
          </p:nvSpPr>
          <p:spPr>
            <a:xfrm>
              <a:off x="4996300" y="576869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213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E5BBF-070B-C59B-1C67-B2276541F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F80DE1-DF62-5E74-C729-674ABF07E40F}"/>
              </a:ext>
            </a:extLst>
          </p:cNvPr>
          <p:cNvSpPr/>
          <p:nvPr/>
        </p:nvSpPr>
        <p:spPr>
          <a:xfrm>
            <a:off x="850232" y="1752600"/>
            <a:ext cx="9079831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3AF26E3-F394-651E-1FF5-C6FBB90CE38A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29D4BFD-3383-8C9F-C71E-6D48E6240AE4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939EF-FE77-3610-F4CC-072E12BAF471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32546C-A0F6-DC5D-6B4F-8254B4A7800B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134DB9-4DC5-AD05-BA22-F39F53F66B9B}"/>
              </a:ext>
            </a:extLst>
          </p:cNvPr>
          <p:cNvCxnSpPr>
            <a:cxnSpLocks/>
          </p:cNvCxnSpPr>
          <p:nvPr/>
        </p:nvCxnSpPr>
        <p:spPr>
          <a:xfrm flipV="1">
            <a:off x="453741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A6B3173-B682-9F8A-0513-DF4F29B0A620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82ED24A-7426-7B8E-DDE8-1E832364FFEE}"/>
              </a:ext>
            </a:extLst>
          </p:cNvPr>
          <p:cNvCxnSpPr>
            <a:cxnSpLocks/>
          </p:cNvCxnSpPr>
          <p:nvPr/>
        </p:nvCxnSpPr>
        <p:spPr>
          <a:xfrm>
            <a:off x="4537411" y="3771900"/>
            <a:ext cx="1767136" cy="46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50D6794-CBAB-8D8E-4296-A7AF83873CFD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1F7C680-E691-85A5-E348-B8D5924C2AEB}"/>
              </a:ext>
            </a:extLst>
          </p:cNvPr>
          <p:cNvSpPr/>
          <p:nvPr/>
        </p:nvSpPr>
        <p:spPr>
          <a:xfrm>
            <a:off x="836027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BF8370-ED68-49A2-3FA3-D8F7735A183B}"/>
              </a:ext>
            </a:extLst>
          </p:cNvPr>
          <p:cNvCxnSpPr>
            <a:cxnSpLocks/>
          </p:cNvCxnSpPr>
          <p:nvPr/>
        </p:nvCxnSpPr>
        <p:spPr>
          <a:xfrm>
            <a:off x="6990509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32BBF49-F2A5-D56A-F3F4-CB5B8C65E916}"/>
              </a:ext>
            </a:extLst>
          </p:cNvPr>
          <p:cNvCxnSpPr>
            <a:cxnSpLocks/>
          </p:cNvCxnSpPr>
          <p:nvPr/>
        </p:nvCxnSpPr>
        <p:spPr>
          <a:xfrm>
            <a:off x="7005207" y="3317874"/>
            <a:ext cx="1737740" cy="429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D8CAB42-3AA3-3C92-2551-68F4EAF2557D}"/>
              </a:ext>
            </a:extLst>
          </p:cNvPr>
          <p:cNvCxnSpPr>
            <a:cxnSpLocks/>
          </p:cNvCxnSpPr>
          <p:nvPr/>
        </p:nvCxnSpPr>
        <p:spPr>
          <a:xfrm flipV="1">
            <a:off x="7005207" y="2692400"/>
            <a:ext cx="1737740" cy="1131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9192BB1-339E-5830-E39A-C1A9703E59B6}"/>
              </a:ext>
            </a:extLst>
          </p:cNvPr>
          <p:cNvCxnSpPr>
            <a:cxnSpLocks/>
          </p:cNvCxnSpPr>
          <p:nvPr/>
        </p:nvCxnSpPr>
        <p:spPr>
          <a:xfrm flipV="1">
            <a:off x="7005207" y="2741876"/>
            <a:ext cx="1737740" cy="159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B11A8D-32C1-CEC4-9879-D7AC79A42405}"/>
              </a:ext>
            </a:extLst>
          </p:cNvPr>
          <p:cNvSpPr txBox="1"/>
          <p:nvPr/>
        </p:nvSpPr>
        <p:spPr>
          <a:xfrm>
            <a:off x="88503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452950-72A5-4237-DCB0-32D784B17A22}"/>
              </a:ext>
            </a:extLst>
          </p:cNvPr>
          <p:cNvSpPr txBox="1"/>
          <p:nvPr/>
        </p:nvSpPr>
        <p:spPr>
          <a:xfrm>
            <a:off x="5090706" y="450505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g(x)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06BF6C-98AA-B68B-4670-15EDF3DCAD47}"/>
              </a:ext>
            </a:extLst>
          </p:cNvPr>
          <p:cNvSpPr txBox="1"/>
          <p:nvPr/>
        </p:nvSpPr>
        <p:spPr>
          <a:xfrm>
            <a:off x="7592589" y="45050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h(y)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7DB1BC0-CEFC-1CE7-D6F1-158382A128E3}"/>
              </a:ext>
            </a:extLst>
          </p:cNvPr>
          <p:cNvSpPr/>
          <p:nvPr/>
        </p:nvSpPr>
        <p:spPr>
          <a:xfrm>
            <a:off x="1073736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62014BB-D018-80F5-7CE4-831214FEA0A4}"/>
              </a:ext>
            </a:extLst>
          </p:cNvPr>
          <p:cNvCxnSpPr>
            <a:cxnSpLocks/>
          </p:cNvCxnSpPr>
          <p:nvPr/>
        </p:nvCxnSpPr>
        <p:spPr>
          <a:xfrm flipV="1">
            <a:off x="2116474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3F6D0E-62A7-81A0-2A6A-EAEDEFBE3D6F}"/>
              </a:ext>
            </a:extLst>
          </p:cNvPr>
          <p:cNvSpPr txBox="1"/>
          <p:nvPr/>
        </p:nvSpPr>
        <p:spPr>
          <a:xfrm>
            <a:off x="1563788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CCF6F2D-EADB-BFA4-D27B-721DB2C115B5}"/>
              </a:ext>
            </a:extLst>
          </p:cNvPr>
          <p:cNvCxnSpPr>
            <a:cxnSpLocks/>
          </p:cNvCxnSpPr>
          <p:nvPr/>
        </p:nvCxnSpPr>
        <p:spPr>
          <a:xfrm>
            <a:off x="2116474" y="3296334"/>
            <a:ext cx="1734975" cy="450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A339503-ECFA-E2B4-7EB8-BA0F5CB3CDD9}"/>
              </a:ext>
            </a:extLst>
          </p:cNvPr>
          <p:cNvCxnSpPr>
            <a:cxnSpLocks/>
          </p:cNvCxnSpPr>
          <p:nvPr/>
        </p:nvCxnSpPr>
        <p:spPr>
          <a:xfrm flipV="1">
            <a:off x="2116474" y="3237054"/>
            <a:ext cx="1734975" cy="558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800545-D5D1-5059-79AE-6D843AD009E3}"/>
              </a:ext>
            </a:extLst>
          </p:cNvPr>
          <p:cNvCxnSpPr>
            <a:cxnSpLocks/>
          </p:cNvCxnSpPr>
          <p:nvPr/>
        </p:nvCxnSpPr>
        <p:spPr>
          <a:xfrm flipV="1">
            <a:off x="2116474" y="3788419"/>
            <a:ext cx="1767136" cy="558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33E1DE-F364-82D6-93EE-0CC7564E7ED2}"/>
              </a:ext>
            </a:extLst>
          </p:cNvPr>
          <p:cNvSpPr txBox="1"/>
          <p:nvPr/>
        </p:nvSpPr>
        <p:spPr>
          <a:xfrm>
            <a:off x="2669769" y="450505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f(w)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1987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7038D-8DE2-9107-96FE-4D7F71893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811143-E213-BB36-91C0-1C7EF73354D1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25002B1-596C-1C2D-36DE-6A87822064C1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3B9AC-2D55-7876-6F28-FDA78FAEE191}"/>
              </a:ext>
            </a:extLst>
          </p:cNvPr>
          <p:cNvSpPr txBox="1"/>
          <p:nvPr/>
        </p:nvSpPr>
        <p:spPr>
          <a:xfrm>
            <a:off x="-76673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31B4CF3-A281-8D79-4EAB-D80B9B9878C9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7431F-FAE9-CFA4-65DF-91F3607C2CE4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0432841-C5E0-A97C-B180-91785E03D76A}"/>
              </a:ext>
            </a:extLst>
          </p:cNvPr>
          <p:cNvCxnSpPr>
            <a:cxnSpLocks/>
          </p:cNvCxnSpPr>
          <p:nvPr/>
        </p:nvCxnSpPr>
        <p:spPr>
          <a:xfrm flipV="1">
            <a:off x="457874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101D723-4F4B-D80E-28DD-620CC5F82BBE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2D80A5F-F7CF-907E-6334-9518096764C9}"/>
              </a:ext>
            </a:extLst>
          </p:cNvPr>
          <p:cNvCxnSpPr>
            <a:cxnSpLocks/>
          </p:cNvCxnSpPr>
          <p:nvPr/>
        </p:nvCxnSpPr>
        <p:spPr>
          <a:xfrm>
            <a:off x="457874" y="3771900"/>
            <a:ext cx="1767136" cy="46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86BC43-A58F-7CF0-EDE2-887C73C5225E}"/>
              </a:ext>
            </a:extLst>
          </p:cNvPr>
          <p:cNvCxnSpPr>
            <a:cxnSpLocks/>
          </p:cNvCxnSpPr>
          <p:nvPr/>
        </p:nvCxnSpPr>
        <p:spPr>
          <a:xfrm flipV="1">
            <a:off x="457873" y="3818359"/>
            <a:ext cx="1767137" cy="491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5109B2E-E068-8EBA-3643-3A989C80F3C4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BED6499-E901-FE4E-9A6F-C3B57F1C75C0}"/>
              </a:ext>
            </a:extLst>
          </p:cNvPr>
          <p:cNvCxnSpPr>
            <a:cxnSpLocks/>
          </p:cNvCxnSpPr>
          <p:nvPr/>
        </p:nvCxnSpPr>
        <p:spPr>
          <a:xfrm>
            <a:off x="2910972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E44DCA-8375-99CB-E798-BE828A690587}"/>
              </a:ext>
            </a:extLst>
          </p:cNvPr>
          <p:cNvCxnSpPr>
            <a:cxnSpLocks/>
          </p:cNvCxnSpPr>
          <p:nvPr/>
        </p:nvCxnSpPr>
        <p:spPr>
          <a:xfrm>
            <a:off x="2925670" y="3317874"/>
            <a:ext cx="1737740" cy="429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4BCBF9C-0E13-CF2C-7348-8B964AC349DA}"/>
              </a:ext>
            </a:extLst>
          </p:cNvPr>
          <p:cNvCxnSpPr>
            <a:cxnSpLocks/>
          </p:cNvCxnSpPr>
          <p:nvPr/>
        </p:nvCxnSpPr>
        <p:spPr>
          <a:xfrm flipV="1">
            <a:off x="2925670" y="2692400"/>
            <a:ext cx="1737740" cy="1131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122F529-02C9-6FBE-123F-8B492AC5777C}"/>
              </a:ext>
            </a:extLst>
          </p:cNvPr>
          <p:cNvCxnSpPr>
            <a:cxnSpLocks/>
          </p:cNvCxnSpPr>
          <p:nvPr/>
        </p:nvCxnSpPr>
        <p:spPr>
          <a:xfrm flipV="1">
            <a:off x="2925670" y="2741876"/>
            <a:ext cx="1737740" cy="159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F8FFA5-6E3B-2098-2239-28017DD55FB7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7C09EA-9B47-4AAF-7047-988595672155}"/>
              </a:ext>
            </a:extLst>
          </p:cNvPr>
          <p:cNvSpPr txBox="1"/>
          <p:nvPr/>
        </p:nvSpPr>
        <p:spPr>
          <a:xfrm>
            <a:off x="720619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F4E534-DFDE-FE65-A45A-50DE842160D3}"/>
              </a:ext>
            </a:extLst>
          </p:cNvPr>
          <p:cNvSpPr txBox="1"/>
          <p:nvPr/>
        </p:nvSpPr>
        <p:spPr>
          <a:xfrm>
            <a:off x="3513052" y="45050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h(y)</a:t>
            </a:r>
            <a:endParaRPr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E75A260-716F-5808-BD40-735DF3FE0108}"/>
              </a:ext>
            </a:extLst>
          </p:cNvPr>
          <p:cNvSpPr/>
          <p:nvPr/>
        </p:nvSpPr>
        <p:spPr>
          <a:xfrm>
            <a:off x="8852790" y="2219145"/>
            <a:ext cx="1315453" cy="258277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FB0B1F-EF88-F448-ABDD-7004C2C2C09A}"/>
              </a:ext>
            </a:extLst>
          </p:cNvPr>
          <p:cNvSpPr txBox="1"/>
          <p:nvPr/>
        </p:nvSpPr>
        <p:spPr>
          <a:xfrm>
            <a:off x="9342842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C29C68A-434C-3C91-1F37-E08DE1F510A5}"/>
              </a:ext>
            </a:extLst>
          </p:cNvPr>
          <p:cNvSpPr/>
          <p:nvPr/>
        </p:nvSpPr>
        <p:spPr>
          <a:xfrm>
            <a:off x="1135008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CA3FB4-93D5-F6B4-7B41-965323D7CD1E}"/>
              </a:ext>
            </a:extLst>
          </p:cNvPr>
          <p:cNvSpPr txBox="1"/>
          <p:nvPr/>
        </p:nvSpPr>
        <p:spPr>
          <a:xfrm>
            <a:off x="1184013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42E8FAC-18C7-7D24-8440-49A2A6E8FA30}"/>
              </a:ext>
            </a:extLst>
          </p:cNvPr>
          <p:cNvCxnSpPr>
            <a:cxnSpLocks/>
          </p:cNvCxnSpPr>
          <p:nvPr/>
        </p:nvCxnSpPr>
        <p:spPr>
          <a:xfrm>
            <a:off x="9895528" y="2692400"/>
            <a:ext cx="1767136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AF32C83-9E3F-343D-25D6-8E5448B707D1}"/>
              </a:ext>
            </a:extLst>
          </p:cNvPr>
          <p:cNvCxnSpPr>
            <a:cxnSpLocks/>
          </p:cNvCxnSpPr>
          <p:nvPr/>
        </p:nvCxnSpPr>
        <p:spPr>
          <a:xfrm flipV="1">
            <a:off x="9895528" y="2741876"/>
            <a:ext cx="1767136" cy="554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8695043-390A-B117-3767-9E75BC18CB5E}"/>
              </a:ext>
            </a:extLst>
          </p:cNvPr>
          <p:cNvCxnSpPr>
            <a:cxnSpLocks/>
          </p:cNvCxnSpPr>
          <p:nvPr/>
        </p:nvCxnSpPr>
        <p:spPr>
          <a:xfrm flipV="1">
            <a:off x="9895528" y="2741875"/>
            <a:ext cx="1767136" cy="1030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5D44BA-AA84-DEB0-5FFF-97CE1933BB75}"/>
              </a:ext>
            </a:extLst>
          </p:cNvPr>
          <p:cNvCxnSpPr>
            <a:cxnSpLocks/>
          </p:cNvCxnSpPr>
          <p:nvPr/>
        </p:nvCxnSpPr>
        <p:spPr>
          <a:xfrm flipV="1">
            <a:off x="9895527" y="2876550"/>
            <a:ext cx="1767137" cy="14335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45C01D0-8961-7EDA-8EE8-49C8569F9CD5}"/>
              </a:ext>
            </a:extLst>
          </p:cNvPr>
          <p:cNvSpPr txBox="1"/>
          <p:nvPr/>
        </p:nvSpPr>
        <p:spPr>
          <a:xfrm>
            <a:off x="10138831" y="450505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(h ∘ g)(x)</a:t>
            </a:r>
            <a:endParaRPr lang="ko-KR" altLang="en-US" b="1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3CEE9FC-C478-AFAB-3E0D-AD59EB245124}"/>
              </a:ext>
            </a:extLst>
          </p:cNvPr>
          <p:cNvSpPr/>
          <p:nvPr/>
        </p:nvSpPr>
        <p:spPr>
          <a:xfrm>
            <a:off x="643185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AB408DC-9B0E-AE41-9128-A445146E92D9}"/>
              </a:ext>
            </a:extLst>
          </p:cNvPr>
          <p:cNvCxnSpPr>
            <a:cxnSpLocks/>
          </p:cNvCxnSpPr>
          <p:nvPr/>
        </p:nvCxnSpPr>
        <p:spPr>
          <a:xfrm flipV="1">
            <a:off x="747459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446367A-ED8F-B053-7BFC-37BE9F2DC056}"/>
              </a:ext>
            </a:extLst>
          </p:cNvPr>
          <p:cNvSpPr txBox="1"/>
          <p:nvPr/>
        </p:nvSpPr>
        <p:spPr>
          <a:xfrm>
            <a:off x="6921905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590722F-5EBE-07D8-8CA5-391F98BA5DD5}"/>
              </a:ext>
            </a:extLst>
          </p:cNvPr>
          <p:cNvCxnSpPr>
            <a:cxnSpLocks/>
          </p:cNvCxnSpPr>
          <p:nvPr/>
        </p:nvCxnSpPr>
        <p:spPr>
          <a:xfrm>
            <a:off x="7474591" y="3296334"/>
            <a:ext cx="1734975" cy="450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8DEC571-3336-39BD-92FD-EBBE8785A3FF}"/>
              </a:ext>
            </a:extLst>
          </p:cNvPr>
          <p:cNvCxnSpPr>
            <a:cxnSpLocks/>
          </p:cNvCxnSpPr>
          <p:nvPr/>
        </p:nvCxnSpPr>
        <p:spPr>
          <a:xfrm flipV="1">
            <a:off x="7474591" y="3237054"/>
            <a:ext cx="1734975" cy="558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3C6D6C2-1E13-9AE8-DA52-F433FE704946}"/>
              </a:ext>
            </a:extLst>
          </p:cNvPr>
          <p:cNvCxnSpPr>
            <a:cxnSpLocks/>
          </p:cNvCxnSpPr>
          <p:nvPr/>
        </p:nvCxnSpPr>
        <p:spPr>
          <a:xfrm flipV="1">
            <a:off x="7474591" y="3788419"/>
            <a:ext cx="1767136" cy="558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2251EBC-192A-812F-3AAD-B80D4AC6FE47}"/>
              </a:ext>
            </a:extLst>
          </p:cNvPr>
          <p:cNvSpPr txBox="1"/>
          <p:nvPr/>
        </p:nvSpPr>
        <p:spPr>
          <a:xfrm>
            <a:off x="8027886" y="450505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f(w)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848EBF-8BB7-9B2C-F799-5657B89A3837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39BF41-BB81-421B-B3AC-560A678762FD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97862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284D6-A4FC-8C7E-9D65-7EE1427AD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D20A0A-4E03-5051-E161-CD5B704D97C5}"/>
              </a:ext>
            </a:extLst>
          </p:cNvPr>
          <p:cNvSpPr/>
          <p:nvPr/>
        </p:nvSpPr>
        <p:spPr>
          <a:xfrm>
            <a:off x="1626540" y="1123950"/>
            <a:ext cx="9251010" cy="3945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CCEE975-3291-5B6A-0117-5E690FD69EB2}"/>
              </a:ext>
            </a:extLst>
          </p:cNvPr>
          <p:cNvSpPr/>
          <p:nvPr/>
        </p:nvSpPr>
        <p:spPr>
          <a:xfrm>
            <a:off x="193124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2886ED8-B689-7F2C-91F6-A0D47DEF8986}"/>
              </a:ext>
            </a:extLst>
          </p:cNvPr>
          <p:cNvSpPr/>
          <p:nvPr/>
        </p:nvSpPr>
        <p:spPr>
          <a:xfrm>
            <a:off x="4370831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1C4F9-9545-D8D6-8E1C-830183D8C087}"/>
              </a:ext>
            </a:extLst>
          </p:cNvPr>
          <p:cNvSpPr txBox="1"/>
          <p:nvPr/>
        </p:nvSpPr>
        <p:spPr>
          <a:xfrm>
            <a:off x="2421295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2CE977-2D4A-A85F-B83E-EA65594D9D7C}"/>
              </a:ext>
            </a:extLst>
          </p:cNvPr>
          <p:cNvSpPr txBox="1"/>
          <p:nvPr/>
        </p:nvSpPr>
        <p:spPr>
          <a:xfrm>
            <a:off x="4860883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8A65A41-2965-5597-F3AA-BC67099E0A1F}"/>
              </a:ext>
            </a:extLst>
          </p:cNvPr>
          <p:cNvCxnSpPr>
            <a:cxnSpLocks/>
          </p:cNvCxnSpPr>
          <p:nvPr/>
        </p:nvCxnSpPr>
        <p:spPr>
          <a:xfrm>
            <a:off x="2973981" y="2692400"/>
            <a:ext cx="1767136" cy="166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B9836E0-870D-F383-EC14-46C72B160996}"/>
              </a:ext>
            </a:extLst>
          </p:cNvPr>
          <p:cNvCxnSpPr>
            <a:cxnSpLocks/>
          </p:cNvCxnSpPr>
          <p:nvPr/>
        </p:nvCxnSpPr>
        <p:spPr>
          <a:xfrm flipV="1">
            <a:off x="2973981" y="2783029"/>
            <a:ext cx="1767136" cy="51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8EFCCD9-FB52-EF74-A340-9EDD0B0EC01E}"/>
              </a:ext>
            </a:extLst>
          </p:cNvPr>
          <p:cNvCxnSpPr>
            <a:cxnSpLocks/>
          </p:cNvCxnSpPr>
          <p:nvPr/>
        </p:nvCxnSpPr>
        <p:spPr>
          <a:xfrm flipV="1">
            <a:off x="2973981" y="2809036"/>
            <a:ext cx="1767136" cy="96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272B56-8119-6364-954F-59E825A1E59E}"/>
              </a:ext>
            </a:extLst>
          </p:cNvPr>
          <p:cNvCxnSpPr>
            <a:cxnSpLocks/>
          </p:cNvCxnSpPr>
          <p:nvPr/>
        </p:nvCxnSpPr>
        <p:spPr>
          <a:xfrm flipV="1">
            <a:off x="2973980" y="2855495"/>
            <a:ext cx="1767137" cy="145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AD45410-501E-B7BD-D1CF-198CA2E68AF0}"/>
              </a:ext>
            </a:extLst>
          </p:cNvPr>
          <p:cNvSpPr txBox="1"/>
          <p:nvPr/>
        </p:nvSpPr>
        <p:spPr>
          <a:xfrm>
            <a:off x="2903324" y="4505058"/>
            <a:ext cx="18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(h ∘ (g ∘ f))(w)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1E2C91-A608-F3CF-DB59-6366948C8239}"/>
              </a:ext>
            </a:extLst>
          </p:cNvPr>
          <p:cNvSpPr/>
          <p:nvPr/>
        </p:nvSpPr>
        <p:spPr>
          <a:xfrm>
            <a:off x="6810419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D625CCF-D174-E990-26FC-00D0E93BA4B8}"/>
              </a:ext>
            </a:extLst>
          </p:cNvPr>
          <p:cNvSpPr/>
          <p:nvPr/>
        </p:nvSpPr>
        <p:spPr>
          <a:xfrm>
            <a:off x="9250007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58DB3-34C4-E5BF-5992-3341FED463F5}"/>
              </a:ext>
            </a:extLst>
          </p:cNvPr>
          <p:cNvSpPr txBox="1"/>
          <p:nvPr/>
        </p:nvSpPr>
        <p:spPr>
          <a:xfrm>
            <a:off x="7300471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EC786-6A5C-AFB1-5900-8D1F3C440755}"/>
              </a:ext>
            </a:extLst>
          </p:cNvPr>
          <p:cNvSpPr txBox="1"/>
          <p:nvPr/>
        </p:nvSpPr>
        <p:spPr>
          <a:xfrm>
            <a:off x="9740059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DD8F74-E679-39FA-F112-5F94DB7D0457}"/>
              </a:ext>
            </a:extLst>
          </p:cNvPr>
          <p:cNvCxnSpPr>
            <a:cxnSpLocks/>
          </p:cNvCxnSpPr>
          <p:nvPr/>
        </p:nvCxnSpPr>
        <p:spPr>
          <a:xfrm>
            <a:off x="7853157" y="2692400"/>
            <a:ext cx="1767136" cy="166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F0FC7F-9539-093E-DFBE-4EB51BBA5010}"/>
              </a:ext>
            </a:extLst>
          </p:cNvPr>
          <p:cNvCxnSpPr>
            <a:cxnSpLocks/>
          </p:cNvCxnSpPr>
          <p:nvPr/>
        </p:nvCxnSpPr>
        <p:spPr>
          <a:xfrm flipV="1">
            <a:off x="7853157" y="2783029"/>
            <a:ext cx="1767136" cy="51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9700F67-0ED2-A0CE-F5FF-1E8B7DA437CE}"/>
              </a:ext>
            </a:extLst>
          </p:cNvPr>
          <p:cNvCxnSpPr>
            <a:cxnSpLocks/>
          </p:cNvCxnSpPr>
          <p:nvPr/>
        </p:nvCxnSpPr>
        <p:spPr>
          <a:xfrm flipV="1">
            <a:off x="7853157" y="2809036"/>
            <a:ext cx="1767136" cy="96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0F62A7C-5E43-6CE3-081F-E6C2E054ACB7}"/>
              </a:ext>
            </a:extLst>
          </p:cNvPr>
          <p:cNvCxnSpPr>
            <a:cxnSpLocks/>
          </p:cNvCxnSpPr>
          <p:nvPr/>
        </p:nvCxnSpPr>
        <p:spPr>
          <a:xfrm flipV="1">
            <a:off x="7853156" y="2855495"/>
            <a:ext cx="1767137" cy="145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948E47-468B-6B05-BFF1-FE96D5789057}"/>
              </a:ext>
            </a:extLst>
          </p:cNvPr>
          <p:cNvSpPr txBox="1"/>
          <p:nvPr/>
        </p:nvSpPr>
        <p:spPr>
          <a:xfrm>
            <a:off x="7839125" y="4505058"/>
            <a:ext cx="18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((h ∘ g) ∘ f)(w)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472010-9400-159A-097D-413760233159}"/>
              </a:ext>
            </a:extLst>
          </p:cNvPr>
          <p:cNvSpPr txBox="1"/>
          <p:nvPr/>
        </p:nvSpPr>
        <p:spPr>
          <a:xfrm>
            <a:off x="1693037" y="13832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11352D-63D3-7D64-4C3E-351109267EAD}"/>
              </a:ext>
            </a:extLst>
          </p:cNvPr>
          <p:cNvSpPr txBox="1"/>
          <p:nvPr/>
        </p:nvSpPr>
        <p:spPr>
          <a:xfrm>
            <a:off x="6810419" y="138326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2310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A26AE-2B96-E3F2-059D-501C9B424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BABE2362-CC18-3C21-2D81-CF3B3E8DA913}"/>
              </a:ext>
            </a:extLst>
          </p:cNvPr>
          <p:cNvGrpSpPr/>
          <p:nvPr/>
        </p:nvGrpSpPr>
        <p:grpSpPr>
          <a:xfrm>
            <a:off x="2019300" y="419100"/>
            <a:ext cx="8610600" cy="5848350"/>
            <a:chOff x="2019300" y="419100"/>
            <a:chExt cx="8610600" cy="58483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05DA38E-B865-64F3-19B0-72AD14F8A8BC}"/>
                </a:ext>
              </a:extLst>
            </p:cNvPr>
            <p:cNvSpPr/>
            <p:nvPr/>
          </p:nvSpPr>
          <p:spPr>
            <a:xfrm>
              <a:off x="2019300" y="419100"/>
              <a:ext cx="8610600" cy="5848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4F49D36-77C3-A2E5-A2FD-BB8FB6ED9907}"/>
                </a:ext>
              </a:extLst>
            </p:cNvPr>
            <p:cNvGrpSpPr/>
            <p:nvPr/>
          </p:nvGrpSpPr>
          <p:grpSpPr>
            <a:xfrm>
              <a:off x="231707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DAB307B0-8C76-ADC6-9CD5-67E49736F5CC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rgbClr val="B4E5A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3D64DC8-5887-FECE-0053-6DD57E654B30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A79D595D-0CA2-CBC4-C441-50CF1D5BB718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EC313D3E-AB50-833A-E91D-5E3E2ED08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A6D5287-B2A3-6D33-B17F-318EE64A7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FF18948E-0D9F-2D4D-6D33-F7CFB1FA88DD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B451FFEC-7EC6-AA55-7A49-CF1059337D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9E4B9F16-9C0A-352A-8D40-F682022AF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B7AE14A-4F62-7C50-8B23-909F798DC5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B282D9F9-AA67-0F02-CC9E-E67307E4730D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20177E8D-E9F1-28A7-898D-A39A3921C68C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774CC37A-1EBA-78FD-E007-AAF0442C3D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080723A7-0C4C-15CA-BDF0-CBDD35E26C1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320F2E8-99A3-2D4D-83D7-B75A88AB8E64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F8007A47-59EF-E4D8-47D2-A96B87F9D582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BC866F22-907B-133C-C7E7-E4F398BD6CEF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FB27F8F7-E606-5AC7-3E6A-40CDCA385F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ECA6DF4B-B4C7-8AE6-F2D7-5B60796C50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FEF14FF-A091-A8EE-AA58-7815175195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73B810CD-7B23-3D3F-F69A-DC299E7159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D988CBA-C4AC-7CEB-3FFA-4FD99168F03B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D11CB6AF-0F5B-5820-4DB1-522B81666D4A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9509E138-B00B-AED0-CA36-805F052E2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E553E2F0-185E-BE11-5EE0-3E1AE1ED77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2E7DB71F-F8A7-2CEC-C3EE-630DEC80C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D59BD54B-9B7E-81F3-BE55-C6AC4A277F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7301863E-C035-D55E-F24E-65E98538CD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45647522-221C-8C01-5ECA-0A82678977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80A1A98F-2A08-6BCA-B923-61D35013FA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865C27-85D5-BAB4-12BF-C2E7CF1AC54F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C9E16F2-F8AC-3AC8-7922-E2673385DBDC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9AF42BBD-7C2A-F3CF-7467-73CEAE395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186546BA-836C-CB0A-7925-9B5A50FF2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7857F7CB-A3DB-EC52-9B8B-6E1CEFF7BC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68420E-4A2B-F92E-6E77-1531EDFA1818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98F7AB3-1DD8-C400-D3A0-DE189FAABE44}"/>
                </a:ext>
              </a:extLst>
            </p:cNvPr>
            <p:cNvSpPr txBox="1"/>
            <p:nvPr/>
          </p:nvSpPr>
          <p:spPr>
            <a:xfrm>
              <a:off x="253567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8CD473-7270-22EB-3504-00EFB0D1C4E5}"/>
                </a:ext>
              </a:extLst>
            </p:cNvPr>
            <p:cNvSpPr txBox="1"/>
            <p:nvPr/>
          </p:nvSpPr>
          <p:spPr>
            <a:xfrm>
              <a:off x="4498039" y="5905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4899A6-C408-FBBB-F61F-F4A0159B2428}"/>
                </a:ext>
              </a:extLst>
            </p:cNvPr>
            <p:cNvSpPr txBox="1"/>
            <p:nvPr/>
          </p:nvSpPr>
          <p:spPr>
            <a:xfrm>
              <a:off x="3415150" y="576869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EEC0780-9394-19EF-7FAA-8D037224B393}"/>
                </a:ext>
              </a:extLst>
            </p:cNvPr>
            <p:cNvGrpSpPr/>
            <p:nvPr/>
          </p:nvGrpSpPr>
          <p:grpSpPr>
            <a:xfrm>
              <a:off x="6889079" y="1070478"/>
              <a:ext cx="3433012" cy="4564643"/>
              <a:chOff x="3898229" y="1070478"/>
              <a:chExt cx="3433012" cy="4564643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8363B4AE-EDCD-B692-913F-8006523F7FB6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B663CD9-AE4F-9DD0-D999-D38772C8C394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3C8A470-D285-92EA-0133-3D3F12318239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DE45E3EE-40A0-7FFE-9AA2-91B84115D6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2A7328FC-F966-C993-734F-4C87B51570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111B1DE5-87F9-DD67-6114-D02283A21954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7484C66C-97C1-C338-C767-7A95DCA4B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2DBB0A1C-EF2B-71D8-C89A-80823A761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29E3FE43-91EA-B709-6CEF-BEC90B7C44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DECE5FDD-B2D2-FBF7-E2BA-140CFC175F3F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5984D9D8-4221-0BC5-AA78-ED4795444A25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70A1D28B-53EE-57C2-0E0D-039E27F083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ADA6978B-29ED-2BE0-D698-6B3D6267974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FB4E207-AE95-E169-1115-7563DA1532D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330FFF9-2350-F3C0-2B97-00FEB03CE721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42A867D7-8383-4075-4619-F4CF7C56BCEE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80" name="직선 연결선 79">
                    <a:extLst>
                      <a:ext uri="{FF2B5EF4-FFF2-40B4-BE49-F238E27FC236}">
                        <a16:creationId xmlns:a16="http://schemas.microsoft.com/office/drawing/2014/main" id="{55637E25-87BA-055F-7F32-12391909FA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직선 연결선 80">
                    <a:extLst>
                      <a:ext uri="{FF2B5EF4-FFF2-40B4-BE49-F238E27FC236}">
                        <a16:creationId xmlns:a16="http://schemas.microsoft.com/office/drawing/2014/main" id="{09C3FA79-FB6C-757F-77DB-5CFEF2EBFE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28AE606D-C360-BD93-5E67-3D9E29F69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E4E5EC85-E3DC-9E69-C252-CBDB64450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B429EC50-A47A-6436-8D61-40791085E495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05BD4E0D-6A92-A61A-C409-7FE6DAE3E8E3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75" name="직선 연결선 74">
                    <a:extLst>
                      <a:ext uri="{FF2B5EF4-FFF2-40B4-BE49-F238E27FC236}">
                        <a16:creationId xmlns:a16="http://schemas.microsoft.com/office/drawing/2014/main" id="{8C543EDC-E22F-1CA1-8A89-F56CF75D01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직선 연결선 75">
                    <a:extLst>
                      <a:ext uri="{FF2B5EF4-FFF2-40B4-BE49-F238E27FC236}">
                        <a16:creationId xmlns:a16="http://schemas.microsoft.com/office/drawing/2014/main" id="{342D1393-6EF6-A743-F7A1-AC1230B63F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652F6F6E-9277-0368-2C0C-991FDFB34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29789712-D9EC-97CD-1279-84B22E63F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F394ECF-C713-AEB4-4629-4709EDC311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56811FC-D52D-1999-A18B-071A381218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51E7296B-10BA-551B-CE8A-A212E9C371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BEB4052-457C-0238-F57E-9BC1EBAE505E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3135900-C58A-A0A0-C701-C0B5FFD51BFB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c</a:t>
                </a:r>
                <a:endParaRPr lang="ko-KR" altLang="en-US" sz="2400" b="1" dirty="0"/>
              </a:p>
            </p:txBody>
          </p: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80189288-D985-F931-B91E-DD04640A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1DB45612-25E2-3D2B-4EEF-2F300C4B8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092BAF16-B6B9-CC0E-5842-F10F7FB7C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64720DC-B67B-3364-7677-953040DF6CF2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49B406-EBDD-F5C0-9BCA-EB1D2765475F}"/>
                </a:ext>
              </a:extLst>
            </p:cNvPr>
            <p:cNvSpPr txBox="1"/>
            <p:nvPr/>
          </p:nvSpPr>
          <p:spPr>
            <a:xfrm>
              <a:off x="710767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3AB634-14DE-FF0A-DDF4-0EFAB848140B}"/>
                </a:ext>
              </a:extLst>
            </p:cNvPr>
            <p:cNvSpPr txBox="1"/>
            <p:nvPr/>
          </p:nvSpPr>
          <p:spPr>
            <a:xfrm>
              <a:off x="9185455" y="5905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역원</a:t>
              </a:r>
              <a:endParaRPr lang="ko-KR" altLang="en-US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1857A7-FBD2-3720-80C1-E5F39843F24B}"/>
                </a:ext>
              </a:extLst>
            </p:cNvPr>
            <p:cNvSpPr txBox="1"/>
            <p:nvPr/>
          </p:nvSpPr>
          <p:spPr>
            <a:xfrm>
              <a:off x="8167003" y="576869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979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3CC8B-FBE4-5013-A6EF-B31F70B63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6CCDCDA-1DF5-63D7-DA90-1E4F62450762}"/>
              </a:ext>
            </a:extLst>
          </p:cNvPr>
          <p:cNvSpPr/>
          <p:nvPr/>
        </p:nvSpPr>
        <p:spPr>
          <a:xfrm>
            <a:off x="1885950" y="3009900"/>
            <a:ext cx="880110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19827A25-8530-5F82-BF97-31E967D6AE84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0FC7D2F6-2524-0CE7-72FF-03BDB46A734C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211A10CA-10C3-E82F-3753-EEF8AE1853B9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3FEB6785-847C-0AC4-CB50-8647AF0332B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1F911752-6266-C6E1-95C8-8CDFAA580B16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CFF88FA1-CCEE-686F-C6D5-DB3EBCA2BF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67211991-EE72-A640-0F91-C486BC97CE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60DE2479-2FD6-ECD8-069D-5529FAB8AD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EF94E509-2625-5296-2DF2-5244F52217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22D0312-15B1-5025-0568-037F1D3A6A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A171E177-498A-4737-05D2-F28B1B9494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1B34B44F-1A11-18B3-8EFB-5D190BC10B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B1E93875-0730-398A-9B6D-CF9E0743F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8A89D305-9DE1-04CA-25BC-4663CE9E4B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51C1E70A-F9E7-BE8C-8038-FB86E4E98B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3FC2D37A-4D8D-20DA-6B72-914B8DCBC0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C854C7C-8AB3-4AE6-14E4-6585FC229832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C75C14B-AE0D-3141-68D9-9023AE7F72AB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CD4086F-F7F7-C77F-69A3-E995E84FA72E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71BC194-56FC-FFA9-7CCB-EAE76F1FB7E4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77E75B3-550D-D97D-E320-E1C2FADA3E8F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2C2243C-71FE-4DCC-CAF4-A428A14D7F8A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734AE56-75F4-B856-8817-A87DB0A00B68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2AB217F-C82B-4FB8-235F-36DA55568089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A96D9DD-1204-C59C-9299-A5F4EA092F44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4A32564-9D6A-7FBB-AC9A-9344BC88E32E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4C8B8D0-1940-9F06-993A-1DA02F056918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503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E3097-32A5-E11A-755F-1A072F5F4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CF63C6E-1B28-A461-1A88-75BA91790234}"/>
              </a:ext>
            </a:extLst>
          </p:cNvPr>
          <p:cNvSpPr/>
          <p:nvPr/>
        </p:nvSpPr>
        <p:spPr>
          <a:xfrm>
            <a:off x="1885950" y="3009900"/>
            <a:ext cx="880110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717B1799-0689-0FB1-2D47-28FED1117F70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24548A5F-7CDD-47ED-C055-40E5B98F87BC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8FB59BA2-E5FC-2642-8A9E-739DD6B22FE2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0317360E-08DD-42F5-3721-560A8E14C9E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61436E03-B28C-84FF-FF9A-10CDDE86389B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9000851A-9C17-EBFA-5883-6C1F81E914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475319EA-AC19-234E-23C9-86DDACB68F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3CF429F1-B7F9-F685-3056-D420F9B0F0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84CF7022-2568-81FF-7159-9DF01230C1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C23B652-B5F0-7118-87C4-40D0DC2A27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83DED6C3-6F2B-98F1-97EA-BBCE1AD778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ABB108B3-3A1D-1994-8887-8DAF53DCE2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DE08D232-1E96-24FC-62DE-BCF9A45FA6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97D5ABB1-1271-9E00-3ED4-B779856228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EBD8A009-6FD8-F6A2-24CD-F4736ABD46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B6F56CCA-B3DA-1ED7-8806-F795EFD35C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E44FDAB-1855-D53A-6DAD-947C3930B559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10DA0AD-7293-5F00-46B1-29416428BC58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E7BE22B-E154-DE17-D7C2-646F1184FE78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55F5CFA-55AA-6C6A-E821-AE384D2D1110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82C3A3A-9D5A-8C8D-3A6B-25D50E3F7E4C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5D8FF74-D0C4-32BD-2C3F-C397AD5F6E69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9DF45D8-C179-049E-0B3D-74A604D07EDF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3339E59-BA86-DFEA-C613-4F0750A7592D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66DBD94-EE5B-D025-B4E9-B6C28EF03E5D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BD39ACC-E4A7-C1FA-415F-0A69962A51BC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A5E84E2-56DE-303F-C209-45F2194E2EEE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D2B03E9F-A2F0-DE2A-B15A-1A7A45FDCCB5}"/>
              </a:ext>
            </a:extLst>
          </p:cNvPr>
          <p:cNvSpPr/>
          <p:nvPr/>
        </p:nvSpPr>
        <p:spPr>
          <a:xfrm>
            <a:off x="4396352" y="3292025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2E00634-FD97-0F40-BD0E-F261BE8C1398}"/>
              </a:ext>
            </a:extLst>
          </p:cNvPr>
          <p:cNvSpPr/>
          <p:nvPr/>
        </p:nvSpPr>
        <p:spPr>
          <a:xfrm>
            <a:off x="7806301" y="3292025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04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4D16F-C3E4-1D5D-FD86-68AE3F518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52D39D5-22FA-3FCD-5E76-DFFEA3BABEA9}"/>
              </a:ext>
            </a:extLst>
          </p:cNvPr>
          <p:cNvSpPr/>
          <p:nvPr/>
        </p:nvSpPr>
        <p:spPr>
          <a:xfrm>
            <a:off x="1885950" y="2220686"/>
            <a:ext cx="8801100" cy="2046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35C79070-FA32-5F09-07A5-DA8B063D7DC8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A2928AD-DFCB-EF5D-AB37-D50B98553194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7F4F1D42-F34F-B117-835A-3EC74C21033E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06BC41D1-1F89-1A59-227F-D2FCD7D6E09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5AAEE853-D960-42A7-89DF-838ECCE31765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DF5384A3-B8E8-E007-11FF-0D32C41CB6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F457D10C-83AB-4C83-F06E-0E942B4B2D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A42A0014-741B-EC85-56D9-EF28E082B8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43D7E735-0D41-E9FD-AC74-B445B93D9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DA505C63-06B0-1FF7-F394-5EE92F1081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24FAAAC2-F7E5-ADF9-B140-7584D58D0B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EE0B6621-4D95-11B1-B946-390FF36F6D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96CDBEAB-B5BF-7CCA-E190-8E06136974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F5F07A72-2391-D06D-FCBA-96154F4F97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D8536CED-3ACC-4506-D2BD-6A5D1B1771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177EC1CA-3E3F-8493-8711-CCB7313D00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B75494-B2D5-ABC7-E603-6F3A41758DE2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5A1D12F-37D0-4A0A-7AC1-2E54E75E4170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554E2F2-07C0-7C5F-C144-F280653F55B2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DA6CEF4-C92F-CA90-1B1F-269A110F027E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3ED32D-FE60-BE74-D85D-0DE7CB2EF3A1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13E33E5-8D23-5EFE-2912-169DC7D1BEC7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0F8AE1-CF88-D43A-81D5-7D65BC3B3591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672D0ED-6A5E-0EE7-F8CB-09566A57F884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02E28E0-00AF-AD11-BC4D-2D6FFCC96420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53BE4FE-E310-28FB-4D1B-994DF1240424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24600C0-48B7-FC49-9AE1-270E07072A32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458268-4835-3DC5-03E1-BAEA083C54F5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84EB976-160F-6D41-5313-55A5B13C94EF}"/>
              </a:ext>
            </a:extLst>
          </p:cNvPr>
          <p:cNvCxnSpPr/>
          <p:nvPr/>
        </p:nvCxnSpPr>
        <p:spPr>
          <a:xfrm>
            <a:off x="6239339" y="3429000"/>
            <a:ext cx="1704975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758E36E-D3C3-9781-DBE0-82A413896D93}"/>
              </a:ext>
            </a:extLst>
          </p:cNvPr>
          <p:cNvCxnSpPr>
            <a:cxnSpLocks/>
          </p:cNvCxnSpPr>
          <p:nvPr/>
        </p:nvCxnSpPr>
        <p:spPr>
          <a:xfrm rot="10800000">
            <a:off x="4491372" y="3429673"/>
            <a:ext cx="1704975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30C1F3-9CAA-CBB4-99B9-AB41466DFD6F}"/>
              </a:ext>
            </a:extLst>
          </p:cNvPr>
          <p:cNvSpPr txBox="1"/>
          <p:nvPr/>
        </p:nvSpPr>
        <p:spPr>
          <a:xfrm>
            <a:off x="7553079" y="2548235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+|2|</a:t>
            </a:r>
            <a:endParaRPr lang="ko-KR" altLang="en-US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7C4BAB-5D05-8609-B339-64C5C55E5E46}"/>
              </a:ext>
            </a:extLst>
          </p:cNvPr>
          <p:cNvSpPr txBox="1"/>
          <p:nvPr/>
        </p:nvSpPr>
        <p:spPr>
          <a:xfrm>
            <a:off x="4183583" y="2548235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-|2|</a:t>
            </a:r>
            <a:endParaRPr lang="ko-KR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0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2411D-FA23-01A1-95C1-C2F9A0C60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29EDBA8-3A7E-9ABF-017F-B3C1F1FAA0C0}"/>
              </a:ext>
            </a:extLst>
          </p:cNvPr>
          <p:cNvSpPr/>
          <p:nvPr/>
        </p:nvSpPr>
        <p:spPr>
          <a:xfrm>
            <a:off x="1885950" y="1944914"/>
            <a:ext cx="8801100" cy="2322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91B6B3CD-6B3D-0814-2040-10864FA1907D}"/>
              </a:ext>
            </a:extLst>
          </p:cNvPr>
          <p:cNvGrpSpPr/>
          <p:nvPr/>
        </p:nvGrpSpPr>
        <p:grpSpPr>
          <a:xfrm>
            <a:off x="2054022" y="2182452"/>
            <a:ext cx="8464956" cy="1917763"/>
            <a:chOff x="2061341" y="2191702"/>
            <a:chExt cx="8464956" cy="1917763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C399E940-A2A0-1431-402B-888D62642F74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F77541A9-3B82-B2EB-5B73-83B47208EB2C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5636987D-1292-A36C-9153-878270FA571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266CFA5D-8E8D-4AA2-697F-E99AEB84CE58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32E5FFA8-FFEF-ED24-50B3-591405F70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DD144C10-546E-D8B3-6953-286803BE4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2A1D4732-3B03-4615-5035-6BA2FE9051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214FCC5D-089A-2C85-872A-4CAC1DBA5A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923A74EE-B1C3-AF9A-6B1C-E0EB98075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5EBB88D8-031C-8947-0C93-7D3F3259EF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D78A19FB-ED18-72CA-BE11-9D878B3201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4A80F1D4-771E-32EF-6F93-71CBED8191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4A742FAA-30BC-49B7-1CC9-7378AD12F5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F37DC6F4-B874-5685-C376-4472FD9C53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4DBD03C9-0EA2-471E-ACBE-6EC05B14FB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EF00AB2-73A0-21ED-0AF5-B485A8C7C4CA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F5D45F0-E96F-58B9-67CA-EB4066C93EE6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7A0C236-9694-ED6F-49E0-29641B281CCF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8C8ADAA-21A6-5FA8-1B7A-F4ABBE993FB7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1D7A50C-E250-E1B4-BBB3-7EE1A74A9564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BE99DCF-DBB6-191F-3202-57FD50ED72C9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A7C12F2-AFCC-7332-2DD1-5D0D9FEA3257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2B3C170-DE58-BA31-6E1B-E63CF5DC63E2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C2ABAC9-2519-466F-AAB2-038034FA66C6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FA7C4BC-7174-184D-99D6-8682B3D52910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E7FC7A2-060A-AA1B-C50B-61327B373ACF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F9388E-9E6E-1C52-F618-8A2E5C0F840B}"/>
                </a:ext>
              </a:extLst>
            </p:cNvPr>
            <p:cNvSpPr txBox="1"/>
            <p:nvPr/>
          </p:nvSpPr>
          <p:spPr>
            <a:xfrm>
              <a:off x="7981756" y="2191702"/>
              <a:ext cx="15969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 + </a:t>
              </a:r>
              <a:r>
                <a:rPr lang="en-US" altLang="ko-KR" sz="24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altLang="ko-KR" sz="2400" b="1" dirty="0"/>
                <a:t> = 4</a:t>
              </a:r>
              <a:endParaRPr lang="ko-KR" altLang="en-US" sz="2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9156A6-3B68-8B16-9A5E-E8C86625172C}"/>
                </a:ext>
              </a:extLst>
            </p:cNvPr>
            <p:cNvSpPr txBox="1"/>
            <p:nvPr/>
          </p:nvSpPr>
          <p:spPr>
            <a:xfrm>
              <a:off x="3912286" y="2191702"/>
              <a:ext cx="20714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 + </a:t>
              </a:r>
              <a:r>
                <a:rPr lang="en-US" altLang="ko-KR" sz="24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(-5)</a:t>
              </a:r>
              <a:r>
                <a:rPr lang="en-US" altLang="ko-KR" sz="2400" b="1" dirty="0"/>
                <a:t> = -4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DDB238E-74B7-098B-C052-8D648065BB2E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D419C1-2111-AAA0-8F00-79A00B3F2F37}"/>
              </a:ext>
            </a:extLst>
          </p:cNvPr>
          <p:cNvCxnSpPr/>
          <p:nvPr/>
        </p:nvCxnSpPr>
        <p:spPr>
          <a:xfrm>
            <a:off x="7921993" y="2848429"/>
            <a:ext cx="1704975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AEF385F-2D97-8E7A-39CD-69978A87AC2D}"/>
              </a:ext>
            </a:extLst>
          </p:cNvPr>
          <p:cNvCxnSpPr>
            <a:cxnSpLocks/>
          </p:cNvCxnSpPr>
          <p:nvPr/>
        </p:nvCxnSpPr>
        <p:spPr>
          <a:xfrm flipH="1">
            <a:off x="2810243" y="2848429"/>
            <a:ext cx="4260851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E7C1FE17-78DF-0357-78A9-31CD3052D047}"/>
              </a:ext>
            </a:extLst>
          </p:cNvPr>
          <p:cNvSpPr/>
          <p:nvPr/>
        </p:nvSpPr>
        <p:spPr>
          <a:xfrm>
            <a:off x="2692965" y="3310526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730780D-63A6-1AB1-7350-88CFC9945451}"/>
              </a:ext>
            </a:extLst>
          </p:cNvPr>
          <p:cNvSpPr/>
          <p:nvPr/>
        </p:nvSpPr>
        <p:spPr>
          <a:xfrm>
            <a:off x="9499035" y="3310526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2EA85C3-0217-9315-BCF1-C77F1EBFD875}"/>
              </a:ext>
            </a:extLst>
          </p:cNvPr>
          <p:cNvSpPr/>
          <p:nvPr/>
        </p:nvSpPr>
        <p:spPr>
          <a:xfrm>
            <a:off x="7823872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E56F790-1E28-6F1E-D53D-66C5DEEB81F9}"/>
              </a:ext>
            </a:extLst>
          </p:cNvPr>
          <p:cNvSpPr/>
          <p:nvPr/>
        </p:nvSpPr>
        <p:spPr>
          <a:xfrm>
            <a:off x="6952225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EA26E45-75C5-E037-803B-9F2279C27516}"/>
              </a:ext>
            </a:extLst>
          </p:cNvPr>
          <p:cNvCxnSpPr/>
          <p:nvPr/>
        </p:nvCxnSpPr>
        <p:spPr>
          <a:xfrm flipV="1">
            <a:off x="7939563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D1FFCBC-056D-6B8A-9B2F-07DE3E39AF85}"/>
              </a:ext>
            </a:extLst>
          </p:cNvPr>
          <p:cNvCxnSpPr/>
          <p:nvPr/>
        </p:nvCxnSpPr>
        <p:spPr>
          <a:xfrm flipV="1">
            <a:off x="9614726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19D5C79-7A80-821E-C875-9F85CA7BD0CF}"/>
              </a:ext>
            </a:extLst>
          </p:cNvPr>
          <p:cNvCxnSpPr/>
          <p:nvPr/>
        </p:nvCxnSpPr>
        <p:spPr>
          <a:xfrm flipV="1">
            <a:off x="7074808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081E6AF-3F52-935C-5BAD-806477600A7A}"/>
              </a:ext>
            </a:extLst>
          </p:cNvPr>
          <p:cNvCxnSpPr/>
          <p:nvPr/>
        </p:nvCxnSpPr>
        <p:spPr>
          <a:xfrm flipV="1">
            <a:off x="2833630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7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A54ED-FB11-6740-4F7B-319A62712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FB5AD52-FB96-D59E-1FCC-76D18BF9E006}"/>
              </a:ext>
            </a:extLst>
          </p:cNvPr>
          <p:cNvSpPr/>
          <p:nvPr/>
        </p:nvSpPr>
        <p:spPr>
          <a:xfrm>
            <a:off x="1885950" y="2159000"/>
            <a:ext cx="8801100" cy="392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EDE7DD0C-BC9A-62C9-B3B3-4F0765395088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957B3B1-4126-9CE1-641D-2748E553E1CA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9867B589-9B13-6185-F563-598C8516D927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75BDBC6C-6B4B-9665-51ED-DB6A14F2C7D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9BD12C56-CA4B-3293-6F45-BA1072D7CC68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3D2A32C3-B3C0-AC8C-9E8E-5427E24D22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72BF7797-C0E1-342A-9F93-C2A0D73C47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4ABC45E6-2EE6-CA65-186F-522BBE918B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25B9730D-7338-2DE9-A824-49B6B1FEE7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672FC07B-4E43-601C-D68C-1FD9B86FA9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4EE7E6B4-B286-867A-2446-E26384F056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1AE5D424-C57D-4763-8B70-663E24DC6B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B7BB973E-FE13-BDE6-6ACC-8054FB09EA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5133B9E5-D228-3C79-98CB-954B78FEB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11A94E52-201B-7ED2-FD01-EF6F00D5A5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030851F1-D206-26E9-A290-944EF194FF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443C0DB-34A5-0E20-A98D-DFF11ABEB0BC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05C00DE-76F6-CA87-779C-A583B1F36CF9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0E548DA-0094-D8E6-260C-EC1723C7442B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6A7CC56-550C-A3AE-076D-E9B04D30F6D2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FE43002-F6E7-6623-AC9F-385AC43AFB58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B518056-1D10-4BA5-D97E-D2D967BA52AF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59CF2A6-5884-2154-EB0C-2F332C3EF243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2B15CEC-7F76-61B2-0D62-02AA7B7A6B20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BAC978D-CB04-F4E7-F25D-EE02CC3351B1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4D4A500-DBAF-48E2-C23D-054E2694964F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5636E45-192B-E596-72A9-AD107B628447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7B37F7-DB50-DA2E-E3B1-78F013D55BAA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0A8DDAFB-5CDE-7EAB-D678-30E8F79DF00A}"/>
              </a:ext>
            </a:extLst>
          </p:cNvPr>
          <p:cNvSpPr/>
          <p:nvPr/>
        </p:nvSpPr>
        <p:spPr>
          <a:xfrm>
            <a:off x="2692965" y="3310526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DCDAB77-C35F-3DDF-8A04-07BC777A0F22}"/>
              </a:ext>
            </a:extLst>
          </p:cNvPr>
          <p:cNvSpPr/>
          <p:nvPr/>
        </p:nvSpPr>
        <p:spPr>
          <a:xfrm>
            <a:off x="7812796" y="3310526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7E64E20-4FEC-E763-6F6A-BFFE56BE2E92}"/>
              </a:ext>
            </a:extLst>
          </p:cNvPr>
          <p:cNvSpPr/>
          <p:nvPr/>
        </p:nvSpPr>
        <p:spPr>
          <a:xfrm>
            <a:off x="6952225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6C7E6ED6-DC6C-B4B9-0B02-843108FD9826}"/>
              </a:ext>
            </a:extLst>
          </p:cNvPr>
          <p:cNvSpPr/>
          <p:nvPr/>
        </p:nvSpPr>
        <p:spPr>
          <a:xfrm rot="18900000">
            <a:off x="6139165" y="3076260"/>
            <a:ext cx="1114216" cy="1124579"/>
          </a:xfrm>
          <a:prstGeom prst="arc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FE36F6DD-5846-C141-1E2E-53833EBA8598}"/>
              </a:ext>
            </a:extLst>
          </p:cNvPr>
          <p:cNvSpPr/>
          <p:nvPr/>
        </p:nvSpPr>
        <p:spPr>
          <a:xfrm rot="18900000">
            <a:off x="5937022" y="2897355"/>
            <a:ext cx="2383548" cy="2405718"/>
          </a:xfrm>
          <a:prstGeom prst="arc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1C966100-86C9-E149-E6A3-5B5EBECC1E0E}"/>
              </a:ext>
            </a:extLst>
          </p:cNvPr>
          <p:cNvSpPr/>
          <p:nvPr/>
        </p:nvSpPr>
        <p:spPr>
          <a:xfrm rot="8100000">
            <a:off x="5826979" y="2107667"/>
            <a:ext cx="2383548" cy="2405718"/>
          </a:xfrm>
          <a:prstGeom prst="arc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1A8A91E7-935D-4D76-2107-9DF6B40E2942}"/>
              </a:ext>
            </a:extLst>
          </p:cNvPr>
          <p:cNvSpPr/>
          <p:nvPr/>
        </p:nvSpPr>
        <p:spPr>
          <a:xfrm rot="8100000">
            <a:off x="2056569" y="-1628405"/>
            <a:ext cx="6757929" cy="6820786"/>
          </a:xfrm>
          <a:prstGeom prst="arc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FECFA3-B12D-F684-CE9B-E7C77865DACF}"/>
              </a:ext>
            </a:extLst>
          </p:cNvPr>
          <p:cNvCxnSpPr>
            <a:cxnSpLocks/>
          </p:cNvCxnSpPr>
          <p:nvPr/>
        </p:nvCxnSpPr>
        <p:spPr>
          <a:xfrm rot="2700000">
            <a:off x="7102503" y="3283389"/>
            <a:ext cx="52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E189745-D574-8C98-A425-BE7708EF7AA8}"/>
              </a:ext>
            </a:extLst>
          </p:cNvPr>
          <p:cNvCxnSpPr>
            <a:cxnSpLocks/>
          </p:cNvCxnSpPr>
          <p:nvPr/>
        </p:nvCxnSpPr>
        <p:spPr>
          <a:xfrm rot="2700000">
            <a:off x="7969410" y="3283388"/>
            <a:ext cx="52585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64B2CC3-C27C-3636-C562-E6490D556470}"/>
              </a:ext>
            </a:extLst>
          </p:cNvPr>
          <p:cNvCxnSpPr>
            <a:cxnSpLocks/>
          </p:cNvCxnSpPr>
          <p:nvPr/>
        </p:nvCxnSpPr>
        <p:spPr>
          <a:xfrm rot="-8100000">
            <a:off x="6142685" y="4144473"/>
            <a:ext cx="52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4472B19-8398-C5F6-ABEA-D91E66FE88F6}"/>
              </a:ext>
            </a:extLst>
          </p:cNvPr>
          <p:cNvCxnSpPr>
            <a:cxnSpLocks/>
          </p:cNvCxnSpPr>
          <p:nvPr/>
        </p:nvCxnSpPr>
        <p:spPr>
          <a:xfrm rot="13500000">
            <a:off x="2979219" y="4124422"/>
            <a:ext cx="5258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EE881A-A64B-B7D0-C131-BDD0852D9F80}"/>
              </a:ext>
            </a:extLst>
          </p:cNvPr>
          <p:cNvSpPr txBox="1"/>
          <p:nvPr/>
        </p:nvSpPr>
        <p:spPr>
          <a:xfrm>
            <a:off x="6371669" y="2323799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 · </a:t>
            </a:r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sz="2400" b="1" dirty="0"/>
              <a:t> = 2</a:t>
            </a:r>
            <a:endParaRPr lang="ko-KR" altLang="en-US" sz="2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87E119-D2A6-C64B-ABF3-78E09DC40E43}"/>
              </a:ext>
            </a:extLst>
          </p:cNvPr>
          <p:cNvSpPr txBox="1"/>
          <p:nvPr/>
        </p:nvSpPr>
        <p:spPr>
          <a:xfrm>
            <a:off x="4810270" y="5331623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 · </a:t>
            </a:r>
            <a:r>
              <a:rPr lang="en-US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(-2)</a:t>
            </a:r>
            <a:r>
              <a:rPr lang="en-US" altLang="ko-KR" sz="2400" b="1" dirty="0"/>
              <a:t> = -4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8651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A2AF5-409A-7C41-6672-FC2D51ED4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13F69-F38B-B73B-06BA-E44058271C41}"/>
              </a:ext>
            </a:extLst>
          </p:cNvPr>
          <p:cNvSpPr/>
          <p:nvPr/>
        </p:nvSpPr>
        <p:spPr>
          <a:xfrm>
            <a:off x="3010905" y="1582430"/>
            <a:ext cx="5571622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6DD01B-9E33-5436-EA20-22C8BA8CE7F0}"/>
              </a:ext>
            </a:extLst>
          </p:cNvPr>
          <p:cNvGrpSpPr/>
          <p:nvPr/>
        </p:nvGrpSpPr>
        <p:grpSpPr>
          <a:xfrm>
            <a:off x="3494673" y="1849813"/>
            <a:ext cx="4604087" cy="2952111"/>
            <a:chOff x="3465094" y="1768278"/>
            <a:chExt cx="4604087" cy="2952111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5A1B9493-1485-8105-4851-F3E72F67C5F6}"/>
                </a:ext>
              </a:extLst>
            </p:cNvPr>
            <p:cNvSpPr/>
            <p:nvPr/>
          </p:nvSpPr>
          <p:spPr>
            <a:xfrm>
              <a:off x="3465094" y="2137610"/>
              <a:ext cx="1315453" cy="258277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2"/>
                  </a:solidFill>
                </a:rPr>
                <a:t>x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BED4229-48B7-6F83-E708-72D24971F541}"/>
                </a:ext>
              </a:extLst>
            </p:cNvPr>
            <p:cNvSpPr/>
            <p:nvPr/>
          </p:nvSpPr>
          <p:spPr>
            <a:xfrm>
              <a:off x="6753728" y="2137610"/>
              <a:ext cx="1315453" cy="258277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2"/>
                  </a:solidFill>
                </a:rPr>
                <a:t>y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50F065-7960-4770-07B3-C08CA6CE8443}"/>
                </a:ext>
              </a:extLst>
            </p:cNvPr>
            <p:cNvSpPr txBox="1"/>
            <p:nvPr/>
          </p:nvSpPr>
          <p:spPr>
            <a:xfrm>
              <a:off x="3955146" y="176827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X</a:t>
              </a:r>
              <a:endParaRPr lang="ko-KR" alt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57BA9E-7A68-68D1-29D1-67E0987D962F}"/>
                </a:ext>
              </a:extLst>
            </p:cNvPr>
            <p:cNvSpPr txBox="1"/>
            <p:nvPr/>
          </p:nvSpPr>
          <p:spPr>
            <a:xfrm>
              <a:off x="7243780" y="176827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Y</a:t>
              </a:r>
              <a:endParaRPr lang="ko-KR" altLang="en-US" b="1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15E2648-86F5-C6AA-80DD-5ECD646AC818}"/>
                </a:ext>
              </a:extLst>
            </p:cNvPr>
            <p:cNvCxnSpPr>
              <a:cxnSpLocks/>
            </p:cNvCxnSpPr>
            <p:nvPr/>
          </p:nvCxnSpPr>
          <p:spPr>
            <a:xfrm>
              <a:off x="4507832" y="3429000"/>
              <a:ext cx="25186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0AEEFB-102A-425D-88F5-E152D955F584}"/>
                </a:ext>
              </a:extLst>
            </p:cNvPr>
            <p:cNvSpPr txBox="1"/>
            <p:nvPr/>
          </p:nvSpPr>
          <p:spPr>
            <a:xfrm>
              <a:off x="5306951" y="354457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y = f(x)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0012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601</Words>
  <Application>Microsoft Office PowerPoint</Application>
  <PresentationFormat>와이드스크린</PresentationFormat>
  <Paragraphs>180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현승 김</dc:creator>
  <cp:lastModifiedBy>현승 김</cp:lastModifiedBy>
  <cp:revision>8</cp:revision>
  <dcterms:created xsi:type="dcterms:W3CDTF">2024-02-09T04:19:44Z</dcterms:created>
  <dcterms:modified xsi:type="dcterms:W3CDTF">2024-02-12T06:59:11Z</dcterms:modified>
</cp:coreProperties>
</file>