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3"/>
            <a:ext cx="7700211" cy="0"/>
            <a:chOff x="2374232" y="3441032"/>
            <a:chExt cx="7700211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82EC-116F-598F-E098-7BD4B929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A87679-A3D7-410C-A3A9-9B6FD669EAC1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09937A5-D10C-E756-F2EE-445C7685874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3E44F2E-1705-6992-A6BC-F7A8A9490A3B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641FDF-5B7C-5997-790E-64E92AFF97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6E514AF-4D04-531F-EA1A-12C7776054E7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F3CF6D-C408-C6E8-7EDE-771A0B29AA80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3F591F-CD51-2A03-CEB7-70BB9CD3DACA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99C3B2-EE9C-70F0-1E76-66BFAEB2D23A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42D8A6A-25E2-7252-78DE-DD434E0C27DA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0F87DC-0FE3-BAA0-DFC1-44708E09E171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ADC759D-DB6D-8EB3-B7BA-61385DD2D3A5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E397D8-6509-30EA-525A-5D22A649DFFE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147CD8E-9A81-AA9B-5B79-F33FBFCB9310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262DB-D1AF-19FD-29DE-9B26A41011C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7B780B-FCCB-37B5-1AA1-ED1490496EF3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A0427F6-1898-38F1-B554-CDD91DA4B158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EEE20E-CE3D-2941-8810-12175EE4EC3C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D52FF0-FA7C-1E58-1D53-461FAB3B480C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398992-A988-FC83-AD8A-B8072E32E15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F05BB7-9898-E7BF-478A-84AF63D9F04E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205E44-48E0-0D36-292F-DCEE215F45F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0E951-6092-3F69-3373-09DD9FDC6AE9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98E932-E4BD-4457-F2F2-F224E9CE23FF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B7553-6ACD-A3EE-8CD9-FEFEA6DE7D67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8D38E2-D283-1FC9-9992-816C01AD113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B4D6536-F293-1D46-6F8B-97B569D0D09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A1C72D-CF2B-C31F-E4ED-5D6C13BF5F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6BF7DD-E8DA-4EE3-FFF5-A527D876ED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1ADFB2-2A63-07CE-D251-062E644AE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6CAA3E-A8FF-37D5-A672-EFA4C518BCE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E99B1E-5233-1A07-214E-2B499451EB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E23D3-F05C-6D3C-D19B-DAB59C76D38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9A209-2E54-CBDA-9AF7-3F11A3415B2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2786DB-95C4-5E7C-4932-A9C6EC15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E2E33F-E64E-F00E-3136-E564A68C4F6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CA251D-98B9-B504-540E-0B91CF9742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B2E2C-8E39-D8E8-47E5-042C04089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9E06B5-CE14-EDE0-A60C-05AFA955E66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19A72-357B-89CA-D534-2164BD6A6FC9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D6751-9BBC-4C3F-5A5D-4FD911423D2D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8234E-0138-AC16-1EF8-994B11FDEACE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9358-CF62-6E1A-226A-DB0720E3CBE2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8F4FB-076B-D909-240A-05B031A8079C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1B279-CC06-2CCE-5B9E-8EEF70D6D390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2CA7-5CD8-90C0-B27A-58A3FF10A90D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EF1BA-EE02-C288-62F7-6E5726AC53E8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F22ED-B064-C3F5-303E-D9478E0BA25B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3CAF5-3BAD-263F-6EDE-BB3DF4B0826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07BD42-84B9-0B75-0F61-888E6C05C30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E02B66-559C-2853-45E9-CE95935D0646}"/>
              </a:ext>
            </a:extLst>
          </p:cNvPr>
          <p:cNvSpPr txBox="1"/>
          <p:nvPr/>
        </p:nvSpPr>
        <p:spPr>
          <a:xfrm>
            <a:off x="7182935" y="10283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16E4DD-D797-81A4-8ECE-F5D5D026823B}"/>
              </a:ext>
            </a:extLst>
          </p:cNvPr>
          <p:cNvCxnSpPr>
            <a:cxnSpLocks/>
          </p:cNvCxnSpPr>
          <p:nvPr/>
        </p:nvCxnSpPr>
        <p:spPr>
          <a:xfrm flipH="1">
            <a:off x="6217018" y="3584182"/>
            <a:ext cx="34371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79E5773D-E43A-1B9D-FAF5-14CEA76A12C1}"/>
              </a:ext>
            </a:extLst>
          </p:cNvPr>
          <p:cNvSpPr/>
          <p:nvPr/>
        </p:nvSpPr>
        <p:spPr>
          <a:xfrm rot="16686704">
            <a:off x="6251959" y="1041105"/>
            <a:ext cx="5794264" cy="5794264"/>
          </a:xfrm>
          <a:prstGeom prst="arc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41604636-D326-0A2A-E7C7-E578175A1286}"/>
              </a:ext>
            </a:extLst>
          </p:cNvPr>
          <p:cNvSpPr/>
          <p:nvPr/>
        </p:nvSpPr>
        <p:spPr>
          <a:xfrm rot="8057028">
            <a:off x="5533759" y="-423718"/>
            <a:ext cx="4721899" cy="4721899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79FAEAD8-D21C-2395-F2D7-4B4FC509E299}"/>
              </a:ext>
            </a:extLst>
          </p:cNvPr>
          <p:cNvSpPr/>
          <p:nvPr/>
        </p:nvSpPr>
        <p:spPr>
          <a:xfrm rot="2867257">
            <a:off x="6837159" y="597303"/>
            <a:ext cx="3385433" cy="3385433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163F7-6FBF-CD14-89A7-10B79C6DD385}"/>
              </a:ext>
            </a:extLst>
          </p:cNvPr>
          <p:cNvSpPr txBox="1"/>
          <p:nvPr/>
        </p:nvSpPr>
        <p:spPr>
          <a:xfrm>
            <a:off x="7889310" y="45264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32C4-22AC-ADA3-A6E7-DE1BC8521AE7}"/>
              </a:ext>
            </a:extLst>
          </p:cNvPr>
          <p:cNvSpPr txBox="1"/>
          <p:nvPr/>
        </p:nvSpPr>
        <p:spPr>
          <a:xfrm>
            <a:off x="10227726" y="1983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/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blipFill>
                <a:blip r:embed="rId2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8775-C9ED-52A4-B2D2-2E302446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4B163-7554-9E3E-3061-29E5CC48F47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74F4E7-D658-8509-E0FE-4D6F070F91C5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42AC1-7EC3-4BFE-0655-9B2E086490E4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7069215-E878-D42B-566F-A0972AAD28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690453-3543-862B-18EA-BEBBB43F414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5F9842-8768-F771-07E5-E65E7C75DC79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5FFEC5-45EE-BE38-FBD7-136C1C8E3ECF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4915BF3-7306-4EA9-CFCB-61644A1CD79C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D057A1-6491-3324-FA40-F9DD555DB68C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9E54F4E-3B3D-0637-EA06-7B38CCDC10B2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A86139-9830-3B92-FD85-A87206BF7E8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686983-1327-F91C-60FC-69C8785A29F1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A5C075C-EE28-E090-029C-9AFF4E1D0EA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59F8775-9DE0-E616-8479-AC77DBB449EA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D73DDA0-A3CD-0475-AE59-56E210CC1AD6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F6CC5-CAF0-C52F-C43C-E57EE291A8AE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F04BA7-FF3B-5E31-F19D-F306B64B41B7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F4C825-CE38-4F2E-DBD8-D1401D615B61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0EA12-D2D7-5817-A6A1-158A728BD589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8C621A-C645-6304-85D6-D41E6209465F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B7290-8541-2558-A976-0875A410A16D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E440AD-E4BB-3F9C-FFCA-42F2538BD48D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47CDC-555F-CA8A-6294-ED0346D72465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DD71F-702F-8B61-113A-DDDB95EBD6A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981E5-1E3E-4215-5227-5E319C38C8AA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BD5E6D-3E69-CDF9-C472-555AC37210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2F016-C531-8810-E972-3E723F515F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A255F3-1ADF-43EA-2F42-74310316040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0EE2F0-6680-3FD1-05D8-E4783A7D43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6D38CB-F290-4AB1-A7CC-2D6B4FC5154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7ABEC7-B2E3-39FA-7D4B-65DDEF663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60EAE8-4491-3AC5-F4F4-908555AB83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6825C7-90EE-5199-1D3C-E326FD2EB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87FC4D-9136-3624-2F8B-69DCF7ED65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A43F8-A742-CD99-1E81-071B1346A2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DA706E-C1CB-207C-5A21-5E3219067B1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55A-B526-4372-9AD8-33FD90B85C71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E991-C31A-B60E-5406-9DF5E201CCE3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DB67E-1622-1643-853C-A7156527F36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789AE-3E77-B808-0825-AB1A8F9FBEC5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FF80B-BA0B-A5D3-850C-0E99E2A4079B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0E7D-A985-19D6-82AF-B36C7F76A155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060F8-7C98-6CA6-3B64-C6CCE5632D6B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8747A-2A27-CAE3-C6D6-85753E0A3F58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15F7E-23C7-A569-F81D-DE5DCBC4DD41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23E3A2-C4BB-87E4-2995-5AEAF49E0472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7D8838B-7FFF-4543-5C74-52AFA9DDEB70}"/>
              </a:ext>
            </a:extLst>
          </p:cNvPr>
          <p:cNvSpPr/>
          <p:nvPr/>
        </p:nvSpPr>
        <p:spPr>
          <a:xfrm>
            <a:off x="6786061" y="3018065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D2841F-8077-CCC4-446C-96DA6542C86A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4358EC-ECAD-76A6-F74A-122F1D5A0C3E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C4649E1D-F261-C396-F2D1-3C7FE2D8D2F6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52EFD3-6574-653B-8CD1-2998C380B356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939504-6346-3BD2-F4FF-BF6E440AB37C}"/>
              </a:ext>
            </a:extLst>
          </p:cNvPr>
          <p:cNvSpPr/>
          <p:nvPr/>
        </p:nvSpPr>
        <p:spPr>
          <a:xfrm rot="16200000">
            <a:off x="6252527" y="3069325"/>
            <a:ext cx="1019861" cy="1019861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BA8933-1F81-9384-3071-7D0EB8A6E620}"/>
              </a:ext>
            </a:extLst>
          </p:cNvPr>
          <p:cNvCxnSpPr>
            <a:cxnSpLocks/>
          </p:cNvCxnSpPr>
          <p:nvPr/>
        </p:nvCxnSpPr>
        <p:spPr>
          <a:xfrm rot="2700000">
            <a:off x="6740279" y="3094755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/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/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/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473F-B0B1-F0CF-001C-0449E4F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39E4408-39E0-840D-B579-8CFB6AE96179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D4250C-40C8-AB66-E977-F48224ABC5F0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267DA5D-CE83-8A69-9AC2-BD30E2253E58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BB51E4-08B0-E363-88C6-6720F0871CD5}"/>
              </a:ext>
            </a:extLst>
          </p:cNvPr>
          <p:cNvSpPr txBox="1"/>
          <p:nvPr/>
        </p:nvSpPr>
        <p:spPr>
          <a:xfrm>
            <a:off x="5564171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292F4F-F548-3A8D-34D3-5855D7F7F13C}"/>
              </a:ext>
            </a:extLst>
          </p:cNvPr>
          <p:cNvSpPr txBox="1"/>
          <p:nvPr/>
        </p:nvSpPr>
        <p:spPr>
          <a:xfrm>
            <a:off x="8133704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7A7D4-8F50-D2FF-7385-0972602474B5}"/>
              </a:ext>
            </a:extLst>
          </p:cNvPr>
          <p:cNvSpPr txBox="1"/>
          <p:nvPr/>
        </p:nvSpPr>
        <p:spPr>
          <a:xfrm>
            <a:off x="4954616" y="4626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46498E-9C43-E688-33D9-F7502242C0F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F1327F-2E1D-10AE-430E-B08227580275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E8375-4515-6272-205B-F72646D9C97A}"/>
              </a:ext>
            </a:extLst>
          </p:cNvPr>
          <p:cNvSpPr txBox="1"/>
          <p:nvPr/>
        </p:nvSpPr>
        <p:spPr>
          <a:xfrm>
            <a:off x="4221727" y="9711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EFAAA-1610-3453-C279-E1E747B366EA}"/>
              </a:ext>
            </a:extLst>
          </p:cNvPr>
          <p:cNvSpPr txBox="1"/>
          <p:nvPr/>
        </p:nvSpPr>
        <p:spPr>
          <a:xfrm>
            <a:off x="4221727" y="35414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9143BB-4C00-86CD-1A5C-9FD3543D3D91}"/>
              </a:ext>
            </a:extLst>
          </p:cNvPr>
          <p:cNvSpPr/>
          <p:nvPr/>
        </p:nvSpPr>
        <p:spPr>
          <a:xfrm>
            <a:off x="4788254" y="3656582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843A5DC-5743-DFF7-36DE-F3557663520F}"/>
              </a:ext>
            </a:extLst>
          </p:cNvPr>
          <p:cNvSpPr/>
          <p:nvPr/>
        </p:nvSpPr>
        <p:spPr>
          <a:xfrm>
            <a:off x="5629779" y="4434714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F0E693-70B5-72D9-AD76-6CDE21154C37}"/>
              </a:ext>
            </a:extLst>
          </p:cNvPr>
          <p:cNvSpPr/>
          <p:nvPr/>
        </p:nvSpPr>
        <p:spPr>
          <a:xfrm>
            <a:off x="8199312" y="4434714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2CE5CC2-5FDB-EF61-1CAD-C5FC35F852E1}"/>
              </a:ext>
            </a:extLst>
          </p:cNvPr>
          <p:cNvSpPr/>
          <p:nvPr/>
        </p:nvSpPr>
        <p:spPr>
          <a:xfrm>
            <a:off x="4788254" y="1086311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856AEF-19C8-FAC6-94DA-F3AB0C1D0DF3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DFDD33-4B83-5D5F-B577-B12880C3FB0A}"/>
              </a:ext>
            </a:extLst>
          </p:cNvPr>
          <p:cNvCxnSpPr>
            <a:cxnSpLocks/>
          </p:cNvCxnSpPr>
          <p:nvPr/>
        </p:nvCxnSpPr>
        <p:spPr>
          <a:xfrm flipV="1">
            <a:off x="4903945" y="3887965"/>
            <a:ext cx="0" cy="67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B0321F-78E5-7639-9AD8-3AEFA8C9404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903944" y="4550405"/>
            <a:ext cx="7258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EAA1F-A3CF-90A2-8F10-53B3181E0C1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861162" y="4550405"/>
            <a:ext cx="233815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5296B3-13AA-4D96-A5B0-18285EAC8E6A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4903945" y="1317694"/>
            <a:ext cx="1" cy="2338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854150-34E4-940B-A50E-6A69EA580DA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02037C-2E63-FBF0-A02A-8887F716471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019636" y="1202002"/>
            <a:ext cx="3179676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615E7C1-E7D9-8885-4E9A-866AA8ECBE4C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8315004" y="1317694"/>
            <a:ext cx="0" cy="31170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원호 60">
            <a:extLst>
              <a:ext uri="{FF2B5EF4-FFF2-40B4-BE49-F238E27FC236}">
                <a16:creationId xmlns:a16="http://schemas.microsoft.com/office/drawing/2014/main" id="{85465CCF-4A1C-49A0-539F-CB6A2C2085F8}"/>
              </a:ext>
            </a:extLst>
          </p:cNvPr>
          <p:cNvSpPr/>
          <p:nvPr/>
        </p:nvSpPr>
        <p:spPr>
          <a:xfrm rot="8100000">
            <a:off x="5339341" y="1786703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0A5112E-AAF3-5313-0D76-7562D731474F}"/>
              </a:ext>
            </a:extLst>
          </p:cNvPr>
          <p:cNvSpPr/>
          <p:nvPr/>
        </p:nvSpPr>
        <p:spPr>
          <a:xfrm rot="13500000">
            <a:off x="4235876" y="798779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F16DDB9-B4C0-4C7C-AB21-AED421ECE014}"/>
              </a:ext>
            </a:extLst>
          </p:cNvPr>
          <p:cNvSpPr/>
          <p:nvPr/>
        </p:nvSpPr>
        <p:spPr>
          <a:xfrm rot="2802076">
            <a:off x="4699598" y="124904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69A8C057-9FAC-7B39-24BE-C92D8AD3CF6B}"/>
              </a:ext>
            </a:extLst>
          </p:cNvPr>
          <p:cNvSpPr/>
          <p:nvPr/>
        </p:nvSpPr>
        <p:spPr>
          <a:xfrm rot="2802076">
            <a:off x="8183460" y="4643092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/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/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/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/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/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7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6FD3-74A4-7C0A-6633-B3E804EE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E04507C-B3EB-A7B7-E186-C31738E3E2E6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ACD5A9-166F-C3BD-CBBD-84D5D16D491C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5FF789F-F326-7347-508C-FCCB0B00444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CBA328-32E1-08A7-FC0A-9A703549087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5D4652-E9CC-1F90-1604-B8B82233AFC2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21CB6F-D910-6130-12D9-9FE8FD5118C7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469FD-09D5-9D9D-1DBE-43CD1DB5ED9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28FB9-88CE-046B-8AB6-13663E5DCCD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B197-D061-C901-6266-C4B64475BAB8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0B2F-A537-2A00-ABD7-1F40ADC7053C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3EC78-5B40-3F0E-3764-C15A8B84C7D6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936CB-50A1-D095-E989-4124CDA8327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E9DC4-3997-10BF-5008-E9DD67EE48D9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C5C838-6E00-109F-2626-10B077A2602A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F5863-EAC8-C92B-F28F-76D2CEE09C66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4156CA-ACBE-1E26-A024-AA66CF0918B2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336A2-F878-C543-8A14-0073E515A305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FE6A8E-B649-4D7D-3DF1-DD4953E53523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2BEE0-AB10-C9DC-BB19-D381E49D39B1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8BAF8B-3B2C-3391-A3AB-100F81850E0E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2AAE6A-6EB8-2878-F3E2-D2B13CACCBC9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D7F50B-C69E-A5E4-766A-36072D05FA1A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29F00-D59C-423A-957A-1E13F74DFE30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B0C691-B108-871B-6C26-490C0A674B7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86A6BD-D14F-4679-9D15-74B9606831FB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C2AD8F-994E-AF85-BD23-C89CAB05BAE9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86DBA4-C673-5CC2-4E44-5C87CF073AE3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68BBAD-F390-4A2F-B908-63E0E5D55072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D797E-FEA7-9DCD-DFFE-F92C6B9613BB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FD85B7D-865D-0C90-3EDD-4DA5648CE417}"/>
              </a:ext>
            </a:extLst>
          </p:cNvPr>
          <p:cNvSpPr/>
          <p:nvPr/>
        </p:nvSpPr>
        <p:spPr>
          <a:xfrm>
            <a:off x="5606968" y="234073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B8CA44-4EB6-3F53-BB39-43272B789D4F}"/>
              </a:ext>
            </a:extLst>
          </p:cNvPr>
          <p:cNvSpPr/>
          <p:nvPr/>
        </p:nvSpPr>
        <p:spPr>
          <a:xfrm>
            <a:off x="6230354" y="358784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D47EFC-C6D2-ECB5-93DD-5018B656E8C3}"/>
              </a:ext>
            </a:extLst>
          </p:cNvPr>
          <p:cNvSpPr/>
          <p:nvPr/>
        </p:nvSpPr>
        <p:spPr>
          <a:xfrm>
            <a:off x="7477126" y="2961931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060C7E-ABE8-ED84-C2FB-B5F92819D82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898030" y="2538234"/>
            <a:ext cx="742823" cy="20244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798BEC2-ABD2-905C-C9EF-6D838134911F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898030" y="3785344"/>
            <a:ext cx="1366209" cy="7773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67ABA16-1FC8-E828-1153-1289DF3FE867}"/>
              </a:ext>
            </a:extLst>
          </p:cNvPr>
          <p:cNvCxnSpPr>
            <a:cxnSpLocks/>
          </p:cNvCxnSpPr>
          <p:nvPr/>
        </p:nvCxnSpPr>
        <p:spPr>
          <a:xfrm flipV="1">
            <a:off x="7655663" y="1316650"/>
            <a:ext cx="593907" cy="164528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원호 76">
            <a:extLst>
              <a:ext uri="{FF2B5EF4-FFF2-40B4-BE49-F238E27FC236}">
                <a16:creationId xmlns:a16="http://schemas.microsoft.com/office/drawing/2014/main" id="{F843BEF6-3C26-DC90-9935-929F5D0DEBA9}"/>
              </a:ext>
            </a:extLst>
          </p:cNvPr>
          <p:cNvSpPr/>
          <p:nvPr/>
        </p:nvSpPr>
        <p:spPr>
          <a:xfrm rot="6446009">
            <a:off x="5769334" y="1982852"/>
            <a:ext cx="1901425" cy="19014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4DA4E2E2-6F3F-80D9-6376-EE3F2BF4968A}"/>
              </a:ext>
            </a:extLst>
          </p:cNvPr>
          <p:cNvSpPr/>
          <p:nvPr/>
        </p:nvSpPr>
        <p:spPr>
          <a:xfrm rot="3946334">
            <a:off x="5929111" y="600626"/>
            <a:ext cx="2585626" cy="258562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DA9EEF58-ADD3-C169-7BD8-F07E717BE9F6}"/>
              </a:ext>
            </a:extLst>
          </p:cNvPr>
          <p:cNvSpPr/>
          <p:nvPr/>
        </p:nvSpPr>
        <p:spPr>
          <a:xfrm rot="1243264">
            <a:off x="7585779" y="3193578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5923AB-D621-8E47-7E44-BF0BD57F17CB}"/>
              </a:ext>
            </a:extLst>
          </p:cNvPr>
          <p:cNvSpPr/>
          <p:nvPr/>
        </p:nvSpPr>
        <p:spPr>
          <a:xfrm rot="19440087">
            <a:off x="8359566" y="130699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578A4C3-B926-6DAB-03E5-9A581D37657D}"/>
              </a:ext>
            </a:extLst>
          </p:cNvPr>
          <p:cNvCxnSpPr>
            <a:cxnSpLocks/>
          </p:cNvCxnSpPr>
          <p:nvPr/>
        </p:nvCxnSpPr>
        <p:spPr>
          <a:xfrm flipV="1">
            <a:off x="6461737" y="3100898"/>
            <a:ext cx="989296" cy="5629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/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/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/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/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346C-5165-FFC8-D37F-3F44AA14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3D5E78-8CA8-EC0C-08E0-6B23BF02A427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AF5BF-B295-7508-AA8D-117CBB4E0A6D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F0AB0F5-450E-1111-8C37-B8C73395247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492059-8035-9F08-8A63-918E03EA0769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B9BA9-E9E3-D773-186D-3D3E622CC26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7577D-4C6B-622B-82E4-CEC221A48F8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67986-2FDB-40CD-F479-59BBDA5E27EF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9DC6F-5B7D-9C71-F204-27996E13F45E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3D6C5-2253-E2B1-8014-332A3C8A33B2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2527-373B-475E-0BC7-546BC1B88B6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EF2E3-6B02-7FDB-88DE-BC86F9997CE6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A676B6-9C7E-85B7-4208-F85CC9B603EF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AB8F0-27F8-C919-49FD-B3E8A7507EE5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B03B4-8685-66D4-6EF2-3495AF3CF04C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EB1AC9-6A22-6C89-A33B-6E2C390C9B90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B2FA72-E6BF-1E0B-0A8E-73DBFFC789C0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F87EFF-E576-F595-F013-354146832043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852649-C191-F61D-A03E-847CA295DD18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5710D1-E118-2985-2F64-7895D26BD6BA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58919-86EA-A270-F485-5F70E16DFCC5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0CC35A-7803-2C4B-E3C5-5D1370D3E9B1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519614-8658-F896-E7F6-91119ED4A84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76DE3B6-4028-0498-1083-D2BE9130F9AE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8E97CE-AF0E-C2F1-C5F6-990DD7C160C6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19F82A-ECCD-867C-6852-B25348D26745}"/>
              </a:ext>
            </a:extLst>
          </p:cNvPr>
          <p:cNvCxnSpPr>
            <a:cxnSpLocks/>
          </p:cNvCxnSpPr>
          <p:nvPr/>
        </p:nvCxnSpPr>
        <p:spPr>
          <a:xfrm flipH="1">
            <a:off x="4130640" y="774069"/>
            <a:ext cx="2765460" cy="5309862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929150-2A68-41D3-5D89-8D8B5D835205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418D5D-15EB-D222-02AF-A0B4543145CE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9D2A33-82CC-DECD-A142-170A892948E2}"/>
              </a:ext>
            </a:extLst>
          </p:cNvPr>
          <p:cNvCxnSpPr>
            <a:cxnSpLocks/>
          </p:cNvCxnSpPr>
          <p:nvPr/>
        </p:nvCxnSpPr>
        <p:spPr>
          <a:xfrm flipH="1">
            <a:off x="3416485" y="774069"/>
            <a:ext cx="5313056" cy="5309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63A4B3-03E9-CD06-357E-FE1F613669FC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A34A574-1E9A-1634-BA5B-78C938120ABD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A5F805-9D4B-5A0B-AC34-4310A84CC207}"/>
              </a:ext>
            </a:extLst>
          </p:cNvPr>
          <p:cNvSpPr/>
          <p:nvPr/>
        </p:nvSpPr>
        <p:spPr>
          <a:xfrm>
            <a:off x="5607797" y="2971776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73BB4A-3F8C-5A5A-F32E-FFA0373412A7}"/>
              </a:ext>
            </a:extLst>
          </p:cNvPr>
          <p:cNvSpPr/>
          <p:nvPr/>
        </p:nvSpPr>
        <p:spPr>
          <a:xfrm>
            <a:off x="6229795" y="1717350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BE4448-203F-6623-DDE3-0F8FAFCF3927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903945" y="3169274"/>
            <a:ext cx="737737" cy="14241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878A1B-5FB7-9757-29D6-6B13BFC890CC}"/>
              </a:ext>
            </a:extLst>
          </p:cNvPr>
          <p:cNvCxnSpPr>
            <a:cxnSpLocks/>
          </p:cNvCxnSpPr>
          <p:nvPr/>
        </p:nvCxnSpPr>
        <p:spPr>
          <a:xfrm flipV="1">
            <a:off x="5753234" y="1956313"/>
            <a:ext cx="528504" cy="10154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/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/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/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1411</Words>
  <Application>Microsoft Office PowerPoint</Application>
  <PresentationFormat>와이드스크린</PresentationFormat>
  <Paragraphs>469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18</cp:revision>
  <dcterms:created xsi:type="dcterms:W3CDTF">2024-02-09T04:19:44Z</dcterms:created>
  <dcterms:modified xsi:type="dcterms:W3CDTF">2024-03-06T09:57:42Z</dcterms:modified>
</cp:coreProperties>
</file>