
<file path=[Content_Types].xml><?xml version="1.0" encoding="utf-8"?>
<Types xmlns="http://schemas.openxmlformats.org/package/2006/content-types">
  <Override PartName="/ppt/slides/slide41.xml" ContentType="application/vnd.openxmlformats-officedocument.presentationml.slide+xml"/>
  <Override PartName="/ppt/notesSlides/notesSlide16.xml" ContentType="application/vnd.openxmlformats-officedocument.presentationml.notesSlide+xml"/>
  <Override PartName="/ppt/diagrams/layout8.xml" ContentType="application/vnd.openxmlformats-officedocument.drawingml.diagramLayout+xml"/>
  <Override PartName="/ppt/slides/slide18.xml" ContentType="application/vnd.openxmlformats-officedocument.presentationml.slide+xml"/>
  <Override PartName="/ppt/diagrams/data12.xml" ContentType="application/vnd.openxmlformats-officedocument.drawingml.diagramData+xml"/>
  <Override PartName="/ppt/notesSlides/notesSlide26.xml" ContentType="application/vnd.openxmlformats-officedocument.presentationml.notesSlide+xml"/>
  <Override PartName="/ppt/slides/slide28.xml" ContentType="application/vnd.openxmlformats-officedocument.presentationml.slide+xml"/>
  <Override PartName="/ppt/slides/slide37.xml" ContentType="application/vnd.openxmlformats-officedocument.presentationml.slide+xml"/>
  <Override PartName="/ppt/slides/slide9.xml" ContentType="application/vnd.openxmlformats-officedocument.presentationml.slide+xml"/>
  <Override PartName="/ppt/notesSlides/notesSlide45.xml" ContentType="application/vnd.openxmlformats-officedocument.presentationml.notesSlide+xml"/>
  <Override PartName="/ppt/diagrams/quickStyle6.xml" ContentType="application/vnd.openxmlformats-officedocument.drawingml.diagramStyle+xml"/>
  <Override PartName="/ppt/slides/slide47.xml" ContentType="application/vnd.openxmlformats-officedocument.presentationml.slide+xml"/>
  <Override PartName="/ppt/diagrams/colors2.xml" ContentType="application/vnd.openxmlformats-officedocument.drawingml.diagramColors+xml"/>
  <Override PartName="/ppt/diagrams/drawing10.xml" ContentType="application/vnd.ms-office.drawingml.diagramDrawing+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diagrams/drawing1.xml" ContentType="application/vnd.ms-office.drawingml.diagramDrawing+xml"/>
  <Override PartName="/ppt/theme/theme1.xml" ContentType="application/vnd.openxmlformats-officedocument.theme+xml"/>
  <Override PartName="/ppt/notesSlides/notesSlide2.xml" ContentType="application/vnd.openxmlformats-officedocument.presentationml.notesSlide+xml"/>
  <Override PartName="/ppt/slideLayouts/slideLayout24.xml" ContentType="application/vnd.openxmlformats-officedocument.presentationml.slideLayout+xml"/>
  <Override PartName="/ppt/diagrams/colors15.xml" ContentType="application/vnd.openxmlformats-officedocument.drawingml.diagramColors+xml"/>
  <Override PartName="/ppt/diagrams/colors8.xml" ContentType="application/vnd.openxmlformats-officedocument.drawingml.diagramColors+xml"/>
  <Override PartName="/ppt/diagrams/drawing15.xml" ContentType="application/vnd.ms-office.drawingml.diagramDrawing+xml"/>
  <Override PartName="/ppt/diagrams/drawing7.xml" ContentType="application/vnd.ms-office.drawingml.diagramDrawing+xml"/>
  <Override PartName="/ppt/diagrams/data6.xml" ContentType="application/vnd.openxmlformats-officedocument.drawingml.diagramData+xml"/>
  <Default Extension="jpeg" ContentType="image/jpeg"/>
  <Override PartName="/ppt/notesSlides/notesSlide11.xml" ContentType="application/vnd.openxmlformats-officedocument.presentationml.notesSlide+xml"/>
  <Override PartName="/ppt/diagrams/layout3.xml" ContentType="application/vnd.openxmlformats-officedocument.drawingml.diagramLayout+xml"/>
  <Override PartName="/ppt/slides/slide13.xml" ContentType="application/vnd.openxmlformats-officedocument.presentationml.slide+xml"/>
  <Override PartName="/ppt/diagrams/quickStyle11.xml" ContentType="application/vnd.openxmlformats-officedocument.drawingml.diagramStyle+xml"/>
  <Override PartName="/ppt/notesSlides/notesSlide21.xml" ContentType="application/vnd.openxmlformats-officedocument.presentationml.notesSlide+xml"/>
  <Override PartName="/ppt/slides/slide23.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slides/slide4.xml" ContentType="application/vnd.openxmlformats-officedocument.presentationml.slide+xml"/>
  <Override PartName="/ppt/diagrams/layout11.xml" ContentType="application/vnd.openxmlformats-officedocument.drawingml.diagramLayout+xml"/>
  <Override PartName="/ppt/slideLayouts/slideLayout5.xml" ContentType="application/vnd.openxmlformats-officedocument.presentationml.slideLayout+xml"/>
  <Override PartName="/ppt/diagrams/quickStyle1.xml" ContentType="application/vnd.openxmlformats-officedocument.drawingml.diagramStyle+xml"/>
  <Override PartName="/ppt/slides/slide42.xml" ContentType="application/vnd.openxmlformats-officedocument.presentationml.slide+xml"/>
  <Override PartName="/ppt/slideMasters/slideMaster2.xml" ContentType="application/vnd.openxmlformats-officedocument.presentationml.slideMaster+xml"/>
  <Override PartName="/ppt/notesSlides/notesSlide17.xml" ContentType="application/vnd.openxmlformats-officedocument.presentationml.notesSlide+xml"/>
  <Override PartName="/ppt/diagrams/layout9.xml" ContentType="application/vnd.openxmlformats-officedocument.drawingml.diagramLayout+xml"/>
  <Override PartName="/ppt/notesSlides/notesSlide40.xml" ContentType="application/vnd.openxmlformats-officedocument.presentationml.notesSlide+xml"/>
  <Override PartName="/ppt/slides/slide19.xml" ContentType="application/vnd.openxmlformats-officedocument.presentationml.slide+xml"/>
  <Override PartName="/ppt/diagrams/data13.xml" ContentType="application/vnd.openxmlformats-officedocument.drawingml.diagramData+xml"/>
  <Override PartName="/ppt/notesSlides/notesSlide27.xml" ContentType="application/vnd.openxmlformats-officedocument.presentationml.notesSlide+xml"/>
  <Override PartName="/ppt/slideLayouts/slideLayout10.xml" ContentType="application/vnd.openxmlformats-officedocument.presentationml.slideLayout+xml"/>
  <Override PartName="/ppt/slides/slide29.xml" ContentType="application/vnd.openxmlformats-officedocument.presentationml.slide+xml"/>
  <Override PartName="/ppt/notesSlides/notesSlide36.xml" ContentType="application/vnd.openxmlformats-officedocument.presentationml.notesSlide+xml"/>
  <Override PartName="/ppt/slides/slide38.xml" ContentType="application/vnd.openxmlformats-officedocument.presentationml.slide+xml"/>
  <Override PartName="/ppt/notesSlides/notesSlide46.xml" ContentType="application/vnd.openxmlformats-officedocument.presentationml.notesSlide+xml"/>
  <Override PartName="/ppt/diagrams/quickStyle7.xml" ContentType="application/vnd.openxmlformats-officedocument.drawingml.diagramStyle+xml"/>
  <Override PartName="/ppt/slides/slide48.xml" ContentType="application/vnd.openxmlformats-officedocument.presentationml.slide+xml"/>
  <Override PartName="/ppt/diagrams/colors10.xml" ContentType="application/vnd.openxmlformats-officedocument.drawingml.diagramColors+xml"/>
  <Override PartName="/ppt/diagrams/colors3.xml" ContentType="application/vnd.openxmlformats-officedocument.drawingml.diagramColors+xml"/>
  <Override PartName="/ppt/diagrams/drawing11.xml" ContentType="application/vnd.ms-office.drawingml.diagramDrawing+xml"/>
  <Override PartName="/ppt/slideLayouts/slideLayout16.xml" ContentType="application/vnd.openxmlformats-officedocument.presentationml.slideLayout+xml"/>
  <Override PartName="/ppt/diagrams/drawing2.xml" ContentType="application/vnd.ms-office.drawingml.diagramDrawing+xml"/>
  <Override PartName="/ppt/theme/theme2.xml" ContentType="application/vnd.openxmlformats-officedocument.theme+xml"/>
  <Override PartName="/ppt/diagrams/data1.xml" ContentType="application/vnd.openxmlformats-officedocument.drawingml.diagramData+xml"/>
  <Override PartName="/ppt/notesSlides/notesSlide3.xml" ContentType="application/vnd.openxmlformats-officedocument.presentationml.notesSlide+xml"/>
  <Override PartName="/ppt/slideLayouts/slideLayout25.xml" ContentType="application/vnd.openxmlformats-officedocument.presentationml.slideLayout+xml"/>
  <Override PartName="/ppt/diagrams/colors9.xml" ContentType="application/vnd.openxmlformats-officedocument.drawingml.diagramColors+xml"/>
  <Override PartName="/ppt/diagrams/drawing8.xml" ContentType="application/vnd.ms-office.drawingml.diagramDrawing+xml"/>
  <Override PartName="/ppt/diagrams/data7.xml" ContentType="application/vnd.openxmlformats-officedocument.drawingml.diagramData+xml"/>
  <Override PartName="/ppt/notesSlides/notesSlide8.xml" ContentType="application/vnd.openxmlformats-officedocument.presentationml.notesSlide+xml"/>
  <Override PartName="/ppt/notesSlides/notesSlide12.xml" ContentType="application/vnd.openxmlformats-officedocument.presentationml.notesSlide+xml"/>
  <Override PartName="/ppt/diagrams/layout4.xml" ContentType="application/vnd.openxmlformats-officedocument.drawingml.diagramLayout+xml"/>
  <Override PartName="/ppt/slides/slide14.xml" ContentType="application/vnd.openxmlformats-officedocument.presentationml.slide+xml"/>
  <Override PartName="/ppt/diagrams/quickStyle12.xml" ContentType="application/vnd.openxmlformats-officedocument.drawingml.diagramStyle+xml"/>
  <Override PartName="/ppt/notesSlides/notesSlide22.xml" ContentType="application/vnd.openxmlformats-officedocument.presentationml.notesSlide+xml"/>
  <Override PartName="/ppt/slides/slide24.xml" ContentType="application/vnd.openxmlformats-officedocument.presentationml.slide+xml"/>
  <Default Extension="bin" ContentType="application/vnd.openxmlformats-officedocument.presentationml.printerSettings"/>
  <Override PartName="/ppt/notesSlides/notesSlide32.xml" ContentType="application/vnd.openxmlformats-officedocument.presentationml.notesSlide+xml"/>
  <Override PartName="/ppt/slides/slide33.xml" ContentType="application/vnd.openxmlformats-officedocument.presentationml.slide+xml"/>
  <Override PartName="/ppt/slides/slide5.xml" ContentType="application/vnd.openxmlformats-officedocument.presentationml.slide+xml"/>
  <Default Extension="xml" ContentType="application/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tableStyles.xml" ContentType="application/vnd.openxmlformats-officedocument.presentationml.tableStyles+xml"/>
  <Override PartName="/ppt/notesSlides/notesSlide18.xml" ContentType="application/vnd.openxmlformats-officedocument.presentationml.notesSlide+xml"/>
  <Override PartName="/ppt/diagrams/layout12.xml" ContentType="application/vnd.openxmlformats-officedocument.drawingml.diagramLayout+xml"/>
  <Override PartName="/ppt/notesSlides/notesSlide41.xml" ContentType="application/vnd.openxmlformats-officedocument.presentationml.notesSlide+xml"/>
  <Override PartName="/ppt/diagrams/data14.xml" ContentType="application/vnd.openxmlformats-officedocument.drawingml.diagramData+xml"/>
  <Override PartName="/ppt/notesSlides/notesSlide28.xml" ContentType="application/vnd.openxmlformats-officedocument.presentationml.notesSlide+xml"/>
  <Override PartName="/ppt/slideLayouts/slideLayout11.xml" ContentType="application/vnd.openxmlformats-officedocument.presentationml.slideLayout+xml"/>
  <Override PartName="/ppt/notesSlides/notesSlide37.xml" ContentType="application/vnd.openxmlformats-officedocument.presentationml.notesSlide+xml"/>
  <Override PartName="/ppt/slideLayouts/slideLayout20.xml" ContentType="application/vnd.openxmlformats-officedocument.presentationml.slideLayout+xml"/>
  <Override PartName="/docProps/app.xml" ContentType="application/vnd.openxmlformats-officedocument.extended-properties+xml"/>
  <Override PartName="/ppt/slides/slide39.xml" ContentType="application/vnd.openxmlformats-officedocument.presentationml.slide+xml"/>
  <Override PartName="/ppt/notesSlides/notesSlide47.xml" ContentType="application/vnd.openxmlformats-officedocument.presentationml.notesSlide+xml"/>
  <Override PartName="/ppt/diagrams/quickStyle8.xml" ContentType="application/vnd.openxmlformats-officedocument.drawingml.diagramStyle+xml"/>
  <Override PartName="/ppt/slides/slide49.xml" ContentType="application/vnd.openxmlformats-officedocument.presentationml.slide+xml"/>
  <Override PartName="/ppt/diagrams/colors11.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Layouts/slideLayout17.xml" ContentType="application/vnd.openxmlformats-officedocument.presentationml.slideLayout+xml"/>
  <Override PartName="/ppt/diagrams/drawing3.xml" ContentType="application/vnd.ms-office.drawingml.diagramDrawing+xml"/>
  <Override PartName="/ppt/diagrams/data2.xml" ContentType="application/vnd.openxmlformats-officedocument.drawingml.diagramData+xml"/>
  <Override PartName="/ppt/theme/theme3.xml" ContentType="application/vnd.openxmlformats-officedocument.them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diagrams/drawing9.xml" ContentType="application/vnd.ms-office.drawingml.diagramDrawing+xml"/>
  <Override PartName="/ppt/diagrams/data8.xml" ContentType="application/vnd.openxmlformats-officedocument.drawingml.diagramData+xml"/>
  <Override PartName="/ppt/notesSlides/notesSlide9.xml" ContentType="application/vnd.openxmlformats-officedocument.presentationml.notesSlide+xml"/>
  <Override PartName="/ppt/notesSlides/notesSlide13.xml" ContentType="application/vnd.openxmlformats-officedocument.presentationml.notesSlide+xml"/>
  <Override PartName="/ppt/diagrams/layout5.xml" ContentType="application/vnd.openxmlformats-officedocument.drawingml.diagramLayout+xml"/>
  <Override PartName="/ppt/slides/slide15.xml" ContentType="application/vnd.openxmlformats-officedocument.presentationml.slide+xml"/>
  <Override PartName="/ppt/diagrams/quickStyle13.xml" ContentType="application/vnd.openxmlformats-officedocument.drawingml.diagramStyle+xml"/>
  <Override PartName="/ppt/notesSlides/notesSlide23.xml" ContentType="application/vnd.openxmlformats-officedocument.presentationml.notesSlide+xml"/>
  <Override PartName="/ppt/slides/slide25.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slides/slide6.xml" ContentType="application/vnd.openxmlformats-officedocument.presentationml.slide+xml"/>
  <Default Extension="png" ContentType="image/png"/>
  <Override PartName="/ppt/slideLayouts/slideLayout7.xml" ContentType="application/vnd.openxmlformats-officedocument.presentationml.slideLayout+xml"/>
  <Override PartName="/ppt/diagrams/quickStyle3.xml" ContentType="application/vnd.openxmlformats-officedocument.drawingml.diagramStyle+xml"/>
  <Override PartName="/ppt/slides/slide44.xml" ContentType="application/vnd.openxmlformats-officedocument.presentationml.slide+xml"/>
  <Override PartName="/ppt/diagrams/layout13.xml" ContentType="application/vnd.openxmlformats-officedocument.drawingml.diagramLayout+xml"/>
  <Override PartName="/ppt/notesSlides/notesSlide19.xml" ContentType="application/vnd.openxmlformats-officedocument.presentationml.notesSlide+xml"/>
  <Override PartName="/ppt/notesSlides/notesSlide42.xml" ContentType="application/vnd.openxmlformats-officedocument.presentationml.notesSlide+xml"/>
  <Override PartName="/ppt/diagrams/data15.xml" ContentType="application/vnd.openxmlformats-officedocument.drawingml.diagramData+xml"/>
  <Override PartName="/ppt/notesSlides/notesSlide29.xml" ContentType="application/vnd.openxmlformats-officedocument.presentationml.notesSlide+xml"/>
  <Override PartName="/ppt/slideLayouts/slideLayout12.xml" ContentType="application/vnd.openxmlformats-officedocument.presentationml.slideLayout+xml"/>
  <Override PartName="/ppt/notesSlides/notesSlide38.xml" ContentType="application/vnd.openxmlformats-officedocument.presentationml.notesSlide+xml"/>
  <Override PartName="/ppt/slideLayouts/slideLayout21.xml" ContentType="application/vnd.openxmlformats-officedocument.presentationml.slideLayout+xml"/>
  <Override PartName="/ppt/notesSlides/notesSlide48.xml" ContentType="application/vnd.openxmlformats-officedocument.presentationml.notesSlide+xml"/>
  <Override PartName="/ppt/diagrams/quickStyle9.xml" ContentType="application/vnd.openxmlformats-officedocument.drawingml.diagramStyle+xml"/>
  <Override PartName="/ppt/diagrams/colors12.xml" ContentType="application/vnd.openxmlformats-officedocument.drawingml.diagramColors+xml"/>
  <Override PartName="/ppt/diagrams/colors5.xml" ContentType="application/vnd.openxmlformats-officedocument.drawingml.diagramColors+xml"/>
  <Override PartName="/ppt/diagrams/drawing12.xml" ContentType="application/vnd.ms-office.drawingml.diagramDrawing+xml"/>
  <Override PartName="/ppt/slideLayouts/slideLayout18.xml" ContentType="application/vnd.openxmlformats-officedocument.presentationml.slideLayout+xml"/>
  <Override PartName="/ppt/diagrams/drawing4.xml" ContentType="application/vnd.ms-office.drawingml.diagramDrawing+xml"/>
  <Override PartName="/ppt/diagrams/data3.xml" ContentType="application/vnd.openxmlformats-officedocument.drawingml.diagramData+xml"/>
  <Override PartName="/ppt/theme/theme4.xml" ContentType="application/vnd.openxmlformats-officedocument.theme+xml"/>
  <Override PartName="/ppt/notesSlides/notesSlide5.xml" ContentType="application/vnd.openxmlformats-officedocument.presentationml.notesSlide+xml"/>
  <Override PartName="/ppt/slides/slide10.xml" ContentType="application/vnd.openxmlformats-officedocument.presentationml.slide+xml"/>
  <Override PartName="/ppt/slides/slide20.xml" ContentType="application/vnd.openxmlformats-officedocument.presentationml.slide+xml"/>
  <Override PartName="/ppt/slides/slide1.xml" ContentType="application/vnd.openxmlformats-officedocument.presentationml.slide+xml"/>
  <Override PartName="/ppt/slideLayouts/slideLayout2.xml" ContentType="application/vnd.openxmlformats-officedocument.presentationml.slideLayout+xml"/>
  <Override PartName="/ppt/diagrams/data9.xml" ContentType="application/vnd.openxmlformats-officedocument.drawingml.diagramData+xml"/>
  <Override PartName="/ppt/notesSlides/notesSlide14.xml" ContentType="application/vnd.openxmlformats-officedocument.presentationml.notesSlide+xml"/>
  <Override PartName="/ppt/diagrams/layout6.xml" ContentType="application/vnd.openxmlformats-officedocument.drawingml.diagramLayout+xml"/>
  <Override PartName="/ppt/slides/slide16.xml" ContentType="application/vnd.openxmlformats-officedocument.presentationml.slide+xml"/>
  <Override PartName="/ppt/diagrams/data10.xml" ContentType="application/vnd.openxmlformats-officedocument.drawingml.diagramData+xml"/>
  <Override PartName="/ppt/notesSlides/notesSlide24.xml" ContentType="application/vnd.openxmlformats-officedocument.presentationml.notesSlide+xml"/>
  <Override PartName="/ppt/viewProps.xml" ContentType="application/vnd.openxmlformats-officedocument.presentationml.viewProps+xml"/>
  <Override PartName="/ppt/diagrams/quickStyle14.xml" ContentType="application/vnd.openxmlformats-officedocument.drawingml.diagramStyle+xml"/>
  <Override PartName="/ppt/slides/slide26.xml" ContentType="application/vnd.openxmlformats-officedocument.presentationml.slide+xml"/>
  <Default Extension="rels" ContentType="application/vnd.openxmlformats-package.relationships+xml"/>
  <Override PartName="/ppt/notesSlides/notesSlide34.xml" ContentType="application/vnd.openxmlformats-officedocument.presentationml.notesSlide+xml"/>
  <Default Extension="wmf" ContentType="image/x-wmf"/>
  <Override PartName="/ppt/slides/slide7.xml" ContentType="application/vnd.openxmlformats-officedocument.presentationml.slide+xml"/>
  <Override PartName="/ppt/slides/slide35.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slides/slide45.xml" ContentType="application/vnd.openxmlformats-officedocument.presentationml.slide+xml"/>
  <Override PartName="/ppt/diagrams/layout14.xml" ContentType="application/vnd.openxmlformats-officedocument.drawingml.diagramLayout+xml"/>
  <Override PartName="/ppt/notesSlides/notesSlide43.xml" ContentType="application/vnd.openxmlformats-officedocument.presentationml.notesSlide+xml"/>
  <Override PartName="/ppt/slideLayouts/slideLayout13.xml" ContentType="application/vnd.openxmlformats-officedocument.presentationml.slideLayout+xml"/>
  <Override PartName="/ppt/presProps.xml" ContentType="application/vnd.openxmlformats-officedocument.presentationml.presProps+xml"/>
  <Override PartName="/ppt/notesSlides/notesSlide39.xml" ContentType="application/vnd.openxmlformats-officedocument.presentationml.notesSlide+xml"/>
  <Override PartName="/ppt/slideLayouts/slideLayout22.xml" ContentType="application/vnd.openxmlformats-officedocument.presentationml.slideLayout+xml"/>
  <Override PartName="/ppt/presentation.xml" ContentType="application/vnd.openxmlformats-officedocument.presentationml.presentation.main+xml"/>
  <Override PartName="/ppt/notesSlides/notesSlide49.xml" ContentType="application/vnd.openxmlformats-officedocument.presentationml.notesSlide+xml"/>
  <Override PartName="/ppt/diagrams/colors13.xml" ContentType="application/vnd.openxmlformats-officedocument.drawingml.diagramColors+xml"/>
  <Override PartName="/ppt/diagrams/colors6.xml" ContentType="application/vnd.openxmlformats-officedocument.drawingml.diagramColors+xml"/>
  <Override PartName="/ppt/diagrams/drawing13.xml" ContentType="application/vnd.ms-office.drawingml.diagramDrawing+xml"/>
  <Override PartName="/ppt/slideLayouts/slideLayout19.xml" ContentType="application/vnd.openxmlformats-officedocument.presentationml.slideLayout+xml"/>
  <Override PartName="/ppt/diagrams/drawing5.xml" ContentType="application/vnd.ms-office.drawingml.diagramDrawing+xml"/>
  <Override PartName="/ppt/diagrams/data4.xml" ContentType="application/vnd.openxmlformats-officedocument.drawingml.diagramData+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10.xml" ContentType="application/vnd.openxmlformats-officedocument.presentationml.notesSlide+xml"/>
  <Override PartName="/ppt/slides/slide11.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slideLayouts/slideLayout3.xml" ContentType="application/vnd.openxmlformats-officedocument.presentationml.slideLayout+xml"/>
  <Override PartName="/ppt/slides/slide40.xml" ContentType="application/vnd.openxmlformats-officedocument.presentationml.slide+xml"/>
  <Override PartName="/ppt/notesSlides/notesSlide15.xml" ContentType="application/vnd.openxmlformats-officedocument.presentationml.notesSlide+xml"/>
  <Override PartName="/ppt/diagrams/layout7.xml" ContentType="application/vnd.openxmlformats-officedocument.drawingml.diagramLayout+xml"/>
  <Override PartName="/ppt/slides/slide17.xml" ContentType="application/vnd.openxmlformats-officedocument.presentationml.slide+xml"/>
  <Override PartName="/ppt/diagrams/data11.xml" ContentType="application/vnd.openxmlformats-officedocument.drawingml.diagramData+xml"/>
  <Override PartName="/ppt/notesSlides/notesSlide25.xml" ContentType="application/vnd.openxmlformats-officedocument.presentationml.notesSlide+xml"/>
  <Override PartName="/ppt/diagrams/quickStyle15.xml" ContentType="application/vnd.openxmlformats-officedocument.drawingml.diagramStyle+xml"/>
  <Override PartName="/ppt/slides/slide27.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slides/slide8.xml" ContentType="application/vnd.openxmlformats-officedocument.presentationml.slide+xml"/>
  <Override PartName="/ppt/notesSlides/notesSlide44.xml" ContentType="application/vnd.openxmlformats-officedocument.presentationml.notesSlide+xml"/>
  <Override PartName="/ppt/slideLayouts/slideLayout9.xml" ContentType="application/vnd.openxmlformats-officedocument.presentationml.slideLayout+xml"/>
  <Override PartName="/ppt/diagrams/quickStyle5.xml" ContentType="application/vnd.openxmlformats-officedocument.drawingml.diagramStyle+xml"/>
  <Override PartName="/ppt/slides/slide46.xml" ContentType="application/vnd.openxmlformats-officedocument.presentationml.slide+xml"/>
  <Default Extension="pdf" ContentType="application/pdf"/>
  <Override PartName="/ppt/diagrams/colors1.xml" ContentType="application/vnd.openxmlformats-officedocument.drawingml.diagramColors+xml"/>
  <Override PartName="/ppt/diagrams/layout15.xml" ContentType="application/vnd.openxmlformats-officedocument.drawingml.diagram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slideLayouts/slideLayout23.xml" ContentType="application/vnd.openxmlformats-officedocument.presentationml.slideLayout+xml"/>
  <Override PartName="/ppt/diagrams/colors14.xml" ContentType="application/vnd.openxmlformats-officedocument.drawingml.diagramColors+xml"/>
  <Override PartName="/ppt/diagrams/colors7.xml" ContentType="application/vnd.openxmlformats-officedocument.drawingml.diagramColors+xml"/>
  <Override PartName="/ppt/diagrams/drawing14.xml" ContentType="application/vnd.ms-office.drawingml.diagramDrawing+xml"/>
  <Override PartName="/ppt/diagrams/drawing6.xml" ContentType="application/vnd.ms-office.drawingml.diagramDrawing+xml"/>
  <Override PartName="/ppt/diagrams/data5.xml" ContentType="application/vnd.openxmlformats-officedocument.drawingml.diagramData+xml"/>
  <Override PartName="/ppt/diagrams/layout2.xml" ContentType="application/vnd.openxmlformats-officedocument.drawingml.diagramLayout+xml"/>
  <Override PartName="/ppt/notesSlides/notesSlide7.xml" ContentType="application/vnd.openxmlformats-officedocument.presentationml.notesSlide+xml"/>
  <Override PartName="/ppt/slides/slide12.xml" ContentType="application/vnd.openxmlformats-officedocument.presentationml.slide+xml"/>
  <Override PartName="/ppt/diagrams/quickStyle10.xml" ContentType="application/vnd.openxmlformats-officedocument.drawingml.diagramStyle+xml"/>
  <Override PartName="/ppt/notesSlides/notesSlide20.xml" ContentType="application/vnd.openxmlformats-officedocument.presentationml.notesSlide+xml"/>
  <Override PartName="/ppt/slides/slide22.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slides/slide3.xml" ContentType="application/vnd.openxmlformats-officedocument.presentationml.slide+xml"/>
  <Override PartName="/ppt/diagrams/layout10.xml" ContentType="application/vnd.openxmlformats-officedocument.drawingml.diagramLayout+xml"/>
  <Override PartName="/ppt/slideLayouts/slideLayout4.xml" ContentType="application/vnd.openxmlformats-officedocument.presentationml.slideLayout+xml"/>
  <Override PartName="/ppt/slideMasters/slideMaster1.xml" ContentType="application/vnd.openxmlformats-officedocument.presentationml.slideMaster+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9" r:id="rId1"/>
    <p:sldMasterId id="2147483685" r:id="rId2"/>
  </p:sldMasterIdLst>
  <p:notesMasterIdLst>
    <p:notesMasterId r:id="rId52"/>
  </p:notesMasterIdLst>
  <p:handoutMasterIdLst>
    <p:handoutMasterId r:id="rId53"/>
  </p:handoutMasterIdLst>
  <p:sldIdLst>
    <p:sldId id="326" r:id="rId3"/>
    <p:sldId id="327" r:id="rId4"/>
    <p:sldId id="276" r:id="rId5"/>
    <p:sldId id="277" r:id="rId6"/>
    <p:sldId id="278" r:id="rId7"/>
    <p:sldId id="279" r:id="rId8"/>
    <p:sldId id="302" r:id="rId9"/>
    <p:sldId id="348" r:id="rId10"/>
    <p:sldId id="304" r:id="rId11"/>
    <p:sldId id="305" r:id="rId12"/>
    <p:sldId id="330" r:id="rId13"/>
    <p:sldId id="306" r:id="rId14"/>
    <p:sldId id="307" r:id="rId15"/>
    <p:sldId id="308" r:id="rId16"/>
    <p:sldId id="309" r:id="rId17"/>
    <p:sldId id="310" r:id="rId18"/>
    <p:sldId id="311" r:id="rId19"/>
    <p:sldId id="316" r:id="rId20"/>
    <p:sldId id="317" r:id="rId21"/>
    <p:sldId id="318" r:id="rId22"/>
    <p:sldId id="319" r:id="rId23"/>
    <p:sldId id="320" r:id="rId24"/>
    <p:sldId id="324" r:id="rId25"/>
    <p:sldId id="321" r:id="rId26"/>
    <p:sldId id="349"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23" r:id="rId45"/>
    <p:sldId id="298" r:id="rId46"/>
    <p:sldId id="299" r:id="rId47"/>
    <p:sldId id="325" r:id="rId48"/>
    <p:sldId id="300" r:id="rId49"/>
    <p:sldId id="301" r:id="rId50"/>
    <p:sldId id="329" r:id="rId51"/>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p:restoredLeft sz="15620"/>
    <p:restoredTop sz="85011" autoAdjust="0"/>
  </p:normalViewPr>
  <p:slideViewPr>
    <p:cSldViewPr>
      <p:cViewPr>
        <p:scale>
          <a:sx n="110" d="100"/>
          <a:sy n="110" d="100"/>
        </p:scale>
        <p:origin x="-3448" y="-3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9" d="100"/>
          <a:sy n="129" d="100"/>
        </p:scale>
        <p:origin x="-1192" y="-10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42DCF2-E2C6-F041-BF76-409230B269F3}" type="doc">
      <dgm:prSet loTypeId="urn:microsoft.com/office/officeart/2005/8/layout/process1" loCatId="process" qsTypeId="urn:microsoft.com/office/officeart/2005/8/quickstyle/simple4" qsCatId="simple" csTypeId="urn:microsoft.com/office/officeart/2005/8/colors/accent1_2" csCatId="accent1" phldr="1"/>
      <dgm:spPr/>
    </dgm:pt>
    <dgm:pt modelId="{7FF70207-07C1-9E44-9F76-8F540E8BD96F}">
      <dgm:prSet phldrT="[Text]"/>
      <dgm:spPr/>
      <dgm:t>
        <a:bodyPr/>
        <a:lstStyle/>
        <a:p>
          <a:r>
            <a:rPr lang="en-US" dirty="0" smtClean="0">
              <a:solidFill>
                <a:schemeClr val="tx1"/>
              </a:solidFill>
            </a:rPr>
            <a:t>Based first on how it spreads or propagates to reach the desired targets</a:t>
          </a:r>
          <a:endParaRPr lang="en-US" dirty="0">
            <a:solidFill>
              <a:schemeClr val="tx1"/>
            </a:solidFill>
          </a:endParaRPr>
        </a:p>
      </dgm:t>
    </dgm:pt>
    <dgm:pt modelId="{2D820EB1-9B67-D74E-84C8-361933E7533D}" type="parTrans" cxnId="{25B027D9-B97D-BF43-9CE6-767A3ED9FDC3}">
      <dgm:prSet/>
      <dgm:spPr/>
      <dgm:t>
        <a:bodyPr/>
        <a:lstStyle/>
        <a:p>
          <a:endParaRPr lang="en-US"/>
        </a:p>
      </dgm:t>
    </dgm:pt>
    <dgm:pt modelId="{17CB2899-CEA7-204F-8EB8-7329ED6B57E2}" type="sibTrans" cxnId="{25B027D9-B97D-BF43-9CE6-767A3ED9FDC3}">
      <dgm:prSet/>
      <dgm:spPr>
        <a:solidFill>
          <a:schemeClr val="tx2"/>
        </a:solidFill>
        <a:ln>
          <a:solidFill>
            <a:schemeClr val="bg2"/>
          </a:solidFill>
        </a:ln>
      </dgm:spPr>
      <dgm:t>
        <a:bodyPr/>
        <a:lstStyle/>
        <a:p>
          <a:endParaRPr lang="en-US"/>
        </a:p>
      </dgm:t>
    </dgm:pt>
    <dgm:pt modelId="{255FCCB9-D1CE-9442-9B81-708395910FC6}">
      <dgm:prSet/>
      <dgm:spPr/>
      <dgm:t>
        <a:bodyPr/>
        <a:lstStyle/>
        <a:p>
          <a:r>
            <a:rPr lang="en-US" dirty="0" smtClean="0">
              <a:solidFill>
                <a:schemeClr val="tx1"/>
              </a:solidFill>
            </a:rPr>
            <a:t>Then on the actions or payloads it performs once a target is reached</a:t>
          </a:r>
        </a:p>
      </dgm:t>
    </dgm:pt>
    <dgm:pt modelId="{628CCBCD-F8D0-F842-92D6-64F4618269AC}" type="parTrans" cxnId="{C66BAAA2-81E8-D941-BD42-C383CB7FC52D}">
      <dgm:prSet/>
      <dgm:spPr/>
      <dgm:t>
        <a:bodyPr/>
        <a:lstStyle/>
        <a:p>
          <a:endParaRPr lang="en-US"/>
        </a:p>
      </dgm:t>
    </dgm:pt>
    <dgm:pt modelId="{CD19D3B2-6990-8147-B9CE-C83C4BEB3F94}" type="sibTrans" cxnId="{C66BAAA2-81E8-D941-BD42-C383CB7FC52D}">
      <dgm:prSet/>
      <dgm:spPr/>
      <dgm:t>
        <a:bodyPr/>
        <a:lstStyle/>
        <a:p>
          <a:endParaRPr lang="en-US"/>
        </a:p>
      </dgm:t>
    </dgm:pt>
    <dgm:pt modelId="{C382CD43-CE4B-BC45-857B-6E44723913B4}" type="pres">
      <dgm:prSet presAssocID="{5E42DCF2-E2C6-F041-BF76-409230B269F3}" presName="Name0" presStyleCnt="0">
        <dgm:presLayoutVars>
          <dgm:dir/>
          <dgm:resizeHandles val="exact"/>
        </dgm:presLayoutVars>
      </dgm:prSet>
      <dgm:spPr/>
    </dgm:pt>
    <dgm:pt modelId="{7783948B-CACA-D64B-9A24-D43AF275204B}" type="pres">
      <dgm:prSet presAssocID="{7FF70207-07C1-9E44-9F76-8F540E8BD96F}" presName="node" presStyleLbl="node1" presStyleIdx="0" presStyleCnt="2">
        <dgm:presLayoutVars>
          <dgm:bulletEnabled val="1"/>
        </dgm:presLayoutVars>
      </dgm:prSet>
      <dgm:spPr/>
      <dgm:t>
        <a:bodyPr/>
        <a:lstStyle/>
        <a:p>
          <a:endParaRPr lang="en-US"/>
        </a:p>
      </dgm:t>
    </dgm:pt>
    <dgm:pt modelId="{EEBEA53B-DE53-024D-B1BB-456270AACDE4}" type="pres">
      <dgm:prSet presAssocID="{17CB2899-CEA7-204F-8EB8-7329ED6B57E2}" presName="sibTrans" presStyleLbl="sibTrans2D1" presStyleIdx="0" presStyleCnt="1"/>
      <dgm:spPr/>
      <dgm:t>
        <a:bodyPr/>
        <a:lstStyle/>
        <a:p>
          <a:endParaRPr lang="en-US"/>
        </a:p>
      </dgm:t>
    </dgm:pt>
    <dgm:pt modelId="{40AE89C4-534A-7343-AAC8-9C9C7F49D76A}" type="pres">
      <dgm:prSet presAssocID="{17CB2899-CEA7-204F-8EB8-7329ED6B57E2}" presName="connectorText" presStyleLbl="sibTrans2D1" presStyleIdx="0" presStyleCnt="1"/>
      <dgm:spPr/>
      <dgm:t>
        <a:bodyPr/>
        <a:lstStyle/>
        <a:p>
          <a:endParaRPr lang="en-US"/>
        </a:p>
      </dgm:t>
    </dgm:pt>
    <dgm:pt modelId="{F84DBA72-19DA-A64D-BEE6-4BF1641866FA}" type="pres">
      <dgm:prSet presAssocID="{255FCCB9-D1CE-9442-9B81-708395910FC6}" presName="node" presStyleLbl="node1" presStyleIdx="1" presStyleCnt="2">
        <dgm:presLayoutVars>
          <dgm:bulletEnabled val="1"/>
        </dgm:presLayoutVars>
      </dgm:prSet>
      <dgm:spPr/>
      <dgm:t>
        <a:bodyPr/>
        <a:lstStyle/>
        <a:p>
          <a:endParaRPr lang="en-US"/>
        </a:p>
      </dgm:t>
    </dgm:pt>
  </dgm:ptLst>
  <dgm:cxnLst>
    <dgm:cxn modelId="{C66BAAA2-81E8-D941-BD42-C383CB7FC52D}" srcId="{5E42DCF2-E2C6-F041-BF76-409230B269F3}" destId="{255FCCB9-D1CE-9442-9B81-708395910FC6}" srcOrd="1" destOrd="0" parTransId="{628CCBCD-F8D0-F842-92D6-64F4618269AC}" sibTransId="{CD19D3B2-6990-8147-B9CE-C83C4BEB3F94}"/>
    <dgm:cxn modelId="{2C8D314C-7604-7547-A3CD-6DE0C228A4CA}" type="presOf" srcId="{255FCCB9-D1CE-9442-9B81-708395910FC6}" destId="{F84DBA72-19DA-A64D-BEE6-4BF1641866FA}" srcOrd="0" destOrd="0" presId="urn:microsoft.com/office/officeart/2005/8/layout/process1"/>
    <dgm:cxn modelId="{367EAB53-3296-0146-AC0A-88DB10A9660E}" type="presOf" srcId="{17CB2899-CEA7-204F-8EB8-7329ED6B57E2}" destId="{EEBEA53B-DE53-024D-B1BB-456270AACDE4}" srcOrd="0" destOrd="0" presId="urn:microsoft.com/office/officeart/2005/8/layout/process1"/>
    <dgm:cxn modelId="{92B7BC5F-B06B-874F-B6F5-517BA8676524}" type="presOf" srcId="{17CB2899-CEA7-204F-8EB8-7329ED6B57E2}" destId="{40AE89C4-534A-7343-AAC8-9C9C7F49D76A}" srcOrd="1" destOrd="0" presId="urn:microsoft.com/office/officeart/2005/8/layout/process1"/>
    <dgm:cxn modelId="{9C39ED36-2871-5D40-9B09-9FDE54E32823}" type="presOf" srcId="{5E42DCF2-E2C6-F041-BF76-409230B269F3}" destId="{C382CD43-CE4B-BC45-857B-6E44723913B4}" srcOrd="0" destOrd="0" presId="urn:microsoft.com/office/officeart/2005/8/layout/process1"/>
    <dgm:cxn modelId="{25B027D9-B97D-BF43-9CE6-767A3ED9FDC3}" srcId="{5E42DCF2-E2C6-F041-BF76-409230B269F3}" destId="{7FF70207-07C1-9E44-9F76-8F540E8BD96F}" srcOrd="0" destOrd="0" parTransId="{2D820EB1-9B67-D74E-84C8-361933E7533D}" sibTransId="{17CB2899-CEA7-204F-8EB8-7329ED6B57E2}"/>
    <dgm:cxn modelId="{6B9937BE-7DD3-084E-82FE-938BC9F6063B}" type="presOf" srcId="{7FF70207-07C1-9E44-9F76-8F540E8BD96F}" destId="{7783948B-CACA-D64B-9A24-D43AF275204B}" srcOrd="0" destOrd="0" presId="urn:microsoft.com/office/officeart/2005/8/layout/process1"/>
    <dgm:cxn modelId="{2E990AF6-85AB-984E-A07D-7B53F9A55794}" type="presParOf" srcId="{C382CD43-CE4B-BC45-857B-6E44723913B4}" destId="{7783948B-CACA-D64B-9A24-D43AF275204B}" srcOrd="0" destOrd="0" presId="urn:microsoft.com/office/officeart/2005/8/layout/process1"/>
    <dgm:cxn modelId="{0E4A4FDC-E069-3F4F-A23E-883BBAB9A030}" type="presParOf" srcId="{C382CD43-CE4B-BC45-857B-6E44723913B4}" destId="{EEBEA53B-DE53-024D-B1BB-456270AACDE4}" srcOrd="1" destOrd="0" presId="urn:microsoft.com/office/officeart/2005/8/layout/process1"/>
    <dgm:cxn modelId="{7BCBB049-B422-EC4F-A076-71A010E06F1B}" type="presParOf" srcId="{EEBEA53B-DE53-024D-B1BB-456270AACDE4}" destId="{40AE89C4-534A-7343-AAC8-9C9C7F49D76A}" srcOrd="0" destOrd="0" presId="urn:microsoft.com/office/officeart/2005/8/layout/process1"/>
    <dgm:cxn modelId="{C67E92D0-BB89-EF40-BA36-FF66D070E313}" type="presParOf" srcId="{C382CD43-CE4B-BC45-857B-6E44723913B4}" destId="{F84DBA72-19DA-A64D-BEE6-4BF1641866FA}" srcOrd="2"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D0DB463-8801-F643-8C03-D7F3B480EEB7}" type="doc">
      <dgm:prSet loTypeId="urn:microsoft.com/office/officeart/2005/8/layout/chevron1" loCatId="process" qsTypeId="urn:microsoft.com/office/officeart/2005/8/quickstyle/simple4" qsCatId="simple" csTypeId="urn:microsoft.com/office/officeart/2005/8/colors/accent1_2" csCatId="accent1" phldr="1"/>
      <dgm:spPr/>
    </dgm:pt>
    <dgm:pt modelId="{DAB25C0D-C3FC-F549-8431-87A30276C9FD}">
      <dgm:prSet phldrT="[Text]"/>
      <dgm:spPr>
        <a:solidFill>
          <a:schemeClr val="tx2"/>
        </a:solidFill>
        <a:ln>
          <a:solidFill>
            <a:schemeClr val="bg2"/>
          </a:solidFill>
        </a:ln>
      </dgm:spPr>
      <dgm:t>
        <a:bodyPr/>
        <a:lstStyle/>
        <a:p>
          <a:r>
            <a:rPr lang="en-US" dirty="0" smtClean="0">
              <a:solidFill>
                <a:schemeClr val="tx2">
                  <a:lumMod val="10000"/>
                </a:schemeClr>
              </a:solidFill>
            </a:rPr>
            <a:t>Policy</a:t>
          </a:r>
          <a:endParaRPr lang="en-US" dirty="0"/>
        </a:p>
      </dgm:t>
    </dgm:pt>
    <dgm:pt modelId="{15566285-2530-5947-A50D-A2F1E8B07DEC}" type="parTrans" cxnId="{3FF60544-4089-CA49-9C78-3E170AA9DDD4}">
      <dgm:prSet/>
      <dgm:spPr/>
      <dgm:t>
        <a:bodyPr/>
        <a:lstStyle/>
        <a:p>
          <a:endParaRPr lang="en-US"/>
        </a:p>
      </dgm:t>
    </dgm:pt>
    <dgm:pt modelId="{0D5AFC0E-08EE-234C-83F5-2B2EC8323132}" type="sibTrans" cxnId="{3FF60544-4089-CA49-9C78-3E170AA9DDD4}">
      <dgm:prSet/>
      <dgm:spPr/>
      <dgm:t>
        <a:bodyPr/>
        <a:lstStyle/>
        <a:p>
          <a:endParaRPr lang="en-US"/>
        </a:p>
      </dgm:t>
    </dgm:pt>
    <dgm:pt modelId="{13C79D15-8ABC-3A47-AA31-964149879E33}">
      <dgm:prSet/>
      <dgm:spPr>
        <a:solidFill>
          <a:schemeClr val="tx2"/>
        </a:solidFill>
        <a:ln>
          <a:solidFill>
            <a:schemeClr val="bg2"/>
          </a:solidFill>
        </a:ln>
      </dgm:spPr>
      <dgm:t>
        <a:bodyPr/>
        <a:lstStyle/>
        <a:p>
          <a:r>
            <a:rPr lang="en-US" dirty="0" smtClean="0">
              <a:solidFill>
                <a:schemeClr val="tx2">
                  <a:lumMod val="10000"/>
                </a:schemeClr>
              </a:solidFill>
            </a:rPr>
            <a:t>Awareness</a:t>
          </a:r>
        </a:p>
      </dgm:t>
    </dgm:pt>
    <dgm:pt modelId="{22236270-2C99-F146-9183-CA2943454FDF}" type="parTrans" cxnId="{85550622-8125-FB44-8FBF-A58DCD9F441D}">
      <dgm:prSet/>
      <dgm:spPr/>
      <dgm:t>
        <a:bodyPr/>
        <a:lstStyle/>
        <a:p>
          <a:endParaRPr lang="en-US"/>
        </a:p>
      </dgm:t>
    </dgm:pt>
    <dgm:pt modelId="{119A8746-7A8F-3142-96B3-A06C7D9B9F87}" type="sibTrans" cxnId="{85550622-8125-FB44-8FBF-A58DCD9F441D}">
      <dgm:prSet/>
      <dgm:spPr/>
      <dgm:t>
        <a:bodyPr/>
        <a:lstStyle/>
        <a:p>
          <a:endParaRPr lang="en-US"/>
        </a:p>
      </dgm:t>
    </dgm:pt>
    <dgm:pt modelId="{3A0E133A-4127-9441-AB61-5CAFEDF44D3F}">
      <dgm:prSet/>
      <dgm:spPr>
        <a:solidFill>
          <a:schemeClr val="tx2"/>
        </a:solidFill>
        <a:ln>
          <a:solidFill>
            <a:schemeClr val="bg2"/>
          </a:solidFill>
        </a:ln>
      </dgm:spPr>
      <dgm:t>
        <a:bodyPr/>
        <a:lstStyle/>
        <a:p>
          <a:r>
            <a:rPr lang="en-US" smtClean="0">
              <a:solidFill>
                <a:schemeClr val="tx2">
                  <a:lumMod val="10000"/>
                </a:schemeClr>
              </a:solidFill>
            </a:rPr>
            <a:t>Vulnerability mitigation</a:t>
          </a:r>
          <a:endParaRPr lang="en-US" dirty="0" smtClean="0">
            <a:solidFill>
              <a:schemeClr val="tx2">
                <a:lumMod val="10000"/>
              </a:schemeClr>
            </a:solidFill>
          </a:endParaRPr>
        </a:p>
      </dgm:t>
    </dgm:pt>
    <dgm:pt modelId="{8B472BA5-CEF6-A346-B152-621CB729BED9}" type="parTrans" cxnId="{7353C8CF-59C8-7547-BD6D-C75D0DA10C13}">
      <dgm:prSet/>
      <dgm:spPr/>
      <dgm:t>
        <a:bodyPr/>
        <a:lstStyle/>
        <a:p>
          <a:endParaRPr lang="en-US"/>
        </a:p>
      </dgm:t>
    </dgm:pt>
    <dgm:pt modelId="{27F2048A-F952-FE4E-BE59-46C365A03A72}" type="sibTrans" cxnId="{7353C8CF-59C8-7547-BD6D-C75D0DA10C13}">
      <dgm:prSet/>
      <dgm:spPr/>
      <dgm:t>
        <a:bodyPr/>
        <a:lstStyle/>
        <a:p>
          <a:endParaRPr lang="en-US"/>
        </a:p>
      </dgm:t>
    </dgm:pt>
    <dgm:pt modelId="{443C45D9-57DE-144C-ADFE-7AA64CF7F627}">
      <dgm:prSet/>
      <dgm:spPr>
        <a:solidFill>
          <a:schemeClr val="tx2"/>
        </a:solidFill>
        <a:ln>
          <a:solidFill>
            <a:schemeClr val="bg2"/>
          </a:solidFill>
        </a:ln>
      </dgm:spPr>
      <dgm:t>
        <a:bodyPr/>
        <a:lstStyle/>
        <a:p>
          <a:r>
            <a:rPr lang="en-US" smtClean="0">
              <a:solidFill>
                <a:schemeClr val="tx2">
                  <a:lumMod val="10000"/>
                </a:schemeClr>
              </a:solidFill>
            </a:rPr>
            <a:t>Threat mitigation</a:t>
          </a:r>
          <a:endParaRPr lang="en-US" dirty="0" smtClean="0">
            <a:solidFill>
              <a:schemeClr val="tx2">
                <a:lumMod val="10000"/>
              </a:schemeClr>
            </a:solidFill>
          </a:endParaRPr>
        </a:p>
      </dgm:t>
    </dgm:pt>
    <dgm:pt modelId="{2670A1A8-F8BC-5D46-9C6D-9BDE63E859E4}" type="parTrans" cxnId="{23193A7F-A364-D949-950E-7EE0FB93BEC8}">
      <dgm:prSet/>
      <dgm:spPr/>
      <dgm:t>
        <a:bodyPr/>
        <a:lstStyle/>
        <a:p>
          <a:endParaRPr lang="en-US"/>
        </a:p>
      </dgm:t>
    </dgm:pt>
    <dgm:pt modelId="{8B261A45-9ACA-6045-A3A4-D96E76BEA10E}" type="sibTrans" cxnId="{23193A7F-A364-D949-950E-7EE0FB93BEC8}">
      <dgm:prSet/>
      <dgm:spPr/>
      <dgm:t>
        <a:bodyPr/>
        <a:lstStyle/>
        <a:p>
          <a:endParaRPr lang="en-US"/>
        </a:p>
      </dgm:t>
    </dgm:pt>
    <dgm:pt modelId="{DB5B6189-F563-E747-A854-571C16E4ECFA}" type="pres">
      <dgm:prSet presAssocID="{ED0DB463-8801-F643-8C03-D7F3B480EEB7}" presName="Name0" presStyleCnt="0">
        <dgm:presLayoutVars>
          <dgm:dir/>
          <dgm:animLvl val="lvl"/>
          <dgm:resizeHandles val="exact"/>
        </dgm:presLayoutVars>
      </dgm:prSet>
      <dgm:spPr/>
    </dgm:pt>
    <dgm:pt modelId="{10D329B4-63A9-A941-850B-A0AB3BC320EF}" type="pres">
      <dgm:prSet presAssocID="{DAB25C0D-C3FC-F549-8431-87A30276C9FD}" presName="parTxOnly" presStyleLbl="node1" presStyleIdx="0" presStyleCnt="4">
        <dgm:presLayoutVars>
          <dgm:chMax val="0"/>
          <dgm:chPref val="0"/>
          <dgm:bulletEnabled val="1"/>
        </dgm:presLayoutVars>
      </dgm:prSet>
      <dgm:spPr/>
      <dgm:t>
        <a:bodyPr/>
        <a:lstStyle/>
        <a:p>
          <a:endParaRPr lang="en-US"/>
        </a:p>
      </dgm:t>
    </dgm:pt>
    <dgm:pt modelId="{13009DCB-7A54-2C40-AC4F-C5F32124CB6D}" type="pres">
      <dgm:prSet presAssocID="{0D5AFC0E-08EE-234C-83F5-2B2EC8323132}" presName="parTxOnlySpace" presStyleCnt="0"/>
      <dgm:spPr/>
    </dgm:pt>
    <dgm:pt modelId="{79A3B212-804A-4943-AD67-386CF23E5C90}" type="pres">
      <dgm:prSet presAssocID="{13C79D15-8ABC-3A47-AA31-964149879E33}" presName="parTxOnly" presStyleLbl="node1" presStyleIdx="1" presStyleCnt="4">
        <dgm:presLayoutVars>
          <dgm:chMax val="0"/>
          <dgm:chPref val="0"/>
          <dgm:bulletEnabled val="1"/>
        </dgm:presLayoutVars>
      </dgm:prSet>
      <dgm:spPr/>
      <dgm:t>
        <a:bodyPr/>
        <a:lstStyle/>
        <a:p>
          <a:endParaRPr lang="en-US"/>
        </a:p>
      </dgm:t>
    </dgm:pt>
    <dgm:pt modelId="{9561791F-E97E-D243-ACC5-B71D0B31F90C}" type="pres">
      <dgm:prSet presAssocID="{119A8746-7A8F-3142-96B3-A06C7D9B9F87}" presName="parTxOnlySpace" presStyleCnt="0"/>
      <dgm:spPr/>
    </dgm:pt>
    <dgm:pt modelId="{6B15276C-1DCD-0644-AB10-B053A3C0E75D}" type="pres">
      <dgm:prSet presAssocID="{3A0E133A-4127-9441-AB61-5CAFEDF44D3F}" presName="parTxOnly" presStyleLbl="node1" presStyleIdx="2" presStyleCnt="4">
        <dgm:presLayoutVars>
          <dgm:chMax val="0"/>
          <dgm:chPref val="0"/>
          <dgm:bulletEnabled val="1"/>
        </dgm:presLayoutVars>
      </dgm:prSet>
      <dgm:spPr/>
      <dgm:t>
        <a:bodyPr/>
        <a:lstStyle/>
        <a:p>
          <a:endParaRPr lang="en-US"/>
        </a:p>
      </dgm:t>
    </dgm:pt>
    <dgm:pt modelId="{F1534911-90A1-274A-8AED-9FE2825A18C5}" type="pres">
      <dgm:prSet presAssocID="{27F2048A-F952-FE4E-BE59-46C365A03A72}" presName="parTxOnlySpace" presStyleCnt="0"/>
      <dgm:spPr/>
    </dgm:pt>
    <dgm:pt modelId="{E2FF0951-6B90-5F4C-A3C2-599C09EA6A63}" type="pres">
      <dgm:prSet presAssocID="{443C45D9-57DE-144C-ADFE-7AA64CF7F627}" presName="parTxOnly" presStyleLbl="node1" presStyleIdx="3" presStyleCnt="4">
        <dgm:presLayoutVars>
          <dgm:chMax val="0"/>
          <dgm:chPref val="0"/>
          <dgm:bulletEnabled val="1"/>
        </dgm:presLayoutVars>
      </dgm:prSet>
      <dgm:spPr/>
      <dgm:t>
        <a:bodyPr/>
        <a:lstStyle/>
        <a:p>
          <a:endParaRPr lang="en-US"/>
        </a:p>
      </dgm:t>
    </dgm:pt>
  </dgm:ptLst>
  <dgm:cxnLst>
    <dgm:cxn modelId="{D351FC57-C7BF-374D-A488-6AB2F235D193}" type="presOf" srcId="{DAB25C0D-C3FC-F549-8431-87A30276C9FD}" destId="{10D329B4-63A9-A941-850B-A0AB3BC320EF}" srcOrd="0" destOrd="0" presId="urn:microsoft.com/office/officeart/2005/8/layout/chevron1"/>
    <dgm:cxn modelId="{575D40EB-3AA5-D94E-82D4-E459E0C610A3}" type="presOf" srcId="{13C79D15-8ABC-3A47-AA31-964149879E33}" destId="{79A3B212-804A-4943-AD67-386CF23E5C90}" srcOrd="0" destOrd="0" presId="urn:microsoft.com/office/officeart/2005/8/layout/chevron1"/>
    <dgm:cxn modelId="{F71781B0-9F62-3F4B-B0C7-E77281BFA85B}" type="presOf" srcId="{ED0DB463-8801-F643-8C03-D7F3B480EEB7}" destId="{DB5B6189-F563-E747-A854-571C16E4ECFA}" srcOrd="0" destOrd="0" presId="urn:microsoft.com/office/officeart/2005/8/layout/chevron1"/>
    <dgm:cxn modelId="{7353C8CF-59C8-7547-BD6D-C75D0DA10C13}" srcId="{ED0DB463-8801-F643-8C03-D7F3B480EEB7}" destId="{3A0E133A-4127-9441-AB61-5CAFEDF44D3F}" srcOrd="2" destOrd="0" parTransId="{8B472BA5-CEF6-A346-B152-621CB729BED9}" sibTransId="{27F2048A-F952-FE4E-BE59-46C365A03A72}"/>
    <dgm:cxn modelId="{97CC2E50-A264-4843-A185-6AF7163077B5}" type="presOf" srcId="{443C45D9-57DE-144C-ADFE-7AA64CF7F627}" destId="{E2FF0951-6B90-5F4C-A3C2-599C09EA6A63}" srcOrd="0" destOrd="0" presId="urn:microsoft.com/office/officeart/2005/8/layout/chevron1"/>
    <dgm:cxn modelId="{85550622-8125-FB44-8FBF-A58DCD9F441D}" srcId="{ED0DB463-8801-F643-8C03-D7F3B480EEB7}" destId="{13C79D15-8ABC-3A47-AA31-964149879E33}" srcOrd="1" destOrd="0" parTransId="{22236270-2C99-F146-9183-CA2943454FDF}" sibTransId="{119A8746-7A8F-3142-96B3-A06C7D9B9F87}"/>
    <dgm:cxn modelId="{52DD0A55-FB74-1C4E-B47B-0BE2B6AABDFB}" type="presOf" srcId="{3A0E133A-4127-9441-AB61-5CAFEDF44D3F}" destId="{6B15276C-1DCD-0644-AB10-B053A3C0E75D}" srcOrd="0" destOrd="0" presId="urn:microsoft.com/office/officeart/2005/8/layout/chevron1"/>
    <dgm:cxn modelId="{3FF60544-4089-CA49-9C78-3E170AA9DDD4}" srcId="{ED0DB463-8801-F643-8C03-D7F3B480EEB7}" destId="{DAB25C0D-C3FC-F549-8431-87A30276C9FD}" srcOrd="0" destOrd="0" parTransId="{15566285-2530-5947-A50D-A2F1E8B07DEC}" sibTransId="{0D5AFC0E-08EE-234C-83F5-2B2EC8323132}"/>
    <dgm:cxn modelId="{23193A7F-A364-D949-950E-7EE0FB93BEC8}" srcId="{ED0DB463-8801-F643-8C03-D7F3B480EEB7}" destId="{443C45D9-57DE-144C-ADFE-7AA64CF7F627}" srcOrd="3" destOrd="0" parTransId="{2670A1A8-F8BC-5D46-9C6D-9BDE63E859E4}" sibTransId="{8B261A45-9ACA-6045-A3A4-D96E76BEA10E}"/>
    <dgm:cxn modelId="{586C1305-C644-6847-BBC0-DB34D3C72EDD}" type="presParOf" srcId="{DB5B6189-F563-E747-A854-571C16E4ECFA}" destId="{10D329B4-63A9-A941-850B-A0AB3BC320EF}" srcOrd="0" destOrd="0" presId="urn:microsoft.com/office/officeart/2005/8/layout/chevron1"/>
    <dgm:cxn modelId="{094253AC-89AF-314E-962F-1F314C7379D0}" type="presParOf" srcId="{DB5B6189-F563-E747-A854-571C16E4ECFA}" destId="{13009DCB-7A54-2C40-AC4F-C5F32124CB6D}" srcOrd="1" destOrd="0" presId="urn:microsoft.com/office/officeart/2005/8/layout/chevron1"/>
    <dgm:cxn modelId="{98C5B57E-690A-2F4A-98C6-5AC4E136A6E1}" type="presParOf" srcId="{DB5B6189-F563-E747-A854-571C16E4ECFA}" destId="{79A3B212-804A-4943-AD67-386CF23E5C90}" srcOrd="2" destOrd="0" presId="urn:microsoft.com/office/officeart/2005/8/layout/chevron1"/>
    <dgm:cxn modelId="{4C69BD2E-8ED9-7E44-A7A0-62FC379A3FE3}" type="presParOf" srcId="{DB5B6189-F563-E747-A854-571C16E4ECFA}" destId="{9561791F-E97E-D243-ACC5-B71D0B31F90C}" srcOrd="3" destOrd="0" presId="urn:microsoft.com/office/officeart/2005/8/layout/chevron1"/>
    <dgm:cxn modelId="{15CDFD51-ABF9-8B4A-984D-2628CB39ADAF}" type="presParOf" srcId="{DB5B6189-F563-E747-A854-571C16E4ECFA}" destId="{6B15276C-1DCD-0644-AB10-B053A3C0E75D}" srcOrd="4" destOrd="0" presId="urn:microsoft.com/office/officeart/2005/8/layout/chevron1"/>
    <dgm:cxn modelId="{DF5E176E-7815-6441-A0A2-AE7918E3097B}" type="presParOf" srcId="{DB5B6189-F563-E747-A854-571C16E4ECFA}" destId="{F1534911-90A1-274A-8AED-9FE2825A18C5}" srcOrd="5" destOrd="0" presId="urn:microsoft.com/office/officeart/2005/8/layout/chevron1"/>
    <dgm:cxn modelId="{8E09E4FA-9125-224E-A5DB-47B8664906F1}" type="presParOf" srcId="{DB5B6189-F563-E747-A854-571C16E4ECFA}" destId="{E2FF0951-6B90-5F4C-A3C2-599C09EA6A63}" srcOrd="6" destOrd="0" presId="urn:microsoft.com/office/officeart/2005/8/layout/chevr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70B6DAB-7E1A-E649-AEBC-29195DB6FFDD}" type="doc">
      <dgm:prSet loTypeId="urn:microsoft.com/office/officeart/2005/8/layout/process3" loCatId="process" qsTypeId="urn:microsoft.com/office/officeart/2005/8/quickstyle/simple4" qsCatId="simple" csTypeId="urn:microsoft.com/office/officeart/2005/8/colors/accent1_2" csCatId="accent1" phldr="1"/>
      <dgm:spPr/>
      <dgm:t>
        <a:bodyPr/>
        <a:lstStyle/>
        <a:p>
          <a:endParaRPr lang="en-US"/>
        </a:p>
      </dgm:t>
    </dgm:pt>
    <dgm:pt modelId="{58DA3379-D5C7-0142-B3C4-B6104C9FC141}">
      <dgm:prSet phldrT="[Text]"/>
      <dgm:spPr/>
      <dgm:t>
        <a:bodyPr/>
        <a:lstStyle/>
        <a:p>
          <a:r>
            <a:rPr lang="en-US" b="1" i="0" dirty="0" smtClean="0">
              <a:solidFill>
                <a:schemeClr val="tx1"/>
              </a:solidFill>
            </a:rPr>
            <a:t>First generation</a:t>
          </a:r>
          <a:endParaRPr lang="en-US" b="1" i="0" dirty="0">
            <a:solidFill>
              <a:schemeClr val="tx1"/>
            </a:solidFill>
          </a:endParaRPr>
        </a:p>
      </dgm:t>
    </dgm:pt>
    <dgm:pt modelId="{0C1840A2-A482-6D44-B394-F49BC1D51A8D}" type="parTrans" cxnId="{A5E50363-2A41-0A42-B273-DF5CBDF50D84}">
      <dgm:prSet/>
      <dgm:spPr/>
      <dgm:t>
        <a:bodyPr/>
        <a:lstStyle/>
        <a:p>
          <a:endParaRPr lang="en-US"/>
        </a:p>
      </dgm:t>
    </dgm:pt>
    <dgm:pt modelId="{AE05875A-96C7-0C40-94AE-B9A6300F723D}" type="sibTrans" cxnId="{A5E50363-2A41-0A42-B273-DF5CBDF50D84}">
      <dgm:prSet/>
      <dgm:spPr>
        <a:solidFill>
          <a:schemeClr val="bg2"/>
        </a:solidFill>
      </dgm:spPr>
      <dgm:t>
        <a:bodyPr/>
        <a:lstStyle/>
        <a:p>
          <a:endParaRPr lang="en-US"/>
        </a:p>
      </dgm:t>
    </dgm:pt>
    <dgm:pt modelId="{CA97823C-7D3D-2E47-B5FC-3F322FA97629}">
      <dgm:prSet/>
      <dgm:spPr/>
      <dgm:t>
        <a:bodyPr/>
        <a:lstStyle/>
        <a:p>
          <a:r>
            <a:rPr lang="en-US" smtClean="0">
              <a:solidFill>
                <a:schemeClr val="tx2">
                  <a:lumMod val="10000"/>
                </a:schemeClr>
              </a:solidFill>
            </a:rPr>
            <a:t>Simple scanners</a:t>
          </a:r>
          <a:endParaRPr lang="en-US" dirty="0" smtClean="0">
            <a:solidFill>
              <a:schemeClr val="tx2">
                <a:lumMod val="10000"/>
              </a:schemeClr>
            </a:solidFill>
          </a:endParaRPr>
        </a:p>
      </dgm:t>
    </dgm:pt>
    <dgm:pt modelId="{1B95FFF4-150F-2743-AD1B-BF4441BCC35A}" type="parTrans" cxnId="{D9000422-9425-FF4C-9171-EECEC1019DA0}">
      <dgm:prSet/>
      <dgm:spPr/>
      <dgm:t>
        <a:bodyPr/>
        <a:lstStyle/>
        <a:p>
          <a:endParaRPr lang="en-US"/>
        </a:p>
      </dgm:t>
    </dgm:pt>
    <dgm:pt modelId="{7E32F47C-7D2F-8C41-AE5A-E7E07F09AFB8}" type="sibTrans" cxnId="{D9000422-9425-FF4C-9171-EECEC1019DA0}">
      <dgm:prSet/>
      <dgm:spPr/>
      <dgm:t>
        <a:bodyPr/>
        <a:lstStyle/>
        <a:p>
          <a:endParaRPr lang="en-US"/>
        </a:p>
      </dgm:t>
    </dgm:pt>
    <dgm:pt modelId="{14F16B39-A7F0-0F44-8452-79D2202975EA}">
      <dgm:prSet/>
      <dgm:spPr/>
      <dgm:t>
        <a:bodyPr/>
        <a:lstStyle/>
        <a:p>
          <a:r>
            <a:rPr lang="en-US" smtClean="0">
              <a:solidFill>
                <a:schemeClr val="tx2">
                  <a:lumMod val="10000"/>
                </a:schemeClr>
              </a:solidFill>
            </a:rPr>
            <a:t>Scanner requires a malware signature to identify the malware</a:t>
          </a:r>
          <a:endParaRPr lang="en-US" dirty="0" smtClean="0">
            <a:solidFill>
              <a:schemeClr val="tx2">
                <a:lumMod val="10000"/>
              </a:schemeClr>
            </a:solidFill>
          </a:endParaRPr>
        </a:p>
      </dgm:t>
    </dgm:pt>
    <dgm:pt modelId="{A127D49A-7ED6-4741-B21E-1A9C7318314F}" type="parTrans" cxnId="{F54F25E2-F5F4-104F-A12C-986553406DC5}">
      <dgm:prSet/>
      <dgm:spPr/>
      <dgm:t>
        <a:bodyPr/>
        <a:lstStyle/>
        <a:p>
          <a:endParaRPr lang="en-US"/>
        </a:p>
      </dgm:t>
    </dgm:pt>
    <dgm:pt modelId="{D75AE53B-F5D1-2B4D-B7D1-5E06C7069979}" type="sibTrans" cxnId="{F54F25E2-F5F4-104F-A12C-986553406DC5}">
      <dgm:prSet/>
      <dgm:spPr/>
      <dgm:t>
        <a:bodyPr/>
        <a:lstStyle/>
        <a:p>
          <a:endParaRPr lang="en-US"/>
        </a:p>
      </dgm:t>
    </dgm:pt>
    <dgm:pt modelId="{2D6FC979-72DA-9648-A138-34DDF3916BF5}">
      <dgm:prSet/>
      <dgm:spPr/>
      <dgm:t>
        <a:bodyPr/>
        <a:lstStyle/>
        <a:p>
          <a:r>
            <a:rPr lang="en-US" b="1" i="0" dirty="0" smtClean="0">
              <a:solidFill>
                <a:schemeClr val="tx1"/>
              </a:solidFill>
            </a:rPr>
            <a:t>Second generation</a:t>
          </a:r>
        </a:p>
      </dgm:t>
    </dgm:pt>
    <dgm:pt modelId="{85C78A92-39B0-BE45-8D43-8237D4CEF343}" type="parTrans" cxnId="{69C18D5D-711C-FD41-B9AD-7C7502E35B24}">
      <dgm:prSet/>
      <dgm:spPr/>
      <dgm:t>
        <a:bodyPr/>
        <a:lstStyle/>
        <a:p>
          <a:endParaRPr lang="en-US"/>
        </a:p>
      </dgm:t>
    </dgm:pt>
    <dgm:pt modelId="{00A2D583-120B-4C4E-81FA-CF059F0D2AD9}" type="sibTrans" cxnId="{69C18D5D-711C-FD41-B9AD-7C7502E35B24}">
      <dgm:prSet/>
      <dgm:spPr>
        <a:solidFill>
          <a:schemeClr val="bg2"/>
        </a:solidFill>
      </dgm:spPr>
      <dgm:t>
        <a:bodyPr/>
        <a:lstStyle/>
        <a:p>
          <a:endParaRPr lang="en-US"/>
        </a:p>
      </dgm:t>
    </dgm:pt>
    <dgm:pt modelId="{A02E660B-A268-A546-AF7D-6A7BFB711A0B}">
      <dgm:prSet/>
      <dgm:spPr/>
      <dgm:t>
        <a:bodyPr/>
        <a:lstStyle/>
        <a:p>
          <a:r>
            <a:rPr lang="en-US" smtClean="0">
              <a:solidFill>
                <a:schemeClr val="tx2">
                  <a:lumMod val="10000"/>
                </a:schemeClr>
              </a:solidFill>
            </a:rPr>
            <a:t>Heuristic scanners</a:t>
          </a:r>
          <a:endParaRPr lang="en-US" dirty="0" smtClean="0">
            <a:solidFill>
              <a:schemeClr val="tx2">
                <a:lumMod val="10000"/>
              </a:schemeClr>
            </a:solidFill>
          </a:endParaRPr>
        </a:p>
      </dgm:t>
    </dgm:pt>
    <dgm:pt modelId="{3A3E8164-B059-A74E-8531-6659CAB44A26}" type="parTrans" cxnId="{9203C4CF-BDF1-E943-A281-4B8C6282BDCE}">
      <dgm:prSet/>
      <dgm:spPr/>
      <dgm:t>
        <a:bodyPr/>
        <a:lstStyle/>
        <a:p>
          <a:endParaRPr lang="en-US"/>
        </a:p>
      </dgm:t>
    </dgm:pt>
    <dgm:pt modelId="{10583B1E-ECA9-5148-B818-56192B3709F9}" type="sibTrans" cxnId="{9203C4CF-BDF1-E943-A281-4B8C6282BDCE}">
      <dgm:prSet/>
      <dgm:spPr/>
      <dgm:t>
        <a:bodyPr/>
        <a:lstStyle/>
        <a:p>
          <a:endParaRPr lang="en-US"/>
        </a:p>
      </dgm:t>
    </dgm:pt>
    <dgm:pt modelId="{308D7E72-8A7A-9047-B9B4-68419040D98D}">
      <dgm:prSet/>
      <dgm:spPr/>
      <dgm:t>
        <a:bodyPr/>
        <a:lstStyle/>
        <a:p>
          <a:r>
            <a:rPr lang="en-US" smtClean="0">
              <a:solidFill>
                <a:schemeClr val="tx2">
                  <a:lumMod val="10000"/>
                </a:schemeClr>
              </a:solidFill>
            </a:rPr>
            <a:t>Uses heuristic rules to search for probable malware instances</a:t>
          </a:r>
          <a:endParaRPr lang="en-US" dirty="0" smtClean="0">
            <a:solidFill>
              <a:schemeClr val="tx2">
                <a:lumMod val="10000"/>
              </a:schemeClr>
            </a:solidFill>
          </a:endParaRPr>
        </a:p>
      </dgm:t>
    </dgm:pt>
    <dgm:pt modelId="{E44BB648-F9E9-1C4C-AEA9-F756C09B871E}" type="parTrans" cxnId="{D130A95F-70E7-0F47-88D3-5F76EF3B1881}">
      <dgm:prSet/>
      <dgm:spPr/>
      <dgm:t>
        <a:bodyPr/>
        <a:lstStyle/>
        <a:p>
          <a:endParaRPr lang="en-US"/>
        </a:p>
      </dgm:t>
    </dgm:pt>
    <dgm:pt modelId="{9ED33636-0600-A040-A888-C53C5C2C97FF}" type="sibTrans" cxnId="{D130A95F-70E7-0F47-88D3-5F76EF3B1881}">
      <dgm:prSet/>
      <dgm:spPr/>
      <dgm:t>
        <a:bodyPr/>
        <a:lstStyle/>
        <a:p>
          <a:endParaRPr lang="en-US"/>
        </a:p>
      </dgm:t>
    </dgm:pt>
    <dgm:pt modelId="{F70593F9-39D1-0344-BD3C-FA530B0B12E1}">
      <dgm:prSet/>
      <dgm:spPr/>
      <dgm:t>
        <a:bodyPr/>
        <a:lstStyle/>
        <a:p>
          <a:r>
            <a:rPr lang="en-US" smtClean="0">
              <a:solidFill>
                <a:schemeClr val="tx2">
                  <a:lumMod val="10000"/>
                </a:schemeClr>
              </a:solidFill>
            </a:rPr>
            <a:t>Integrity checking</a:t>
          </a:r>
          <a:endParaRPr lang="en-US" dirty="0" smtClean="0">
            <a:solidFill>
              <a:schemeClr val="tx2">
                <a:lumMod val="10000"/>
              </a:schemeClr>
            </a:solidFill>
          </a:endParaRPr>
        </a:p>
      </dgm:t>
    </dgm:pt>
    <dgm:pt modelId="{A35C74E5-1DD1-094D-8AFB-CA797BCF8B62}" type="parTrans" cxnId="{3BF936A2-77CE-B540-9349-0CA620ED023A}">
      <dgm:prSet/>
      <dgm:spPr/>
      <dgm:t>
        <a:bodyPr/>
        <a:lstStyle/>
        <a:p>
          <a:endParaRPr lang="en-US"/>
        </a:p>
      </dgm:t>
    </dgm:pt>
    <dgm:pt modelId="{69F92813-2246-C74C-9C31-95A31EE4BACE}" type="sibTrans" cxnId="{3BF936A2-77CE-B540-9349-0CA620ED023A}">
      <dgm:prSet/>
      <dgm:spPr/>
      <dgm:t>
        <a:bodyPr/>
        <a:lstStyle/>
        <a:p>
          <a:endParaRPr lang="en-US"/>
        </a:p>
      </dgm:t>
    </dgm:pt>
    <dgm:pt modelId="{5F05516A-2EF1-EF47-8AC3-05E8B2B13CBE}">
      <dgm:prSet/>
      <dgm:spPr/>
      <dgm:t>
        <a:bodyPr/>
        <a:lstStyle/>
        <a:p>
          <a:r>
            <a:rPr lang="en-US" b="1" i="0" dirty="0" smtClean="0">
              <a:solidFill>
                <a:schemeClr val="tx1"/>
              </a:solidFill>
            </a:rPr>
            <a:t>Third generation</a:t>
          </a:r>
        </a:p>
      </dgm:t>
    </dgm:pt>
    <dgm:pt modelId="{9F625689-1310-1A4E-9FBC-CC3400D22669}" type="parTrans" cxnId="{C602B19D-AD55-3C4C-A36A-C8B601B7078D}">
      <dgm:prSet/>
      <dgm:spPr/>
      <dgm:t>
        <a:bodyPr/>
        <a:lstStyle/>
        <a:p>
          <a:endParaRPr lang="en-US"/>
        </a:p>
      </dgm:t>
    </dgm:pt>
    <dgm:pt modelId="{6714277C-E738-6749-ACB4-AEB5B3403751}" type="sibTrans" cxnId="{C602B19D-AD55-3C4C-A36A-C8B601B7078D}">
      <dgm:prSet/>
      <dgm:spPr>
        <a:solidFill>
          <a:schemeClr val="bg2"/>
        </a:solidFill>
      </dgm:spPr>
      <dgm:t>
        <a:bodyPr/>
        <a:lstStyle/>
        <a:p>
          <a:endParaRPr lang="en-US"/>
        </a:p>
      </dgm:t>
    </dgm:pt>
    <dgm:pt modelId="{ABE126E3-D083-9840-90A3-36115C891426}">
      <dgm:prSet/>
      <dgm:spPr/>
      <dgm:t>
        <a:bodyPr/>
        <a:lstStyle/>
        <a:p>
          <a:r>
            <a:rPr lang="en-US" smtClean="0">
              <a:solidFill>
                <a:schemeClr val="tx2">
                  <a:lumMod val="10000"/>
                </a:schemeClr>
              </a:solidFill>
            </a:rPr>
            <a:t>Activity traps</a:t>
          </a:r>
          <a:endParaRPr lang="en-US" dirty="0" smtClean="0">
            <a:solidFill>
              <a:schemeClr val="tx2">
                <a:lumMod val="10000"/>
              </a:schemeClr>
            </a:solidFill>
          </a:endParaRPr>
        </a:p>
      </dgm:t>
    </dgm:pt>
    <dgm:pt modelId="{B5E71EC5-1C3B-C049-86AB-AF1CD1FCE52B}" type="parTrans" cxnId="{054FE838-A350-554C-98A4-B040955A1C1B}">
      <dgm:prSet/>
      <dgm:spPr/>
      <dgm:t>
        <a:bodyPr/>
        <a:lstStyle/>
        <a:p>
          <a:endParaRPr lang="en-US"/>
        </a:p>
      </dgm:t>
    </dgm:pt>
    <dgm:pt modelId="{AD957ACD-7E5B-6440-ACDD-52BEEE6B7345}" type="sibTrans" cxnId="{054FE838-A350-554C-98A4-B040955A1C1B}">
      <dgm:prSet/>
      <dgm:spPr/>
      <dgm:t>
        <a:bodyPr/>
        <a:lstStyle/>
        <a:p>
          <a:endParaRPr lang="en-US"/>
        </a:p>
      </dgm:t>
    </dgm:pt>
    <dgm:pt modelId="{812A5EC6-D70A-B848-91EC-798F86CF5297}">
      <dgm:prSet/>
      <dgm:spPr/>
      <dgm:t>
        <a:bodyPr/>
        <a:lstStyle/>
        <a:p>
          <a:r>
            <a:rPr lang="en-US" smtClean="0">
              <a:solidFill>
                <a:schemeClr val="tx2">
                  <a:lumMod val="10000"/>
                </a:schemeClr>
              </a:solidFill>
            </a:rPr>
            <a:t>Memory-resident programs that identify malware by its actions rather than its structure in an infected program</a:t>
          </a:r>
          <a:endParaRPr lang="en-US" dirty="0" smtClean="0">
            <a:solidFill>
              <a:schemeClr val="tx2">
                <a:lumMod val="10000"/>
              </a:schemeClr>
            </a:solidFill>
          </a:endParaRPr>
        </a:p>
      </dgm:t>
    </dgm:pt>
    <dgm:pt modelId="{163FACA9-D005-5D42-9366-9CC2C65C7903}" type="parTrans" cxnId="{2E2A554B-F84D-494B-AA68-51E7A6C7C729}">
      <dgm:prSet/>
      <dgm:spPr/>
      <dgm:t>
        <a:bodyPr/>
        <a:lstStyle/>
        <a:p>
          <a:endParaRPr lang="en-US"/>
        </a:p>
      </dgm:t>
    </dgm:pt>
    <dgm:pt modelId="{91042013-8AED-644E-B523-686CF16DADFD}" type="sibTrans" cxnId="{2E2A554B-F84D-494B-AA68-51E7A6C7C729}">
      <dgm:prSet/>
      <dgm:spPr/>
      <dgm:t>
        <a:bodyPr/>
        <a:lstStyle/>
        <a:p>
          <a:endParaRPr lang="en-US"/>
        </a:p>
      </dgm:t>
    </dgm:pt>
    <dgm:pt modelId="{0B29A4FC-39AD-9F47-ACAC-786FF9927B2A}">
      <dgm:prSet/>
      <dgm:spPr/>
      <dgm:t>
        <a:bodyPr/>
        <a:lstStyle/>
        <a:p>
          <a:r>
            <a:rPr lang="en-US" b="1" i="0" dirty="0" smtClean="0">
              <a:solidFill>
                <a:schemeClr val="tx1"/>
              </a:solidFill>
            </a:rPr>
            <a:t>Fourth generation</a:t>
          </a:r>
        </a:p>
      </dgm:t>
    </dgm:pt>
    <dgm:pt modelId="{FEED5345-2D4B-EB47-B25D-EA19252C533D}" type="parTrans" cxnId="{CA48AEBF-5D61-3C49-B105-F28DE86000CB}">
      <dgm:prSet/>
      <dgm:spPr/>
      <dgm:t>
        <a:bodyPr/>
        <a:lstStyle/>
        <a:p>
          <a:endParaRPr lang="en-US"/>
        </a:p>
      </dgm:t>
    </dgm:pt>
    <dgm:pt modelId="{DB588CFC-EF8E-7D41-9DA5-9057EF41EF7C}" type="sibTrans" cxnId="{CA48AEBF-5D61-3C49-B105-F28DE86000CB}">
      <dgm:prSet/>
      <dgm:spPr/>
      <dgm:t>
        <a:bodyPr/>
        <a:lstStyle/>
        <a:p>
          <a:endParaRPr lang="en-US"/>
        </a:p>
      </dgm:t>
    </dgm:pt>
    <dgm:pt modelId="{3C3BEBB3-79D9-3A45-A06F-A38607AAC789}">
      <dgm:prSet/>
      <dgm:spPr/>
      <dgm:t>
        <a:bodyPr/>
        <a:lstStyle/>
        <a:p>
          <a:r>
            <a:rPr lang="en-US" smtClean="0">
              <a:solidFill>
                <a:schemeClr val="tx2">
                  <a:lumMod val="10000"/>
                </a:schemeClr>
              </a:solidFill>
            </a:rPr>
            <a:t>Full-feature protection</a:t>
          </a:r>
          <a:endParaRPr lang="en-US" dirty="0" smtClean="0">
            <a:solidFill>
              <a:schemeClr val="tx2">
                <a:lumMod val="10000"/>
              </a:schemeClr>
            </a:solidFill>
          </a:endParaRPr>
        </a:p>
      </dgm:t>
    </dgm:pt>
    <dgm:pt modelId="{74433AB6-B078-C34D-BCF5-DC338544E62F}" type="parTrans" cxnId="{F17CCA1E-647C-814D-BB87-F33544F1FFD0}">
      <dgm:prSet/>
      <dgm:spPr/>
      <dgm:t>
        <a:bodyPr/>
        <a:lstStyle/>
        <a:p>
          <a:endParaRPr lang="en-US"/>
        </a:p>
      </dgm:t>
    </dgm:pt>
    <dgm:pt modelId="{FC4ECF99-5BC9-DE46-9286-5CCDC37DB705}" type="sibTrans" cxnId="{F17CCA1E-647C-814D-BB87-F33544F1FFD0}">
      <dgm:prSet/>
      <dgm:spPr/>
      <dgm:t>
        <a:bodyPr/>
        <a:lstStyle/>
        <a:p>
          <a:endParaRPr lang="en-US"/>
        </a:p>
      </dgm:t>
    </dgm:pt>
    <dgm:pt modelId="{F2873F65-7780-D34E-B66B-A4E24B4260E3}">
      <dgm:prSet/>
      <dgm:spPr/>
      <dgm:t>
        <a:bodyPr/>
        <a:lstStyle/>
        <a:p>
          <a:r>
            <a:rPr lang="en-US" smtClean="0">
              <a:solidFill>
                <a:schemeClr val="tx2">
                  <a:lumMod val="10000"/>
                </a:schemeClr>
              </a:solidFill>
            </a:rPr>
            <a:t>Packages consisting of a variety of antivirus techniques used in conjunction</a:t>
          </a:r>
          <a:endParaRPr lang="en-US" dirty="0">
            <a:solidFill>
              <a:schemeClr val="tx2">
                <a:lumMod val="10000"/>
              </a:schemeClr>
            </a:solidFill>
          </a:endParaRPr>
        </a:p>
      </dgm:t>
    </dgm:pt>
    <dgm:pt modelId="{6AE83B38-080F-EA40-8ED4-AB7EDD600D5E}" type="parTrans" cxnId="{DC9A3DF9-17DC-9E4C-8AFA-5F4A2A064DF2}">
      <dgm:prSet/>
      <dgm:spPr/>
      <dgm:t>
        <a:bodyPr/>
        <a:lstStyle/>
        <a:p>
          <a:endParaRPr lang="en-US"/>
        </a:p>
      </dgm:t>
    </dgm:pt>
    <dgm:pt modelId="{5D46AC45-7041-7946-876B-1585CCFF8CE2}" type="sibTrans" cxnId="{DC9A3DF9-17DC-9E4C-8AFA-5F4A2A064DF2}">
      <dgm:prSet/>
      <dgm:spPr/>
      <dgm:t>
        <a:bodyPr/>
        <a:lstStyle/>
        <a:p>
          <a:endParaRPr lang="en-US"/>
        </a:p>
      </dgm:t>
    </dgm:pt>
    <dgm:pt modelId="{6E0AF2BD-E8A5-8C47-82D2-864151591D80}" type="pres">
      <dgm:prSet presAssocID="{270B6DAB-7E1A-E649-AEBC-29195DB6FFDD}" presName="linearFlow" presStyleCnt="0">
        <dgm:presLayoutVars>
          <dgm:dir/>
          <dgm:animLvl val="lvl"/>
          <dgm:resizeHandles val="exact"/>
        </dgm:presLayoutVars>
      </dgm:prSet>
      <dgm:spPr/>
      <dgm:t>
        <a:bodyPr/>
        <a:lstStyle/>
        <a:p>
          <a:endParaRPr lang="en-US"/>
        </a:p>
      </dgm:t>
    </dgm:pt>
    <dgm:pt modelId="{F403BDD2-28CA-754A-8E1E-C329B9CC9B2E}" type="pres">
      <dgm:prSet presAssocID="{58DA3379-D5C7-0142-B3C4-B6104C9FC141}" presName="composite" presStyleCnt="0"/>
      <dgm:spPr/>
    </dgm:pt>
    <dgm:pt modelId="{949623F9-4DFB-A64B-984E-4FD83895D960}" type="pres">
      <dgm:prSet presAssocID="{58DA3379-D5C7-0142-B3C4-B6104C9FC141}" presName="parTx" presStyleLbl="node1" presStyleIdx="0" presStyleCnt="4">
        <dgm:presLayoutVars>
          <dgm:chMax val="0"/>
          <dgm:chPref val="0"/>
          <dgm:bulletEnabled val="1"/>
        </dgm:presLayoutVars>
      </dgm:prSet>
      <dgm:spPr/>
      <dgm:t>
        <a:bodyPr/>
        <a:lstStyle/>
        <a:p>
          <a:endParaRPr lang="en-US"/>
        </a:p>
      </dgm:t>
    </dgm:pt>
    <dgm:pt modelId="{560274EE-5CB3-D04F-9EDB-C4E436A0AE3C}" type="pres">
      <dgm:prSet presAssocID="{58DA3379-D5C7-0142-B3C4-B6104C9FC141}" presName="parSh" presStyleLbl="node1" presStyleIdx="0" presStyleCnt="4"/>
      <dgm:spPr/>
      <dgm:t>
        <a:bodyPr/>
        <a:lstStyle/>
        <a:p>
          <a:endParaRPr lang="en-US"/>
        </a:p>
      </dgm:t>
    </dgm:pt>
    <dgm:pt modelId="{0DA4E2B4-1842-014E-9A3F-A48B525D8E9A}" type="pres">
      <dgm:prSet presAssocID="{58DA3379-D5C7-0142-B3C4-B6104C9FC141}" presName="desTx" presStyleLbl="fgAcc1" presStyleIdx="0" presStyleCnt="4">
        <dgm:presLayoutVars>
          <dgm:bulletEnabled val="1"/>
        </dgm:presLayoutVars>
      </dgm:prSet>
      <dgm:spPr/>
      <dgm:t>
        <a:bodyPr/>
        <a:lstStyle/>
        <a:p>
          <a:endParaRPr lang="en-US"/>
        </a:p>
      </dgm:t>
    </dgm:pt>
    <dgm:pt modelId="{D3B91649-FF48-AA4F-916A-F704F5402C7A}" type="pres">
      <dgm:prSet presAssocID="{AE05875A-96C7-0C40-94AE-B9A6300F723D}" presName="sibTrans" presStyleLbl="sibTrans2D1" presStyleIdx="0" presStyleCnt="3"/>
      <dgm:spPr/>
      <dgm:t>
        <a:bodyPr/>
        <a:lstStyle/>
        <a:p>
          <a:endParaRPr lang="en-US"/>
        </a:p>
      </dgm:t>
    </dgm:pt>
    <dgm:pt modelId="{FA47432A-460B-E241-A08F-E073CCFA675D}" type="pres">
      <dgm:prSet presAssocID="{AE05875A-96C7-0C40-94AE-B9A6300F723D}" presName="connTx" presStyleLbl="sibTrans2D1" presStyleIdx="0" presStyleCnt="3"/>
      <dgm:spPr/>
      <dgm:t>
        <a:bodyPr/>
        <a:lstStyle/>
        <a:p>
          <a:endParaRPr lang="en-US"/>
        </a:p>
      </dgm:t>
    </dgm:pt>
    <dgm:pt modelId="{E63882AA-0AE8-C44E-9ED6-84464B2EBA0F}" type="pres">
      <dgm:prSet presAssocID="{2D6FC979-72DA-9648-A138-34DDF3916BF5}" presName="composite" presStyleCnt="0"/>
      <dgm:spPr/>
    </dgm:pt>
    <dgm:pt modelId="{0527795C-8DA8-4748-9EDF-01558CE1101C}" type="pres">
      <dgm:prSet presAssocID="{2D6FC979-72DA-9648-A138-34DDF3916BF5}" presName="parTx" presStyleLbl="node1" presStyleIdx="0" presStyleCnt="4">
        <dgm:presLayoutVars>
          <dgm:chMax val="0"/>
          <dgm:chPref val="0"/>
          <dgm:bulletEnabled val="1"/>
        </dgm:presLayoutVars>
      </dgm:prSet>
      <dgm:spPr/>
      <dgm:t>
        <a:bodyPr/>
        <a:lstStyle/>
        <a:p>
          <a:endParaRPr lang="en-US"/>
        </a:p>
      </dgm:t>
    </dgm:pt>
    <dgm:pt modelId="{344816D2-064A-6A40-A675-4119813789B7}" type="pres">
      <dgm:prSet presAssocID="{2D6FC979-72DA-9648-A138-34DDF3916BF5}" presName="parSh" presStyleLbl="node1" presStyleIdx="1" presStyleCnt="4"/>
      <dgm:spPr/>
      <dgm:t>
        <a:bodyPr/>
        <a:lstStyle/>
        <a:p>
          <a:endParaRPr lang="en-US"/>
        </a:p>
      </dgm:t>
    </dgm:pt>
    <dgm:pt modelId="{FBB99086-5FD3-354C-BAEE-017D5CF482AA}" type="pres">
      <dgm:prSet presAssocID="{2D6FC979-72DA-9648-A138-34DDF3916BF5}" presName="desTx" presStyleLbl="fgAcc1" presStyleIdx="1" presStyleCnt="4">
        <dgm:presLayoutVars>
          <dgm:bulletEnabled val="1"/>
        </dgm:presLayoutVars>
      </dgm:prSet>
      <dgm:spPr/>
      <dgm:t>
        <a:bodyPr/>
        <a:lstStyle/>
        <a:p>
          <a:endParaRPr lang="en-US"/>
        </a:p>
      </dgm:t>
    </dgm:pt>
    <dgm:pt modelId="{A9E6F230-9B45-B84F-ACA0-5E7F300BD549}" type="pres">
      <dgm:prSet presAssocID="{00A2D583-120B-4C4E-81FA-CF059F0D2AD9}" presName="sibTrans" presStyleLbl="sibTrans2D1" presStyleIdx="1" presStyleCnt="3"/>
      <dgm:spPr/>
      <dgm:t>
        <a:bodyPr/>
        <a:lstStyle/>
        <a:p>
          <a:endParaRPr lang="en-US"/>
        </a:p>
      </dgm:t>
    </dgm:pt>
    <dgm:pt modelId="{27C4198E-224D-404E-8044-79C0D9AE3435}" type="pres">
      <dgm:prSet presAssocID="{00A2D583-120B-4C4E-81FA-CF059F0D2AD9}" presName="connTx" presStyleLbl="sibTrans2D1" presStyleIdx="1" presStyleCnt="3"/>
      <dgm:spPr/>
      <dgm:t>
        <a:bodyPr/>
        <a:lstStyle/>
        <a:p>
          <a:endParaRPr lang="en-US"/>
        </a:p>
      </dgm:t>
    </dgm:pt>
    <dgm:pt modelId="{CC3A8688-DF6B-6243-823D-E27F85A46396}" type="pres">
      <dgm:prSet presAssocID="{5F05516A-2EF1-EF47-8AC3-05E8B2B13CBE}" presName="composite" presStyleCnt="0"/>
      <dgm:spPr/>
    </dgm:pt>
    <dgm:pt modelId="{65A5DDBF-945F-C24E-A5BE-A230467C9E01}" type="pres">
      <dgm:prSet presAssocID="{5F05516A-2EF1-EF47-8AC3-05E8B2B13CBE}" presName="parTx" presStyleLbl="node1" presStyleIdx="1" presStyleCnt="4">
        <dgm:presLayoutVars>
          <dgm:chMax val="0"/>
          <dgm:chPref val="0"/>
          <dgm:bulletEnabled val="1"/>
        </dgm:presLayoutVars>
      </dgm:prSet>
      <dgm:spPr/>
      <dgm:t>
        <a:bodyPr/>
        <a:lstStyle/>
        <a:p>
          <a:endParaRPr lang="en-US"/>
        </a:p>
      </dgm:t>
    </dgm:pt>
    <dgm:pt modelId="{D5FF294E-0E5C-AA4D-A76F-81494764DD9D}" type="pres">
      <dgm:prSet presAssocID="{5F05516A-2EF1-EF47-8AC3-05E8B2B13CBE}" presName="parSh" presStyleLbl="node1" presStyleIdx="2" presStyleCnt="4"/>
      <dgm:spPr/>
      <dgm:t>
        <a:bodyPr/>
        <a:lstStyle/>
        <a:p>
          <a:endParaRPr lang="en-US"/>
        </a:p>
      </dgm:t>
    </dgm:pt>
    <dgm:pt modelId="{A2606E3B-686D-234A-A703-E9E8BE9E0D00}" type="pres">
      <dgm:prSet presAssocID="{5F05516A-2EF1-EF47-8AC3-05E8B2B13CBE}" presName="desTx" presStyleLbl="fgAcc1" presStyleIdx="2" presStyleCnt="4">
        <dgm:presLayoutVars>
          <dgm:bulletEnabled val="1"/>
        </dgm:presLayoutVars>
      </dgm:prSet>
      <dgm:spPr/>
      <dgm:t>
        <a:bodyPr/>
        <a:lstStyle/>
        <a:p>
          <a:endParaRPr lang="en-US"/>
        </a:p>
      </dgm:t>
    </dgm:pt>
    <dgm:pt modelId="{C70CED6B-674D-B94E-9E14-30AF4309D813}" type="pres">
      <dgm:prSet presAssocID="{6714277C-E738-6749-ACB4-AEB5B3403751}" presName="sibTrans" presStyleLbl="sibTrans2D1" presStyleIdx="2" presStyleCnt="3"/>
      <dgm:spPr/>
      <dgm:t>
        <a:bodyPr/>
        <a:lstStyle/>
        <a:p>
          <a:endParaRPr lang="en-US"/>
        </a:p>
      </dgm:t>
    </dgm:pt>
    <dgm:pt modelId="{5347FF8F-3A90-8A4F-B320-2B437D42725B}" type="pres">
      <dgm:prSet presAssocID="{6714277C-E738-6749-ACB4-AEB5B3403751}" presName="connTx" presStyleLbl="sibTrans2D1" presStyleIdx="2" presStyleCnt="3"/>
      <dgm:spPr/>
      <dgm:t>
        <a:bodyPr/>
        <a:lstStyle/>
        <a:p>
          <a:endParaRPr lang="en-US"/>
        </a:p>
      </dgm:t>
    </dgm:pt>
    <dgm:pt modelId="{A344718E-AA90-854B-8F2C-BCC0E7CB5A3D}" type="pres">
      <dgm:prSet presAssocID="{0B29A4FC-39AD-9F47-ACAC-786FF9927B2A}" presName="composite" presStyleCnt="0"/>
      <dgm:spPr/>
    </dgm:pt>
    <dgm:pt modelId="{1B38949F-DD70-3348-A827-79A6E0BAF230}" type="pres">
      <dgm:prSet presAssocID="{0B29A4FC-39AD-9F47-ACAC-786FF9927B2A}" presName="parTx" presStyleLbl="node1" presStyleIdx="2" presStyleCnt="4">
        <dgm:presLayoutVars>
          <dgm:chMax val="0"/>
          <dgm:chPref val="0"/>
          <dgm:bulletEnabled val="1"/>
        </dgm:presLayoutVars>
      </dgm:prSet>
      <dgm:spPr/>
      <dgm:t>
        <a:bodyPr/>
        <a:lstStyle/>
        <a:p>
          <a:endParaRPr lang="en-US"/>
        </a:p>
      </dgm:t>
    </dgm:pt>
    <dgm:pt modelId="{7DB6CCDB-219B-614B-9C65-5A2A5AE9C70D}" type="pres">
      <dgm:prSet presAssocID="{0B29A4FC-39AD-9F47-ACAC-786FF9927B2A}" presName="parSh" presStyleLbl="node1" presStyleIdx="3" presStyleCnt="4"/>
      <dgm:spPr/>
      <dgm:t>
        <a:bodyPr/>
        <a:lstStyle/>
        <a:p>
          <a:endParaRPr lang="en-US"/>
        </a:p>
      </dgm:t>
    </dgm:pt>
    <dgm:pt modelId="{2135F066-CFFB-F64F-9051-984E55CE4DA1}" type="pres">
      <dgm:prSet presAssocID="{0B29A4FC-39AD-9F47-ACAC-786FF9927B2A}" presName="desTx" presStyleLbl="fgAcc1" presStyleIdx="3" presStyleCnt="4">
        <dgm:presLayoutVars>
          <dgm:bulletEnabled val="1"/>
        </dgm:presLayoutVars>
      </dgm:prSet>
      <dgm:spPr/>
      <dgm:t>
        <a:bodyPr/>
        <a:lstStyle/>
        <a:p>
          <a:endParaRPr lang="en-US"/>
        </a:p>
      </dgm:t>
    </dgm:pt>
  </dgm:ptLst>
  <dgm:cxnLst>
    <dgm:cxn modelId="{F8E51D20-639A-684B-A32A-6D77736463C9}" type="presOf" srcId="{58DA3379-D5C7-0142-B3C4-B6104C9FC141}" destId="{560274EE-5CB3-D04F-9EDB-C4E436A0AE3C}" srcOrd="1" destOrd="0" presId="urn:microsoft.com/office/officeart/2005/8/layout/process3"/>
    <dgm:cxn modelId="{AC07F593-3C72-DB46-A412-7511DD1404DA}" type="presOf" srcId="{2D6FC979-72DA-9648-A138-34DDF3916BF5}" destId="{0527795C-8DA8-4748-9EDF-01558CE1101C}" srcOrd="0" destOrd="0" presId="urn:microsoft.com/office/officeart/2005/8/layout/process3"/>
    <dgm:cxn modelId="{D3E0C4A5-953C-9E47-B011-413E03F592C6}" type="presOf" srcId="{14F16B39-A7F0-0F44-8452-79D2202975EA}" destId="{0DA4E2B4-1842-014E-9A3F-A48B525D8E9A}" srcOrd="0" destOrd="1" presId="urn:microsoft.com/office/officeart/2005/8/layout/process3"/>
    <dgm:cxn modelId="{1E054D86-4C31-2B47-9385-805037B56184}" type="presOf" srcId="{AE05875A-96C7-0C40-94AE-B9A6300F723D}" destId="{FA47432A-460B-E241-A08F-E073CCFA675D}" srcOrd="1" destOrd="0" presId="urn:microsoft.com/office/officeart/2005/8/layout/process3"/>
    <dgm:cxn modelId="{58310D4B-B8B8-3D4F-8125-BDB56E36850F}" type="presOf" srcId="{ABE126E3-D083-9840-90A3-36115C891426}" destId="{A2606E3B-686D-234A-A703-E9E8BE9E0D00}" srcOrd="0" destOrd="0" presId="urn:microsoft.com/office/officeart/2005/8/layout/process3"/>
    <dgm:cxn modelId="{635AF5F4-9470-804B-863F-6B2DC372A9D3}" type="presOf" srcId="{5F05516A-2EF1-EF47-8AC3-05E8B2B13CBE}" destId="{D5FF294E-0E5C-AA4D-A76F-81494764DD9D}" srcOrd="1" destOrd="0" presId="urn:microsoft.com/office/officeart/2005/8/layout/process3"/>
    <dgm:cxn modelId="{B4F38D7A-F506-594F-BE73-4C3B0F017BE0}" type="presOf" srcId="{00A2D583-120B-4C4E-81FA-CF059F0D2AD9}" destId="{27C4198E-224D-404E-8044-79C0D9AE3435}" srcOrd="1" destOrd="0" presId="urn:microsoft.com/office/officeart/2005/8/layout/process3"/>
    <dgm:cxn modelId="{A5E50363-2A41-0A42-B273-DF5CBDF50D84}" srcId="{270B6DAB-7E1A-E649-AEBC-29195DB6FFDD}" destId="{58DA3379-D5C7-0142-B3C4-B6104C9FC141}" srcOrd="0" destOrd="0" parTransId="{0C1840A2-A482-6D44-B394-F49BC1D51A8D}" sibTransId="{AE05875A-96C7-0C40-94AE-B9A6300F723D}"/>
    <dgm:cxn modelId="{2E2A554B-F84D-494B-AA68-51E7A6C7C729}" srcId="{5F05516A-2EF1-EF47-8AC3-05E8B2B13CBE}" destId="{812A5EC6-D70A-B848-91EC-798F86CF5297}" srcOrd="1" destOrd="0" parTransId="{163FACA9-D005-5D42-9366-9CC2C65C7903}" sibTransId="{91042013-8AED-644E-B523-686CF16DADFD}"/>
    <dgm:cxn modelId="{69C18D5D-711C-FD41-B9AD-7C7502E35B24}" srcId="{270B6DAB-7E1A-E649-AEBC-29195DB6FFDD}" destId="{2D6FC979-72DA-9648-A138-34DDF3916BF5}" srcOrd="1" destOrd="0" parTransId="{85C78A92-39B0-BE45-8D43-8237D4CEF343}" sibTransId="{00A2D583-120B-4C4E-81FA-CF059F0D2AD9}"/>
    <dgm:cxn modelId="{054FE838-A350-554C-98A4-B040955A1C1B}" srcId="{5F05516A-2EF1-EF47-8AC3-05E8B2B13CBE}" destId="{ABE126E3-D083-9840-90A3-36115C891426}" srcOrd="0" destOrd="0" parTransId="{B5E71EC5-1C3B-C049-86AB-AF1CD1FCE52B}" sibTransId="{AD957ACD-7E5B-6440-ACDD-52BEEE6B7345}"/>
    <dgm:cxn modelId="{3BF936A2-77CE-B540-9349-0CA620ED023A}" srcId="{2D6FC979-72DA-9648-A138-34DDF3916BF5}" destId="{F70593F9-39D1-0344-BD3C-FA530B0B12E1}" srcOrd="2" destOrd="0" parTransId="{A35C74E5-1DD1-094D-8AFB-CA797BCF8B62}" sibTransId="{69F92813-2246-C74C-9C31-95A31EE4BACE}"/>
    <dgm:cxn modelId="{CA48AEBF-5D61-3C49-B105-F28DE86000CB}" srcId="{270B6DAB-7E1A-E649-AEBC-29195DB6FFDD}" destId="{0B29A4FC-39AD-9F47-ACAC-786FF9927B2A}" srcOrd="3" destOrd="0" parTransId="{FEED5345-2D4B-EB47-B25D-EA19252C533D}" sibTransId="{DB588CFC-EF8E-7D41-9DA5-9057EF41EF7C}"/>
    <dgm:cxn modelId="{B36C01CE-F991-1C49-B03C-5BF47D7D238A}" type="presOf" srcId="{2D6FC979-72DA-9648-A138-34DDF3916BF5}" destId="{344816D2-064A-6A40-A675-4119813789B7}" srcOrd="1" destOrd="0" presId="urn:microsoft.com/office/officeart/2005/8/layout/process3"/>
    <dgm:cxn modelId="{78FD3ABA-824A-D643-BF7F-9A5E8F810D97}" type="presOf" srcId="{6714277C-E738-6749-ACB4-AEB5B3403751}" destId="{5347FF8F-3A90-8A4F-B320-2B437D42725B}" srcOrd="1" destOrd="0" presId="urn:microsoft.com/office/officeart/2005/8/layout/process3"/>
    <dgm:cxn modelId="{D130A95F-70E7-0F47-88D3-5F76EF3B1881}" srcId="{2D6FC979-72DA-9648-A138-34DDF3916BF5}" destId="{308D7E72-8A7A-9047-B9B4-68419040D98D}" srcOrd="1" destOrd="0" parTransId="{E44BB648-F9E9-1C4C-AEA9-F756C09B871E}" sibTransId="{9ED33636-0600-A040-A888-C53C5C2C97FF}"/>
    <dgm:cxn modelId="{F54F25E2-F5F4-104F-A12C-986553406DC5}" srcId="{58DA3379-D5C7-0142-B3C4-B6104C9FC141}" destId="{14F16B39-A7F0-0F44-8452-79D2202975EA}" srcOrd="1" destOrd="0" parTransId="{A127D49A-7ED6-4741-B21E-1A9C7318314F}" sibTransId="{D75AE53B-F5D1-2B4D-B7D1-5E06C7069979}"/>
    <dgm:cxn modelId="{2943D614-0A9A-E143-8926-812C7CB47290}" type="presOf" srcId="{0B29A4FC-39AD-9F47-ACAC-786FF9927B2A}" destId="{1B38949F-DD70-3348-A827-79A6E0BAF230}" srcOrd="0" destOrd="0" presId="urn:microsoft.com/office/officeart/2005/8/layout/process3"/>
    <dgm:cxn modelId="{DC9A3DF9-17DC-9E4C-8AFA-5F4A2A064DF2}" srcId="{0B29A4FC-39AD-9F47-ACAC-786FF9927B2A}" destId="{F2873F65-7780-D34E-B66B-A4E24B4260E3}" srcOrd="1" destOrd="0" parTransId="{6AE83B38-080F-EA40-8ED4-AB7EDD600D5E}" sibTransId="{5D46AC45-7041-7946-876B-1585CCFF8CE2}"/>
    <dgm:cxn modelId="{77789CCE-C730-4A49-A76A-388EC5197819}" type="presOf" srcId="{AE05875A-96C7-0C40-94AE-B9A6300F723D}" destId="{D3B91649-FF48-AA4F-916A-F704F5402C7A}" srcOrd="0" destOrd="0" presId="urn:microsoft.com/office/officeart/2005/8/layout/process3"/>
    <dgm:cxn modelId="{084C2EE8-D261-A440-AE44-1CFAB75378CA}" type="presOf" srcId="{58DA3379-D5C7-0142-B3C4-B6104C9FC141}" destId="{949623F9-4DFB-A64B-984E-4FD83895D960}" srcOrd="0" destOrd="0" presId="urn:microsoft.com/office/officeart/2005/8/layout/process3"/>
    <dgm:cxn modelId="{44FBB6A8-09DA-A14C-8F55-E343A4847E2A}" type="presOf" srcId="{812A5EC6-D70A-B848-91EC-798F86CF5297}" destId="{A2606E3B-686D-234A-A703-E9E8BE9E0D00}" srcOrd="0" destOrd="1" presId="urn:microsoft.com/office/officeart/2005/8/layout/process3"/>
    <dgm:cxn modelId="{BE3FF8D9-C373-8F42-8C22-A3C2145221F5}" type="presOf" srcId="{CA97823C-7D3D-2E47-B5FC-3F322FA97629}" destId="{0DA4E2B4-1842-014E-9A3F-A48B525D8E9A}" srcOrd="0" destOrd="0" presId="urn:microsoft.com/office/officeart/2005/8/layout/process3"/>
    <dgm:cxn modelId="{8D278291-256A-6B4C-9697-6CE401513E26}" type="presOf" srcId="{F70593F9-39D1-0344-BD3C-FA530B0B12E1}" destId="{FBB99086-5FD3-354C-BAEE-017D5CF482AA}" srcOrd="0" destOrd="2" presId="urn:microsoft.com/office/officeart/2005/8/layout/process3"/>
    <dgm:cxn modelId="{64591C8C-4988-A14C-B529-58E2F26F3F76}" type="presOf" srcId="{F2873F65-7780-D34E-B66B-A4E24B4260E3}" destId="{2135F066-CFFB-F64F-9051-984E55CE4DA1}" srcOrd="0" destOrd="1" presId="urn:microsoft.com/office/officeart/2005/8/layout/process3"/>
    <dgm:cxn modelId="{F17CCA1E-647C-814D-BB87-F33544F1FFD0}" srcId="{0B29A4FC-39AD-9F47-ACAC-786FF9927B2A}" destId="{3C3BEBB3-79D9-3A45-A06F-A38607AAC789}" srcOrd="0" destOrd="0" parTransId="{74433AB6-B078-C34D-BCF5-DC338544E62F}" sibTransId="{FC4ECF99-5BC9-DE46-9286-5CCDC37DB705}"/>
    <dgm:cxn modelId="{D9000422-9425-FF4C-9171-EECEC1019DA0}" srcId="{58DA3379-D5C7-0142-B3C4-B6104C9FC141}" destId="{CA97823C-7D3D-2E47-B5FC-3F322FA97629}" srcOrd="0" destOrd="0" parTransId="{1B95FFF4-150F-2743-AD1B-BF4441BCC35A}" sibTransId="{7E32F47C-7D2F-8C41-AE5A-E7E07F09AFB8}"/>
    <dgm:cxn modelId="{C602B19D-AD55-3C4C-A36A-C8B601B7078D}" srcId="{270B6DAB-7E1A-E649-AEBC-29195DB6FFDD}" destId="{5F05516A-2EF1-EF47-8AC3-05E8B2B13CBE}" srcOrd="2" destOrd="0" parTransId="{9F625689-1310-1A4E-9FBC-CC3400D22669}" sibTransId="{6714277C-E738-6749-ACB4-AEB5B3403751}"/>
    <dgm:cxn modelId="{CAB91A71-41E5-1040-829E-127FD0D1955F}" type="presOf" srcId="{0B29A4FC-39AD-9F47-ACAC-786FF9927B2A}" destId="{7DB6CCDB-219B-614B-9C65-5A2A5AE9C70D}" srcOrd="1" destOrd="0" presId="urn:microsoft.com/office/officeart/2005/8/layout/process3"/>
    <dgm:cxn modelId="{7DF7169B-40E0-B241-9BB1-C53E22B3C8DD}" type="presOf" srcId="{3C3BEBB3-79D9-3A45-A06F-A38607AAC789}" destId="{2135F066-CFFB-F64F-9051-984E55CE4DA1}" srcOrd="0" destOrd="0" presId="urn:microsoft.com/office/officeart/2005/8/layout/process3"/>
    <dgm:cxn modelId="{77894BEC-2249-0640-9A22-37424BFF8A2A}" type="presOf" srcId="{270B6DAB-7E1A-E649-AEBC-29195DB6FFDD}" destId="{6E0AF2BD-E8A5-8C47-82D2-864151591D80}" srcOrd="0" destOrd="0" presId="urn:microsoft.com/office/officeart/2005/8/layout/process3"/>
    <dgm:cxn modelId="{B7A3C7A4-EB0F-0343-A3A5-A719431413E6}" type="presOf" srcId="{A02E660B-A268-A546-AF7D-6A7BFB711A0B}" destId="{FBB99086-5FD3-354C-BAEE-017D5CF482AA}" srcOrd="0" destOrd="0" presId="urn:microsoft.com/office/officeart/2005/8/layout/process3"/>
    <dgm:cxn modelId="{9203C4CF-BDF1-E943-A281-4B8C6282BDCE}" srcId="{2D6FC979-72DA-9648-A138-34DDF3916BF5}" destId="{A02E660B-A268-A546-AF7D-6A7BFB711A0B}" srcOrd="0" destOrd="0" parTransId="{3A3E8164-B059-A74E-8531-6659CAB44A26}" sibTransId="{10583B1E-ECA9-5148-B818-56192B3709F9}"/>
    <dgm:cxn modelId="{B64E1151-34DA-2041-825C-FCF2BA806645}" type="presOf" srcId="{00A2D583-120B-4C4E-81FA-CF059F0D2AD9}" destId="{A9E6F230-9B45-B84F-ACA0-5E7F300BD549}" srcOrd="0" destOrd="0" presId="urn:microsoft.com/office/officeart/2005/8/layout/process3"/>
    <dgm:cxn modelId="{E77A8E26-87AE-5C44-A03C-4C0A119307A5}" type="presOf" srcId="{5F05516A-2EF1-EF47-8AC3-05E8B2B13CBE}" destId="{65A5DDBF-945F-C24E-A5BE-A230467C9E01}" srcOrd="0" destOrd="0" presId="urn:microsoft.com/office/officeart/2005/8/layout/process3"/>
    <dgm:cxn modelId="{07D5C8E8-104E-7547-9A62-48070B70080E}" type="presOf" srcId="{6714277C-E738-6749-ACB4-AEB5B3403751}" destId="{C70CED6B-674D-B94E-9E14-30AF4309D813}" srcOrd="0" destOrd="0" presId="urn:microsoft.com/office/officeart/2005/8/layout/process3"/>
    <dgm:cxn modelId="{2B3D4C7F-EEAF-724B-A6C1-A1ED6D2BAA44}" type="presOf" srcId="{308D7E72-8A7A-9047-B9B4-68419040D98D}" destId="{FBB99086-5FD3-354C-BAEE-017D5CF482AA}" srcOrd="0" destOrd="1" presId="urn:microsoft.com/office/officeart/2005/8/layout/process3"/>
    <dgm:cxn modelId="{C1528D16-FE7A-574A-9051-1E41D25EC1E2}" type="presParOf" srcId="{6E0AF2BD-E8A5-8C47-82D2-864151591D80}" destId="{F403BDD2-28CA-754A-8E1E-C329B9CC9B2E}" srcOrd="0" destOrd="0" presId="urn:microsoft.com/office/officeart/2005/8/layout/process3"/>
    <dgm:cxn modelId="{1AD5AA41-CF94-8C43-B4D3-F3C08E8AD869}" type="presParOf" srcId="{F403BDD2-28CA-754A-8E1E-C329B9CC9B2E}" destId="{949623F9-4DFB-A64B-984E-4FD83895D960}" srcOrd="0" destOrd="0" presId="urn:microsoft.com/office/officeart/2005/8/layout/process3"/>
    <dgm:cxn modelId="{D39BF0D5-6371-1F4E-85AF-34C6946A2C5C}" type="presParOf" srcId="{F403BDD2-28CA-754A-8E1E-C329B9CC9B2E}" destId="{560274EE-5CB3-D04F-9EDB-C4E436A0AE3C}" srcOrd="1" destOrd="0" presId="urn:microsoft.com/office/officeart/2005/8/layout/process3"/>
    <dgm:cxn modelId="{E1E86682-6050-F64D-B465-A617CA79E6BF}" type="presParOf" srcId="{F403BDD2-28CA-754A-8E1E-C329B9CC9B2E}" destId="{0DA4E2B4-1842-014E-9A3F-A48B525D8E9A}" srcOrd="2" destOrd="0" presId="urn:microsoft.com/office/officeart/2005/8/layout/process3"/>
    <dgm:cxn modelId="{EC53768C-B43B-3F4D-9124-22E235212481}" type="presParOf" srcId="{6E0AF2BD-E8A5-8C47-82D2-864151591D80}" destId="{D3B91649-FF48-AA4F-916A-F704F5402C7A}" srcOrd="1" destOrd="0" presId="urn:microsoft.com/office/officeart/2005/8/layout/process3"/>
    <dgm:cxn modelId="{C0BD5315-8E81-174F-9DD2-28884DD8843F}" type="presParOf" srcId="{D3B91649-FF48-AA4F-916A-F704F5402C7A}" destId="{FA47432A-460B-E241-A08F-E073CCFA675D}" srcOrd="0" destOrd="0" presId="urn:microsoft.com/office/officeart/2005/8/layout/process3"/>
    <dgm:cxn modelId="{EBE7D4DF-E323-2F4A-AF4B-3FE63970D5AA}" type="presParOf" srcId="{6E0AF2BD-E8A5-8C47-82D2-864151591D80}" destId="{E63882AA-0AE8-C44E-9ED6-84464B2EBA0F}" srcOrd="2" destOrd="0" presId="urn:microsoft.com/office/officeart/2005/8/layout/process3"/>
    <dgm:cxn modelId="{F45DF139-D565-0244-88CC-4E518DC686CB}" type="presParOf" srcId="{E63882AA-0AE8-C44E-9ED6-84464B2EBA0F}" destId="{0527795C-8DA8-4748-9EDF-01558CE1101C}" srcOrd="0" destOrd="0" presId="urn:microsoft.com/office/officeart/2005/8/layout/process3"/>
    <dgm:cxn modelId="{3321A2FD-DE1C-5E42-9A3A-162284578556}" type="presParOf" srcId="{E63882AA-0AE8-C44E-9ED6-84464B2EBA0F}" destId="{344816D2-064A-6A40-A675-4119813789B7}" srcOrd="1" destOrd="0" presId="urn:microsoft.com/office/officeart/2005/8/layout/process3"/>
    <dgm:cxn modelId="{76F26745-34D7-254A-9552-4F309A0FD55E}" type="presParOf" srcId="{E63882AA-0AE8-C44E-9ED6-84464B2EBA0F}" destId="{FBB99086-5FD3-354C-BAEE-017D5CF482AA}" srcOrd="2" destOrd="0" presId="urn:microsoft.com/office/officeart/2005/8/layout/process3"/>
    <dgm:cxn modelId="{37510769-9826-5E47-B970-F733BA22392C}" type="presParOf" srcId="{6E0AF2BD-E8A5-8C47-82D2-864151591D80}" destId="{A9E6F230-9B45-B84F-ACA0-5E7F300BD549}" srcOrd="3" destOrd="0" presId="urn:microsoft.com/office/officeart/2005/8/layout/process3"/>
    <dgm:cxn modelId="{4412FCBE-CD59-7A48-BFF2-45BE1F6CBF4F}" type="presParOf" srcId="{A9E6F230-9B45-B84F-ACA0-5E7F300BD549}" destId="{27C4198E-224D-404E-8044-79C0D9AE3435}" srcOrd="0" destOrd="0" presId="urn:microsoft.com/office/officeart/2005/8/layout/process3"/>
    <dgm:cxn modelId="{BD387AE1-30BB-2F4F-A0B9-57B274FF7E42}" type="presParOf" srcId="{6E0AF2BD-E8A5-8C47-82D2-864151591D80}" destId="{CC3A8688-DF6B-6243-823D-E27F85A46396}" srcOrd="4" destOrd="0" presId="urn:microsoft.com/office/officeart/2005/8/layout/process3"/>
    <dgm:cxn modelId="{9D9837AA-9FEA-AA4A-81DE-242E795FFA6D}" type="presParOf" srcId="{CC3A8688-DF6B-6243-823D-E27F85A46396}" destId="{65A5DDBF-945F-C24E-A5BE-A230467C9E01}" srcOrd="0" destOrd="0" presId="urn:microsoft.com/office/officeart/2005/8/layout/process3"/>
    <dgm:cxn modelId="{0F834A23-5701-4241-A16C-5D792658A516}" type="presParOf" srcId="{CC3A8688-DF6B-6243-823D-E27F85A46396}" destId="{D5FF294E-0E5C-AA4D-A76F-81494764DD9D}" srcOrd="1" destOrd="0" presId="urn:microsoft.com/office/officeart/2005/8/layout/process3"/>
    <dgm:cxn modelId="{107738FB-61DE-B04F-A1E2-8C85DA874600}" type="presParOf" srcId="{CC3A8688-DF6B-6243-823D-E27F85A46396}" destId="{A2606E3B-686D-234A-A703-E9E8BE9E0D00}" srcOrd="2" destOrd="0" presId="urn:microsoft.com/office/officeart/2005/8/layout/process3"/>
    <dgm:cxn modelId="{590DF5C2-CFF9-2249-B5CA-ED4DEF507F1C}" type="presParOf" srcId="{6E0AF2BD-E8A5-8C47-82D2-864151591D80}" destId="{C70CED6B-674D-B94E-9E14-30AF4309D813}" srcOrd="5" destOrd="0" presId="urn:microsoft.com/office/officeart/2005/8/layout/process3"/>
    <dgm:cxn modelId="{6EE51330-F91D-4249-B461-99056B775E2A}" type="presParOf" srcId="{C70CED6B-674D-B94E-9E14-30AF4309D813}" destId="{5347FF8F-3A90-8A4F-B320-2B437D42725B}" srcOrd="0" destOrd="0" presId="urn:microsoft.com/office/officeart/2005/8/layout/process3"/>
    <dgm:cxn modelId="{45F930BF-C22B-6245-9485-32BF8408BC25}" type="presParOf" srcId="{6E0AF2BD-E8A5-8C47-82D2-864151591D80}" destId="{A344718E-AA90-854B-8F2C-BCC0E7CB5A3D}" srcOrd="6" destOrd="0" presId="urn:microsoft.com/office/officeart/2005/8/layout/process3"/>
    <dgm:cxn modelId="{1EBBA763-6213-374A-8605-405DD07C6540}" type="presParOf" srcId="{A344718E-AA90-854B-8F2C-BCC0E7CB5A3D}" destId="{1B38949F-DD70-3348-A827-79A6E0BAF230}" srcOrd="0" destOrd="0" presId="urn:microsoft.com/office/officeart/2005/8/layout/process3"/>
    <dgm:cxn modelId="{5AE8311F-50D9-1E4A-9047-5502D3B7E497}" type="presParOf" srcId="{A344718E-AA90-854B-8F2C-BCC0E7CB5A3D}" destId="{7DB6CCDB-219B-614B-9C65-5A2A5AE9C70D}" srcOrd="1" destOrd="0" presId="urn:microsoft.com/office/officeart/2005/8/layout/process3"/>
    <dgm:cxn modelId="{CF37BD9C-0A81-8241-8A71-F74AA26B6455}" type="presParOf" srcId="{A344718E-AA90-854B-8F2C-BCC0E7CB5A3D}" destId="{2135F066-CFFB-F64F-9051-984E55CE4DA1}" srcOrd="2" destOrd="0" presId="urn:microsoft.com/office/officeart/2005/8/layout/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2F50AB5-577C-AD48-8FE0-98B8C46E2AD3}"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9E8B97B3-A412-8643-BDF0-2FE8D2EDE011}">
      <dgm:prSet phldrT="[Text]"/>
      <dgm:spPr/>
      <dgm:t>
        <a:bodyPr/>
        <a:lstStyle/>
        <a:p>
          <a:r>
            <a:rPr lang="en-US" dirty="0" smtClean="0">
              <a:solidFill>
                <a:schemeClr val="tx2">
                  <a:lumMod val="10000"/>
                </a:schemeClr>
              </a:solidFill>
            </a:rPr>
            <a:t>Ingress monitors</a:t>
          </a:r>
          <a:endParaRPr lang="en-US" dirty="0"/>
        </a:p>
      </dgm:t>
    </dgm:pt>
    <dgm:pt modelId="{396C3A43-0C4F-D746-B492-A841FABCC123}" type="parTrans" cxnId="{8F2BB159-9B4F-AA4B-ABFC-81ED18BF7D63}">
      <dgm:prSet/>
      <dgm:spPr/>
      <dgm:t>
        <a:bodyPr/>
        <a:lstStyle/>
        <a:p>
          <a:endParaRPr lang="en-US"/>
        </a:p>
      </dgm:t>
    </dgm:pt>
    <dgm:pt modelId="{C19403F7-9FCE-1A4B-A8C2-A949728657ED}" type="sibTrans" cxnId="{8F2BB159-9B4F-AA4B-ABFC-81ED18BF7D63}">
      <dgm:prSet/>
      <dgm:spPr/>
      <dgm:t>
        <a:bodyPr/>
        <a:lstStyle/>
        <a:p>
          <a:endParaRPr lang="en-US"/>
        </a:p>
      </dgm:t>
    </dgm:pt>
    <dgm:pt modelId="{C74A3DD0-A8CD-8244-8704-FF0FC2C9257D}">
      <dgm:prSet/>
      <dgm:spPr/>
      <dgm:t>
        <a:bodyPr/>
        <a:lstStyle/>
        <a:p>
          <a:r>
            <a:rPr lang="en-US" dirty="0" smtClean="0">
              <a:solidFill>
                <a:schemeClr val="tx1"/>
              </a:solidFill>
            </a:rPr>
            <a:t>Located at the border between the enterprise network and the Internet</a:t>
          </a:r>
        </a:p>
      </dgm:t>
    </dgm:pt>
    <dgm:pt modelId="{D726B9BE-3ACE-D94A-9195-E59C1DD815F9}" type="parTrans" cxnId="{12702BBE-5571-B04F-99A0-E3CEBAF38ADD}">
      <dgm:prSet/>
      <dgm:spPr/>
      <dgm:t>
        <a:bodyPr/>
        <a:lstStyle/>
        <a:p>
          <a:endParaRPr lang="en-US"/>
        </a:p>
      </dgm:t>
    </dgm:pt>
    <dgm:pt modelId="{55C888AE-A985-4748-9D37-78A92F9518A9}" type="sibTrans" cxnId="{12702BBE-5571-B04F-99A0-E3CEBAF38ADD}">
      <dgm:prSet/>
      <dgm:spPr/>
      <dgm:t>
        <a:bodyPr/>
        <a:lstStyle/>
        <a:p>
          <a:endParaRPr lang="en-US"/>
        </a:p>
      </dgm:t>
    </dgm:pt>
    <dgm:pt modelId="{8A170DB6-57E7-A14B-84A4-F14742B02AC1}">
      <dgm:prSet/>
      <dgm:spPr/>
      <dgm:t>
        <a:bodyPr/>
        <a:lstStyle/>
        <a:p>
          <a:r>
            <a:rPr lang="en-US" dirty="0" smtClean="0">
              <a:solidFill>
                <a:schemeClr val="tx1"/>
              </a:solidFill>
            </a:rPr>
            <a:t>They can be part of the ingress-filtering software of a border router or external firewall or a separate passive monitor</a:t>
          </a:r>
        </a:p>
      </dgm:t>
    </dgm:pt>
    <dgm:pt modelId="{6A76DC33-AF82-0949-927F-4F192EF51789}" type="parTrans" cxnId="{4DB6A5FD-3E43-B541-BD5C-69C6F10B2AA3}">
      <dgm:prSet/>
      <dgm:spPr/>
      <dgm:t>
        <a:bodyPr/>
        <a:lstStyle/>
        <a:p>
          <a:endParaRPr lang="en-US"/>
        </a:p>
      </dgm:t>
    </dgm:pt>
    <dgm:pt modelId="{C1C2A611-9265-9146-B233-F87461C3C058}" type="sibTrans" cxnId="{4DB6A5FD-3E43-B541-BD5C-69C6F10B2AA3}">
      <dgm:prSet/>
      <dgm:spPr/>
      <dgm:t>
        <a:bodyPr/>
        <a:lstStyle/>
        <a:p>
          <a:endParaRPr lang="en-US"/>
        </a:p>
      </dgm:t>
    </dgm:pt>
    <dgm:pt modelId="{CE6285E0-EBC8-FB4B-BCB2-4C25AD006F4A}">
      <dgm:prSet/>
      <dgm:spPr/>
      <dgm:t>
        <a:bodyPr/>
        <a:lstStyle/>
        <a:p>
          <a:r>
            <a:rPr lang="en-US" smtClean="0">
              <a:solidFill>
                <a:schemeClr val="tx2">
                  <a:lumMod val="10000"/>
                </a:schemeClr>
              </a:solidFill>
            </a:rPr>
            <a:t>Egress monitors</a:t>
          </a:r>
          <a:endParaRPr lang="en-US" dirty="0" smtClean="0">
            <a:solidFill>
              <a:schemeClr val="tx2">
                <a:lumMod val="10000"/>
              </a:schemeClr>
            </a:solidFill>
          </a:endParaRPr>
        </a:p>
      </dgm:t>
    </dgm:pt>
    <dgm:pt modelId="{0C24B098-C8B8-BA41-9FF2-E7BD25EF3B10}" type="parTrans" cxnId="{28BFF4EB-CF93-024F-A223-B8579FD73FC7}">
      <dgm:prSet/>
      <dgm:spPr/>
      <dgm:t>
        <a:bodyPr/>
        <a:lstStyle/>
        <a:p>
          <a:endParaRPr lang="en-US"/>
        </a:p>
      </dgm:t>
    </dgm:pt>
    <dgm:pt modelId="{AB7FAA61-78E1-774D-A5C7-EA6C90979450}" type="sibTrans" cxnId="{28BFF4EB-CF93-024F-A223-B8579FD73FC7}">
      <dgm:prSet/>
      <dgm:spPr/>
      <dgm:t>
        <a:bodyPr/>
        <a:lstStyle/>
        <a:p>
          <a:endParaRPr lang="en-US"/>
        </a:p>
      </dgm:t>
    </dgm:pt>
    <dgm:pt modelId="{D2CF0254-1405-2C42-B6B2-764217A82DA8}">
      <dgm:prSet custT="1"/>
      <dgm:spPr/>
      <dgm:t>
        <a:bodyPr/>
        <a:lstStyle/>
        <a:p>
          <a:r>
            <a:rPr lang="en-US" sz="1400" dirty="0" smtClean="0">
              <a:solidFill>
                <a:schemeClr val="tx1"/>
              </a:solidFill>
            </a:rPr>
            <a:t>These can be located at the egress point of individual LANs on the enterprise network as well as at the border between the enterprise network and the Internet</a:t>
          </a:r>
        </a:p>
      </dgm:t>
    </dgm:pt>
    <dgm:pt modelId="{D18C791B-10F7-4C49-B8BE-2E6B4997C841}" type="parTrans" cxnId="{B70C465B-8629-0C48-A360-8B047A26DEF1}">
      <dgm:prSet/>
      <dgm:spPr/>
      <dgm:t>
        <a:bodyPr/>
        <a:lstStyle/>
        <a:p>
          <a:endParaRPr lang="en-US"/>
        </a:p>
      </dgm:t>
    </dgm:pt>
    <dgm:pt modelId="{DF92D01E-F4C4-7F4A-A4FA-A1EFC6C134F4}" type="sibTrans" cxnId="{B70C465B-8629-0C48-A360-8B047A26DEF1}">
      <dgm:prSet/>
      <dgm:spPr/>
      <dgm:t>
        <a:bodyPr/>
        <a:lstStyle/>
        <a:p>
          <a:endParaRPr lang="en-US"/>
        </a:p>
      </dgm:t>
    </dgm:pt>
    <dgm:pt modelId="{9B19A4F7-DCFC-5641-B9C3-39D2F1A50C02}">
      <dgm:prSet custT="1"/>
      <dgm:spPr/>
      <dgm:t>
        <a:bodyPr/>
        <a:lstStyle/>
        <a:p>
          <a:r>
            <a:rPr lang="en-US" sz="1400" dirty="0" smtClean="0">
              <a:solidFill>
                <a:schemeClr val="tx1"/>
              </a:solidFill>
            </a:rPr>
            <a:t>Designed to catch the source of a malware attack by monitoring outgoing traffic for signs of scanning or other suspicious behavior</a:t>
          </a:r>
          <a:endParaRPr lang="en-US" sz="1400" dirty="0">
            <a:solidFill>
              <a:schemeClr val="tx1"/>
            </a:solidFill>
          </a:endParaRPr>
        </a:p>
      </dgm:t>
    </dgm:pt>
    <dgm:pt modelId="{FBA36461-3775-0B4A-8041-9F19D91D3C3C}" type="parTrans" cxnId="{804ACCF3-ABB8-D74D-8CAF-9524D21893A5}">
      <dgm:prSet/>
      <dgm:spPr/>
      <dgm:t>
        <a:bodyPr/>
        <a:lstStyle/>
        <a:p>
          <a:endParaRPr lang="en-US"/>
        </a:p>
      </dgm:t>
    </dgm:pt>
    <dgm:pt modelId="{DC0662AB-3F8D-2F42-BB9C-0766F3F579FA}" type="sibTrans" cxnId="{804ACCF3-ABB8-D74D-8CAF-9524D21893A5}">
      <dgm:prSet/>
      <dgm:spPr/>
      <dgm:t>
        <a:bodyPr/>
        <a:lstStyle/>
        <a:p>
          <a:endParaRPr lang="en-US"/>
        </a:p>
      </dgm:t>
    </dgm:pt>
    <dgm:pt modelId="{563B9978-C6B5-ED4A-83E2-3BF3D2D0DF91}" type="pres">
      <dgm:prSet presAssocID="{62F50AB5-577C-AD48-8FE0-98B8C46E2AD3}" presName="theList" presStyleCnt="0">
        <dgm:presLayoutVars>
          <dgm:dir/>
          <dgm:animLvl val="lvl"/>
          <dgm:resizeHandles val="exact"/>
        </dgm:presLayoutVars>
      </dgm:prSet>
      <dgm:spPr/>
      <dgm:t>
        <a:bodyPr/>
        <a:lstStyle/>
        <a:p>
          <a:endParaRPr lang="en-US"/>
        </a:p>
      </dgm:t>
    </dgm:pt>
    <dgm:pt modelId="{7BF84D5C-2BA6-9944-B50B-ABDCF6D07B42}" type="pres">
      <dgm:prSet presAssocID="{9E8B97B3-A412-8643-BDF0-2FE8D2EDE011}" presName="compNode" presStyleCnt="0"/>
      <dgm:spPr/>
    </dgm:pt>
    <dgm:pt modelId="{B4A8F7EA-E4BF-DD40-88C3-E2B7DB7EFADF}" type="pres">
      <dgm:prSet presAssocID="{9E8B97B3-A412-8643-BDF0-2FE8D2EDE011}" presName="aNode" presStyleLbl="bgShp" presStyleIdx="0" presStyleCnt="2"/>
      <dgm:spPr/>
      <dgm:t>
        <a:bodyPr/>
        <a:lstStyle/>
        <a:p>
          <a:endParaRPr lang="en-US"/>
        </a:p>
      </dgm:t>
    </dgm:pt>
    <dgm:pt modelId="{4A0C2D4F-F4F8-214A-BFE9-41C53548E984}" type="pres">
      <dgm:prSet presAssocID="{9E8B97B3-A412-8643-BDF0-2FE8D2EDE011}" presName="textNode" presStyleLbl="bgShp" presStyleIdx="0" presStyleCnt="2"/>
      <dgm:spPr/>
      <dgm:t>
        <a:bodyPr/>
        <a:lstStyle/>
        <a:p>
          <a:endParaRPr lang="en-US"/>
        </a:p>
      </dgm:t>
    </dgm:pt>
    <dgm:pt modelId="{6B004D4A-65B6-9147-A28F-26D2ADFFD992}" type="pres">
      <dgm:prSet presAssocID="{9E8B97B3-A412-8643-BDF0-2FE8D2EDE011}" presName="compChildNode" presStyleCnt="0"/>
      <dgm:spPr/>
    </dgm:pt>
    <dgm:pt modelId="{7375B267-FACA-3444-BC29-1AC1A28103DE}" type="pres">
      <dgm:prSet presAssocID="{9E8B97B3-A412-8643-BDF0-2FE8D2EDE011}" presName="theInnerList" presStyleCnt="0"/>
      <dgm:spPr/>
    </dgm:pt>
    <dgm:pt modelId="{71E5AA7D-5FED-C54E-8DCA-72E63177BA84}" type="pres">
      <dgm:prSet presAssocID="{C74A3DD0-A8CD-8244-8704-FF0FC2C9257D}" presName="childNode" presStyleLbl="node1" presStyleIdx="0" presStyleCnt="4">
        <dgm:presLayoutVars>
          <dgm:bulletEnabled val="1"/>
        </dgm:presLayoutVars>
      </dgm:prSet>
      <dgm:spPr/>
      <dgm:t>
        <a:bodyPr/>
        <a:lstStyle/>
        <a:p>
          <a:endParaRPr lang="en-US"/>
        </a:p>
      </dgm:t>
    </dgm:pt>
    <dgm:pt modelId="{F00653A2-1231-4840-ABBA-136B0C0296EC}" type="pres">
      <dgm:prSet presAssocID="{C74A3DD0-A8CD-8244-8704-FF0FC2C9257D}" presName="aSpace2" presStyleCnt="0"/>
      <dgm:spPr/>
    </dgm:pt>
    <dgm:pt modelId="{C4D00066-BA2F-B741-B1AC-7F1BF816F057}" type="pres">
      <dgm:prSet presAssocID="{8A170DB6-57E7-A14B-84A4-F14742B02AC1}" presName="childNode" presStyleLbl="node1" presStyleIdx="1" presStyleCnt="4">
        <dgm:presLayoutVars>
          <dgm:bulletEnabled val="1"/>
        </dgm:presLayoutVars>
      </dgm:prSet>
      <dgm:spPr/>
      <dgm:t>
        <a:bodyPr/>
        <a:lstStyle/>
        <a:p>
          <a:endParaRPr lang="en-US"/>
        </a:p>
      </dgm:t>
    </dgm:pt>
    <dgm:pt modelId="{5FC0492D-1E6B-8145-8A63-9725F1D3CF0E}" type="pres">
      <dgm:prSet presAssocID="{9E8B97B3-A412-8643-BDF0-2FE8D2EDE011}" presName="aSpace" presStyleCnt="0"/>
      <dgm:spPr/>
    </dgm:pt>
    <dgm:pt modelId="{42973978-8703-7A48-A4C1-B44CF5F5AEA3}" type="pres">
      <dgm:prSet presAssocID="{CE6285E0-EBC8-FB4B-BCB2-4C25AD006F4A}" presName="compNode" presStyleCnt="0"/>
      <dgm:spPr/>
    </dgm:pt>
    <dgm:pt modelId="{E7E3B6C9-58C0-0B47-A8D0-A9858BD03917}" type="pres">
      <dgm:prSet presAssocID="{CE6285E0-EBC8-FB4B-BCB2-4C25AD006F4A}" presName="aNode" presStyleLbl="bgShp" presStyleIdx="1" presStyleCnt="2"/>
      <dgm:spPr/>
      <dgm:t>
        <a:bodyPr/>
        <a:lstStyle/>
        <a:p>
          <a:endParaRPr lang="en-US"/>
        </a:p>
      </dgm:t>
    </dgm:pt>
    <dgm:pt modelId="{0038CC8B-9570-F247-9D21-8F8915AA72A5}" type="pres">
      <dgm:prSet presAssocID="{CE6285E0-EBC8-FB4B-BCB2-4C25AD006F4A}" presName="textNode" presStyleLbl="bgShp" presStyleIdx="1" presStyleCnt="2"/>
      <dgm:spPr/>
      <dgm:t>
        <a:bodyPr/>
        <a:lstStyle/>
        <a:p>
          <a:endParaRPr lang="en-US"/>
        </a:p>
      </dgm:t>
    </dgm:pt>
    <dgm:pt modelId="{C48B790E-EE06-4341-BB50-9C1E7A14EE7B}" type="pres">
      <dgm:prSet presAssocID="{CE6285E0-EBC8-FB4B-BCB2-4C25AD006F4A}" presName="compChildNode" presStyleCnt="0"/>
      <dgm:spPr/>
    </dgm:pt>
    <dgm:pt modelId="{D411E568-9799-5040-AAA2-39D4FC103EC5}" type="pres">
      <dgm:prSet presAssocID="{CE6285E0-EBC8-FB4B-BCB2-4C25AD006F4A}" presName="theInnerList" presStyleCnt="0"/>
      <dgm:spPr/>
    </dgm:pt>
    <dgm:pt modelId="{DF1799BF-20A5-E44E-9B7A-13C640F93BE4}" type="pres">
      <dgm:prSet presAssocID="{D2CF0254-1405-2C42-B6B2-764217A82DA8}" presName="childNode" presStyleLbl="node1" presStyleIdx="2" presStyleCnt="4" custScaleX="103830" custScaleY="109665">
        <dgm:presLayoutVars>
          <dgm:bulletEnabled val="1"/>
        </dgm:presLayoutVars>
      </dgm:prSet>
      <dgm:spPr/>
      <dgm:t>
        <a:bodyPr/>
        <a:lstStyle/>
        <a:p>
          <a:endParaRPr lang="en-US"/>
        </a:p>
      </dgm:t>
    </dgm:pt>
    <dgm:pt modelId="{1BB918EA-3A35-5247-8DE5-605FF1786C48}" type="pres">
      <dgm:prSet presAssocID="{D2CF0254-1405-2C42-B6B2-764217A82DA8}" presName="aSpace2" presStyleCnt="0"/>
      <dgm:spPr/>
    </dgm:pt>
    <dgm:pt modelId="{141F260F-8C47-AB44-88FB-1286A2FA06CD}" type="pres">
      <dgm:prSet presAssocID="{9B19A4F7-DCFC-5641-B9C3-39D2F1A50C02}" presName="childNode" presStyleLbl="node1" presStyleIdx="3" presStyleCnt="4">
        <dgm:presLayoutVars>
          <dgm:bulletEnabled val="1"/>
        </dgm:presLayoutVars>
      </dgm:prSet>
      <dgm:spPr/>
      <dgm:t>
        <a:bodyPr/>
        <a:lstStyle/>
        <a:p>
          <a:endParaRPr lang="en-US"/>
        </a:p>
      </dgm:t>
    </dgm:pt>
  </dgm:ptLst>
  <dgm:cxnLst>
    <dgm:cxn modelId="{8F2BB159-9B4F-AA4B-ABFC-81ED18BF7D63}" srcId="{62F50AB5-577C-AD48-8FE0-98B8C46E2AD3}" destId="{9E8B97B3-A412-8643-BDF0-2FE8D2EDE011}" srcOrd="0" destOrd="0" parTransId="{396C3A43-0C4F-D746-B492-A841FABCC123}" sibTransId="{C19403F7-9FCE-1A4B-A8C2-A949728657ED}"/>
    <dgm:cxn modelId="{8A47348B-89A8-D040-AD86-7835C49FEFBF}" type="presOf" srcId="{9B19A4F7-DCFC-5641-B9C3-39D2F1A50C02}" destId="{141F260F-8C47-AB44-88FB-1286A2FA06CD}" srcOrd="0" destOrd="0" presId="urn:microsoft.com/office/officeart/2005/8/layout/lProcess2"/>
    <dgm:cxn modelId="{804ACCF3-ABB8-D74D-8CAF-9524D21893A5}" srcId="{CE6285E0-EBC8-FB4B-BCB2-4C25AD006F4A}" destId="{9B19A4F7-DCFC-5641-B9C3-39D2F1A50C02}" srcOrd="1" destOrd="0" parTransId="{FBA36461-3775-0B4A-8041-9F19D91D3C3C}" sibTransId="{DC0662AB-3F8D-2F42-BB9C-0766F3F579FA}"/>
    <dgm:cxn modelId="{5A54C985-3B8A-1048-8CBC-7FA42CCB4389}" type="presOf" srcId="{62F50AB5-577C-AD48-8FE0-98B8C46E2AD3}" destId="{563B9978-C6B5-ED4A-83E2-3BF3D2D0DF91}" srcOrd="0" destOrd="0" presId="urn:microsoft.com/office/officeart/2005/8/layout/lProcess2"/>
    <dgm:cxn modelId="{12702BBE-5571-B04F-99A0-E3CEBAF38ADD}" srcId="{9E8B97B3-A412-8643-BDF0-2FE8D2EDE011}" destId="{C74A3DD0-A8CD-8244-8704-FF0FC2C9257D}" srcOrd="0" destOrd="0" parTransId="{D726B9BE-3ACE-D94A-9195-E59C1DD815F9}" sibTransId="{55C888AE-A985-4748-9D37-78A92F9518A9}"/>
    <dgm:cxn modelId="{6786E112-69DB-B749-99D1-233E132CF925}" type="presOf" srcId="{D2CF0254-1405-2C42-B6B2-764217A82DA8}" destId="{DF1799BF-20A5-E44E-9B7A-13C640F93BE4}" srcOrd="0" destOrd="0" presId="urn:microsoft.com/office/officeart/2005/8/layout/lProcess2"/>
    <dgm:cxn modelId="{4DB6A5FD-3E43-B541-BD5C-69C6F10B2AA3}" srcId="{9E8B97B3-A412-8643-BDF0-2FE8D2EDE011}" destId="{8A170DB6-57E7-A14B-84A4-F14742B02AC1}" srcOrd="1" destOrd="0" parTransId="{6A76DC33-AF82-0949-927F-4F192EF51789}" sibTransId="{C1C2A611-9265-9146-B233-F87461C3C058}"/>
    <dgm:cxn modelId="{69FC6C91-FFFF-1341-9965-99F5A454EE5F}" type="presOf" srcId="{CE6285E0-EBC8-FB4B-BCB2-4C25AD006F4A}" destId="{0038CC8B-9570-F247-9D21-8F8915AA72A5}" srcOrd="1" destOrd="0" presId="urn:microsoft.com/office/officeart/2005/8/layout/lProcess2"/>
    <dgm:cxn modelId="{D8C115B4-C204-3443-ABE5-E0CDE70B0F42}" type="presOf" srcId="{9E8B97B3-A412-8643-BDF0-2FE8D2EDE011}" destId="{B4A8F7EA-E4BF-DD40-88C3-E2B7DB7EFADF}" srcOrd="0" destOrd="0" presId="urn:microsoft.com/office/officeart/2005/8/layout/lProcess2"/>
    <dgm:cxn modelId="{909DBFF1-0AC6-5B43-8455-BC1EC61016B9}" type="presOf" srcId="{8A170DB6-57E7-A14B-84A4-F14742B02AC1}" destId="{C4D00066-BA2F-B741-B1AC-7F1BF816F057}" srcOrd="0" destOrd="0" presId="urn:microsoft.com/office/officeart/2005/8/layout/lProcess2"/>
    <dgm:cxn modelId="{8B619497-D1AC-2549-8345-22EE873E4C77}" type="presOf" srcId="{9E8B97B3-A412-8643-BDF0-2FE8D2EDE011}" destId="{4A0C2D4F-F4F8-214A-BFE9-41C53548E984}" srcOrd="1" destOrd="0" presId="urn:microsoft.com/office/officeart/2005/8/layout/lProcess2"/>
    <dgm:cxn modelId="{28BFF4EB-CF93-024F-A223-B8579FD73FC7}" srcId="{62F50AB5-577C-AD48-8FE0-98B8C46E2AD3}" destId="{CE6285E0-EBC8-FB4B-BCB2-4C25AD006F4A}" srcOrd="1" destOrd="0" parTransId="{0C24B098-C8B8-BA41-9FF2-E7BD25EF3B10}" sibTransId="{AB7FAA61-78E1-774D-A5C7-EA6C90979450}"/>
    <dgm:cxn modelId="{9F8D7DDC-F5BC-2846-95B5-983A9DD337BA}" type="presOf" srcId="{C74A3DD0-A8CD-8244-8704-FF0FC2C9257D}" destId="{71E5AA7D-5FED-C54E-8DCA-72E63177BA84}" srcOrd="0" destOrd="0" presId="urn:microsoft.com/office/officeart/2005/8/layout/lProcess2"/>
    <dgm:cxn modelId="{B70C465B-8629-0C48-A360-8B047A26DEF1}" srcId="{CE6285E0-EBC8-FB4B-BCB2-4C25AD006F4A}" destId="{D2CF0254-1405-2C42-B6B2-764217A82DA8}" srcOrd="0" destOrd="0" parTransId="{D18C791B-10F7-4C49-B8BE-2E6B4997C841}" sibTransId="{DF92D01E-F4C4-7F4A-A4FA-A1EFC6C134F4}"/>
    <dgm:cxn modelId="{AE047E41-475E-1D4F-911E-204CABFC33DC}" type="presOf" srcId="{CE6285E0-EBC8-FB4B-BCB2-4C25AD006F4A}" destId="{E7E3B6C9-58C0-0B47-A8D0-A9858BD03917}" srcOrd="0" destOrd="0" presId="urn:microsoft.com/office/officeart/2005/8/layout/lProcess2"/>
    <dgm:cxn modelId="{77E4A1DB-7035-D341-9B09-DE30F54EDF4B}" type="presParOf" srcId="{563B9978-C6B5-ED4A-83E2-3BF3D2D0DF91}" destId="{7BF84D5C-2BA6-9944-B50B-ABDCF6D07B42}" srcOrd="0" destOrd="0" presId="urn:microsoft.com/office/officeart/2005/8/layout/lProcess2"/>
    <dgm:cxn modelId="{850BD214-79C6-2A49-BA0E-B7DC94499B1E}" type="presParOf" srcId="{7BF84D5C-2BA6-9944-B50B-ABDCF6D07B42}" destId="{B4A8F7EA-E4BF-DD40-88C3-E2B7DB7EFADF}" srcOrd="0" destOrd="0" presId="urn:microsoft.com/office/officeart/2005/8/layout/lProcess2"/>
    <dgm:cxn modelId="{4ABC3C93-B702-E94C-A6F7-AA46C0A7A177}" type="presParOf" srcId="{7BF84D5C-2BA6-9944-B50B-ABDCF6D07B42}" destId="{4A0C2D4F-F4F8-214A-BFE9-41C53548E984}" srcOrd="1" destOrd="0" presId="urn:microsoft.com/office/officeart/2005/8/layout/lProcess2"/>
    <dgm:cxn modelId="{3689B1D2-BF54-AE4F-B426-0AE5B6704C68}" type="presParOf" srcId="{7BF84D5C-2BA6-9944-B50B-ABDCF6D07B42}" destId="{6B004D4A-65B6-9147-A28F-26D2ADFFD992}" srcOrd="2" destOrd="0" presId="urn:microsoft.com/office/officeart/2005/8/layout/lProcess2"/>
    <dgm:cxn modelId="{75C243C2-09BB-E746-BFF4-428CA0B25936}" type="presParOf" srcId="{6B004D4A-65B6-9147-A28F-26D2ADFFD992}" destId="{7375B267-FACA-3444-BC29-1AC1A28103DE}" srcOrd="0" destOrd="0" presId="urn:microsoft.com/office/officeart/2005/8/layout/lProcess2"/>
    <dgm:cxn modelId="{C813AA35-A3AF-4F42-A306-5B262917D27B}" type="presParOf" srcId="{7375B267-FACA-3444-BC29-1AC1A28103DE}" destId="{71E5AA7D-5FED-C54E-8DCA-72E63177BA84}" srcOrd="0" destOrd="0" presId="urn:microsoft.com/office/officeart/2005/8/layout/lProcess2"/>
    <dgm:cxn modelId="{76C790E3-2333-6445-8FA8-A49F643964A3}" type="presParOf" srcId="{7375B267-FACA-3444-BC29-1AC1A28103DE}" destId="{F00653A2-1231-4840-ABBA-136B0C0296EC}" srcOrd="1" destOrd="0" presId="urn:microsoft.com/office/officeart/2005/8/layout/lProcess2"/>
    <dgm:cxn modelId="{5A136560-C9C0-7E42-B670-0351EFBBA88D}" type="presParOf" srcId="{7375B267-FACA-3444-BC29-1AC1A28103DE}" destId="{C4D00066-BA2F-B741-B1AC-7F1BF816F057}" srcOrd="2" destOrd="0" presId="urn:microsoft.com/office/officeart/2005/8/layout/lProcess2"/>
    <dgm:cxn modelId="{EC8C4ADC-40DC-9D48-A8C5-0EBE318EE6D3}" type="presParOf" srcId="{563B9978-C6B5-ED4A-83E2-3BF3D2D0DF91}" destId="{5FC0492D-1E6B-8145-8A63-9725F1D3CF0E}" srcOrd="1" destOrd="0" presId="urn:microsoft.com/office/officeart/2005/8/layout/lProcess2"/>
    <dgm:cxn modelId="{C6DD08D1-B67C-6445-AA84-6FE4E3CDACBE}" type="presParOf" srcId="{563B9978-C6B5-ED4A-83E2-3BF3D2D0DF91}" destId="{42973978-8703-7A48-A4C1-B44CF5F5AEA3}" srcOrd="2" destOrd="0" presId="urn:microsoft.com/office/officeart/2005/8/layout/lProcess2"/>
    <dgm:cxn modelId="{0C8CB40D-E5D0-5C4A-BBC2-F52ED4429DDA}" type="presParOf" srcId="{42973978-8703-7A48-A4C1-B44CF5F5AEA3}" destId="{E7E3B6C9-58C0-0B47-A8D0-A9858BD03917}" srcOrd="0" destOrd="0" presId="urn:microsoft.com/office/officeart/2005/8/layout/lProcess2"/>
    <dgm:cxn modelId="{6E4F23B0-0635-FB45-A54B-BA9F4EAA11AD}" type="presParOf" srcId="{42973978-8703-7A48-A4C1-B44CF5F5AEA3}" destId="{0038CC8B-9570-F247-9D21-8F8915AA72A5}" srcOrd="1" destOrd="0" presId="urn:microsoft.com/office/officeart/2005/8/layout/lProcess2"/>
    <dgm:cxn modelId="{6AA4E0C1-D11B-FA46-B73F-8DA309D0F998}" type="presParOf" srcId="{42973978-8703-7A48-A4C1-B44CF5F5AEA3}" destId="{C48B790E-EE06-4341-BB50-9C1E7A14EE7B}" srcOrd="2" destOrd="0" presId="urn:microsoft.com/office/officeart/2005/8/layout/lProcess2"/>
    <dgm:cxn modelId="{EE37A4BD-FAB7-FF45-979C-EECE26470018}" type="presParOf" srcId="{C48B790E-EE06-4341-BB50-9C1E7A14EE7B}" destId="{D411E568-9799-5040-AAA2-39D4FC103EC5}" srcOrd="0" destOrd="0" presId="urn:microsoft.com/office/officeart/2005/8/layout/lProcess2"/>
    <dgm:cxn modelId="{38EB3F0A-55D4-174C-BC0A-C11B86D38025}" type="presParOf" srcId="{D411E568-9799-5040-AAA2-39D4FC103EC5}" destId="{DF1799BF-20A5-E44E-9B7A-13C640F93BE4}" srcOrd="0" destOrd="0" presId="urn:microsoft.com/office/officeart/2005/8/layout/lProcess2"/>
    <dgm:cxn modelId="{6E3DB540-25F1-AE45-970B-C932239DC0A4}" type="presParOf" srcId="{D411E568-9799-5040-AAA2-39D4FC103EC5}" destId="{1BB918EA-3A35-5247-8DE5-605FF1786C48}" srcOrd="1" destOrd="0" presId="urn:microsoft.com/office/officeart/2005/8/layout/lProcess2"/>
    <dgm:cxn modelId="{B591F716-99F6-FE4C-8260-C48BBB261DAC}" type="presParOf" srcId="{D411E568-9799-5040-AAA2-39D4FC103EC5}" destId="{141F260F-8C47-AB44-88FB-1286A2FA06CD}" srcOrd="2"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0338293-88E9-AF44-BE48-82A2DE4D7166}"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155C8743-FF0B-8743-B857-2F05A6F4C285}">
      <dgm:prSet phldrT="[Text]"/>
      <dgm:spPr/>
      <dgm:t>
        <a:bodyPr/>
        <a:lstStyle/>
        <a:p>
          <a:r>
            <a:rPr lang="en-US" dirty="0" smtClean="0">
              <a:solidFill>
                <a:schemeClr val="tx1"/>
              </a:solidFill>
            </a:rPr>
            <a:t>(Class A) Signature-based worm scan filtering</a:t>
          </a:r>
          <a:endParaRPr lang="en-US" dirty="0">
            <a:solidFill>
              <a:schemeClr val="tx1"/>
            </a:solidFill>
          </a:endParaRPr>
        </a:p>
      </dgm:t>
    </dgm:pt>
    <dgm:pt modelId="{8E4C240D-9E39-7940-95F5-0CFCA29C552E}" type="parTrans" cxnId="{5B32B094-35AC-5146-8489-A24D18A9043E}">
      <dgm:prSet/>
      <dgm:spPr/>
      <dgm:t>
        <a:bodyPr/>
        <a:lstStyle/>
        <a:p>
          <a:endParaRPr lang="en-US"/>
        </a:p>
      </dgm:t>
    </dgm:pt>
    <dgm:pt modelId="{D091D512-55B5-1F41-8A34-2097F20B1AD5}" type="sibTrans" cxnId="{5B32B094-35AC-5146-8489-A24D18A9043E}">
      <dgm:prSet/>
      <dgm:spPr/>
      <dgm:t>
        <a:bodyPr/>
        <a:lstStyle/>
        <a:p>
          <a:endParaRPr lang="en-US"/>
        </a:p>
      </dgm:t>
    </dgm:pt>
    <dgm:pt modelId="{EA75DB8D-B727-4A4C-AAD0-F8A87503C97A}">
      <dgm:prSet/>
      <dgm:spPr/>
      <dgm:t>
        <a:bodyPr/>
        <a:lstStyle/>
        <a:p>
          <a:r>
            <a:rPr lang="en-US" dirty="0" smtClean="0">
              <a:solidFill>
                <a:schemeClr val="tx2">
                  <a:lumMod val="10000"/>
                </a:schemeClr>
              </a:solidFill>
            </a:rPr>
            <a:t>This type of approach generates a worm signature, which is then used to prevent worm scans from entering/leaving a network/host</a:t>
          </a:r>
        </a:p>
      </dgm:t>
    </dgm:pt>
    <dgm:pt modelId="{EA5D41BC-5A95-2F40-9D6F-D59F5C2452C8}" type="parTrans" cxnId="{34B345C1-6228-284B-8630-08A1D7E73F64}">
      <dgm:prSet/>
      <dgm:spPr/>
      <dgm:t>
        <a:bodyPr/>
        <a:lstStyle/>
        <a:p>
          <a:endParaRPr lang="en-US"/>
        </a:p>
      </dgm:t>
    </dgm:pt>
    <dgm:pt modelId="{3FB1DAC2-E6DF-D745-B958-D83191B2FF04}" type="sibTrans" cxnId="{34B345C1-6228-284B-8630-08A1D7E73F64}">
      <dgm:prSet/>
      <dgm:spPr/>
      <dgm:t>
        <a:bodyPr/>
        <a:lstStyle/>
        <a:p>
          <a:endParaRPr lang="en-US"/>
        </a:p>
      </dgm:t>
    </dgm:pt>
    <dgm:pt modelId="{16449DE6-E590-FC40-8CDD-74D361E8695C}">
      <dgm:prSet/>
      <dgm:spPr/>
      <dgm:t>
        <a:bodyPr/>
        <a:lstStyle/>
        <a:p>
          <a:r>
            <a:rPr lang="en-US" dirty="0" smtClean="0">
              <a:solidFill>
                <a:schemeClr val="tx1"/>
              </a:solidFill>
            </a:rPr>
            <a:t>(Class B) Filter-based worm containment</a:t>
          </a:r>
        </a:p>
      </dgm:t>
    </dgm:pt>
    <dgm:pt modelId="{24D9BEE9-AAF7-A844-B114-2F6A31534F77}" type="parTrans" cxnId="{28EDEF59-F6F4-4043-9C5F-E16A713255A2}">
      <dgm:prSet/>
      <dgm:spPr/>
      <dgm:t>
        <a:bodyPr/>
        <a:lstStyle/>
        <a:p>
          <a:endParaRPr lang="en-US"/>
        </a:p>
      </dgm:t>
    </dgm:pt>
    <dgm:pt modelId="{909EA4A6-70ED-444B-BD69-45D2585DB194}" type="sibTrans" cxnId="{28EDEF59-F6F4-4043-9C5F-E16A713255A2}">
      <dgm:prSet/>
      <dgm:spPr/>
      <dgm:t>
        <a:bodyPr/>
        <a:lstStyle/>
        <a:p>
          <a:endParaRPr lang="en-US"/>
        </a:p>
      </dgm:t>
    </dgm:pt>
    <dgm:pt modelId="{AF407331-81D8-A944-B0FF-3000463B22CD}">
      <dgm:prSet/>
      <dgm:spPr/>
      <dgm:t>
        <a:bodyPr/>
        <a:lstStyle/>
        <a:p>
          <a:r>
            <a:rPr lang="en-US" dirty="0" smtClean="0">
              <a:solidFill>
                <a:schemeClr val="tx2">
                  <a:lumMod val="10000"/>
                </a:schemeClr>
              </a:solidFill>
            </a:rPr>
            <a:t>This approach is similar to class A but focuses on worm content rather than a scan signature</a:t>
          </a:r>
        </a:p>
      </dgm:t>
    </dgm:pt>
    <dgm:pt modelId="{EE9F34BB-B530-F143-A27D-22B06EF46528}" type="parTrans" cxnId="{0A65530E-9288-584C-9EDD-6C1538081A7A}">
      <dgm:prSet/>
      <dgm:spPr/>
      <dgm:t>
        <a:bodyPr/>
        <a:lstStyle/>
        <a:p>
          <a:endParaRPr lang="en-US"/>
        </a:p>
      </dgm:t>
    </dgm:pt>
    <dgm:pt modelId="{483D45F6-9B56-5A40-B484-FF968F98FE3D}" type="sibTrans" cxnId="{0A65530E-9288-584C-9EDD-6C1538081A7A}">
      <dgm:prSet/>
      <dgm:spPr/>
      <dgm:t>
        <a:bodyPr/>
        <a:lstStyle/>
        <a:p>
          <a:endParaRPr lang="en-US"/>
        </a:p>
      </dgm:t>
    </dgm:pt>
    <dgm:pt modelId="{A7CD19FE-5EEB-B54D-BCBB-C2E167814B45}">
      <dgm:prSet/>
      <dgm:spPr/>
      <dgm:t>
        <a:bodyPr/>
        <a:lstStyle/>
        <a:p>
          <a:r>
            <a:rPr lang="en-US" dirty="0" smtClean="0">
              <a:solidFill>
                <a:schemeClr val="tx1"/>
              </a:solidFill>
            </a:rPr>
            <a:t>(Class C) Payload-classification-based worm containment</a:t>
          </a:r>
        </a:p>
      </dgm:t>
    </dgm:pt>
    <dgm:pt modelId="{45182C17-F55B-FD44-9059-AE4E258AEA4E}" type="parTrans" cxnId="{3F0AEF19-3CAF-8446-9095-BBFC7C67BD0D}">
      <dgm:prSet/>
      <dgm:spPr/>
      <dgm:t>
        <a:bodyPr/>
        <a:lstStyle/>
        <a:p>
          <a:endParaRPr lang="en-US"/>
        </a:p>
      </dgm:t>
    </dgm:pt>
    <dgm:pt modelId="{010476F6-4F23-2144-8A63-543A8ABD86EC}" type="sibTrans" cxnId="{3F0AEF19-3CAF-8446-9095-BBFC7C67BD0D}">
      <dgm:prSet/>
      <dgm:spPr/>
      <dgm:t>
        <a:bodyPr/>
        <a:lstStyle/>
        <a:p>
          <a:endParaRPr lang="en-US"/>
        </a:p>
      </dgm:t>
    </dgm:pt>
    <dgm:pt modelId="{35195AF6-47F7-4049-ADB3-C973F36D676F}">
      <dgm:prSet/>
      <dgm:spPr/>
      <dgm:t>
        <a:bodyPr/>
        <a:lstStyle/>
        <a:p>
          <a:r>
            <a:rPr lang="en-US" smtClean="0">
              <a:solidFill>
                <a:schemeClr val="tx2">
                  <a:lumMod val="10000"/>
                </a:schemeClr>
              </a:solidFill>
            </a:rPr>
            <a:t>These network-based techniques examine packets to see if they contain a worm</a:t>
          </a:r>
          <a:endParaRPr lang="en-US" dirty="0" smtClean="0">
            <a:solidFill>
              <a:schemeClr val="tx2">
                <a:lumMod val="10000"/>
              </a:schemeClr>
            </a:solidFill>
          </a:endParaRPr>
        </a:p>
      </dgm:t>
    </dgm:pt>
    <dgm:pt modelId="{636EF9FA-F617-A649-9C6E-28D8B8A31D14}" type="parTrans" cxnId="{C90E3031-3333-B441-BEB2-B6964DB621AD}">
      <dgm:prSet/>
      <dgm:spPr/>
      <dgm:t>
        <a:bodyPr/>
        <a:lstStyle/>
        <a:p>
          <a:endParaRPr lang="en-US"/>
        </a:p>
      </dgm:t>
    </dgm:pt>
    <dgm:pt modelId="{FB27D3F4-300E-1947-A79B-080742EC027C}" type="sibTrans" cxnId="{C90E3031-3333-B441-BEB2-B6964DB621AD}">
      <dgm:prSet/>
      <dgm:spPr/>
      <dgm:t>
        <a:bodyPr/>
        <a:lstStyle/>
        <a:p>
          <a:endParaRPr lang="en-US"/>
        </a:p>
      </dgm:t>
    </dgm:pt>
    <dgm:pt modelId="{AEF24D6C-B8A1-8842-BB3A-08B8784D9354}" type="pres">
      <dgm:prSet presAssocID="{10338293-88E9-AF44-BE48-82A2DE4D7166}" presName="linear" presStyleCnt="0">
        <dgm:presLayoutVars>
          <dgm:animLvl val="lvl"/>
          <dgm:resizeHandles val="exact"/>
        </dgm:presLayoutVars>
      </dgm:prSet>
      <dgm:spPr/>
      <dgm:t>
        <a:bodyPr/>
        <a:lstStyle/>
        <a:p>
          <a:endParaRPr lang="en-US"/>
        </a:p>
      </dgm:t>
    </dgm:pt>
    <dgm:pt modelId="{305C706B-7F83-4B4D-ADA0-6382C80CDA63}" type="pres">
      <dgm:prSet presAssocID="{155C8743-FF0B-8743-B857-2F05A6F4C285}" presName="parentText" presStyleLbl="node1" presStyleIdx="0" presStyleCnt="3">
        <dgm:presLayoutVars>
          <dgm:chMax val="0"/>
          <dgm:bulletEnabled val="1"/>
        </dgm:presLayoutVars>
      </dgm:prSet>
      <dgm:spPr/>
      <dgm:t>
        <a:bodyPr/>
        <a:lstStyle/>
        <a:p>
          <a:endParaRPr lang="en-US"/>
        </a:p>
      </dgm:t>
    </dgm:pt>
    <dgm:pt modelId="{84C99E67-3F90-2B45-BA79-4A619B77A0F8}" type="pres">
      <dgm:prSet presAssocID="{155C8743-FF0B-8743-B857-2F05A6F4C285}" presName="childText" presStyleLbl="revTx" presStyleIdx="0" presStyleCnt="3">
        <dgm:presLayoutVars>
          <dgm:bulletEnabled val="1"/>
        </dgm:presLayoutVars>
      </dgm:prSet>
      <dgm:spPr/>
      <dgm:t>
        <a:bodyPr/>
        <a:lstStyle/>
        <a:p>
          <a:endParaRPr lang="en-US"/>
        </a:p>
      </dgm:t>
    </dgm:pt>
    <dgm:pt modelId="{6ADA97E9-EFBD-DE43-8ED4-429E83902272}" type="pres">
      <dgm:prSet presAssocID="{16449DE6-E590-FC40-8CDD-74D361E8695C}" presName="parentText" presStyleLbl="node1" presStyleIdx="1" presStyleCnt="3">
        <dgm:presLayoutVars>
          <dgm:chMax val="0"/>
          <dgm:bulletEnabled val="1"/>
        </dgm:presLayoutVars>
      </dgm:prSet>
      <dgm:spPr/>
      <dgm:t>
        <a:bodyPr/>
        <a:lstStyle/>
        <a:p>
          <a:endParaRPr lang="en-US"/>
        </a:p>
      </dgm:t>
    </dgm:pt>
    <dgm:pt modelId="{D3EFA71C-9744-EF49-9EEB-A0810A3D730F}" type="pres">
      <dgm:prSet presAssocID="{16449DE6-E590-FC40-8CDD-74D361E8695C}" presName="childText" presStyleLbl="revTx" presStyleIdx="1" presStyleCnt="3">
        <dgm:presLayoutVars>
          <dgm:bulletEnabled val="1"/>
        </dgm:presLayoutVars>
      </dgm:prSet>
      <dgm:spPr/>
      <dgm:t>
        <a:bodyPr/>
        <a:lstStyle/>
        <a:p>
          <a:endParaRPr lang="en-US"/>
        </a:p>
      </dgm:t>
    </dgm:pt>
    <dgm:pt modelId="{4C6930BC-27F6-B745-BC2F-34866142403E}" type="pres">
      <dgm:prSet presAssocID="{A7CD19FE-5EEB-B54D-BCBB-C2E167814B45}" presName="parentText" presStyleLbl="node1" presStyleIdx="2" presStyleCnt="3">
        <dgm:presLayoutVars>
          <dgm:chMax val="0"/>
          <dgm:bulletEnabled val="1"/>
        </dgm:presLayoutVars>
      </dgm:prSet>
      <dgm:spPr/>
      <dgm:t>
        <a:bodyPr/>
        <a:lstStyle/>
        <a:p>
          <a:endParaRPr lang="en-US"/>
        </a:p>
      </dgm:t>
    </dgm:pt>
    <dgm:pt modelId="{6979952A-80E5-0841-9127-B4B5415AF218}" type="pres">
      <dgm:prSet presAssocID="{A7CD19FE-5EEB-B54D-BCBB-C2E167814B45}" presName="childText" presStyleLbl="revTx" presStyleIdx="2" presStyleCnt="3">
        <dgm:presLayoutVars>
          <dgm:bulletEnabled val="1"/>
        </dgm:presLayoutVars>
      </dgm:prSet>
      <dgm:spPr/>
      <dgm:t>
        <a:bodyPr/>
        <a:lstStyle/>
        <a:p>
          <a:endParaRPr lang="en-US"/>
        </a:p>
      </dgm:t>
    </dgm:pt>
  </dgm:ptLst>
  <dgm:cxnLst>
    <dgm:cxn modelId="{3F0AEF19-3CAF-8446-9095-BBFC7C67BD0D}" srcId="{10338293-88E9-AF44-BE48-82A2DE4D7166}" destId="{A7CD19FE-5EEB-B54D-BCBB-C2E167814B45}" srcOrd="2" destOrd="0" parTransId="{45182C17-F55B-FD44-9059-AE4E258AEA4E}" sibTransId="{010476F6-4F23-2144-8A63-543A8ABD86EC}"/>
    <dgm:cxn modelId="{D12BF34F-D920-1E41-8974-B3002A349DAC}" type="presOf" srcId="{AF407331-81D8-A944-B0FF-3000463B22CD}" destId="{D3EFA71C-9744-EF49-9EEB-A0810A3D730F}" srcOrd="0" destOrd="0" presId="urn:microsoft.com/office/officeart/2005/8/layout/vList2"/>
    <dgm:cxn modelId="{BD3ABAAC-F189-A946-AC8B-BBDD66AB4C15}" type="presOf" srcId="{10338293-88E9-AF44-BE48-82A2DE4D7166}" destId="{AEF24D6C-B8A1-8842-BB3A-08B8784D9354}" srcOrd="0" destOrd="0" presId="urn:microsoft.com/office/officeart/2005/8/layout/vList2"/>
    <dgm:cxn modelId="{CB24EE9F-0B81-F94F-8A4B-530B85DD7B95}" type="presOf" srcId="{155C8743-FF0B-8743-B857-2F05A6F4C285}" destId="{305C706B-7F83-4B4D-ADA0-6382C80CDA63}" srcOrd="0" destOrd="0" presId="urn:microsoft.com/office/officeart/2005/8/layout/vList2"/>
    <dgm:cxn modelId="{34B345C1-6228-284B-8630-08A1D7E73F64}" srcId="{155C8743-FF0B-8743-B857-2F05A6F4C285}" destId="{EA75DB8D-B727-4A4C-AAD0-F8A87503C97A}" srcOrd="0" destOrd="0" parTransId="{EA5D41BC-5A95-2F40-9D6F-D59F5C2452C8}" sibTransId="{3FB1DAC2-E6DF-D745-B958-D83191B2FF04}"/>
    <dgm:cxn modelId="{8F39D455-2F50-184D-8BE3-7EA5A924B2D8}" type="presOf" srcId="{16449DE6-E590-FC40-8CDD-74D361E8695C}" destId="{6ADA97E9-EFBD-DE43-8ED4-429E83902272}" srcOrd="0" destOrd="0" presId="urn:microsoft.com/office/officeart/2005/8/layout/vList2"/>
    <dgm:cxn modelId="{E870B87F-A478-E042-B24C-5FD16B817A6E}" type="presOf" srcId="{35195AF6-47F7-4049-ADB3-C973F36D676F}" destId="{6979952A-80E5-0841-9127-B4B5415AF218}" srcOrd="0" destOrd="0" presId="urn:microsoft.com/office/officeart/2005/8/layout/vList2"/>
    <dgm:cxn modelId="{0A65530E-9288-584C-9EDD-6C1538081A7A}" srcId="{16449DE6-E590-FC40-8CDD-74D361E8695C}" destId="{AF407331-81D8-A944-B0FF-3000463B22CD}" srcOrd="0" destOrd="0" parTransId="{EE9F34BB-B530-F143-A27D-22B06EF46528}" sibTransId="{483D45F6-9B56-5A40-B484-FF968F98FE3D}"/>
    <dgm:cxn modelId="{8402F3BF-51BB-D84A-BF13-9206B7C1E5D8}" type="presOf" srcId="{EA75DB8D-B727-4A4C-AAD0-F8A87503C97A}" destId="{84C99E67-3F90-2B45-BA79-4A619B77A0F8}" srcOrd="0" destOrd="0" presId="urn:microsoft.com/office/officeart/2005/8/layout/vList2"/>
    <dgm:cxn modelId="{28EDEF59-F6F4-4043-9C5F-E16A713255A2}" srcId="{10338293-88E9-AF44-BE48-82A2DE4D7166}" destId="{16449DE6-E590-FC40-8CDD-74D361E8695C}" srcOrd="1" destOrd="0" parTransId="{24D9BEE9-AAF7-A844-B114-2F6A31534F77}" sibTransId="{909EA4A6-70ED-444B-BD69-45D2585DB194}"/>
    <dgm:cxn modelId="{5B32B094-35AC-5146-8489-A24D18A9043E}" srcId="{10338293-88E9-AF44-BE48-82A2DE4D7166}" destId="{155C8743-FF0B-8743-B857-2F05A6F4C285}" srcOrd="0" destOrd="0" parTransId="{8E4C240D-9E39-7940-95F5-0CFCA29C552E}" sibTransId="{D091D512-55B5-1F41-8A34-2097F20B1AD5}"/>
    <dgm:cxn modelId="{41DDB0FE-067B-F846-8DDA-6825243A976D}" type="presOf" srcId="{A7CD19FE-5EEB-B54D-BCBB-C2E167814B45}" destId="{4C6930BC-27F6-B745-BC2F-34866142403E}" srcOrd="0" destOrd="0" presId="urn:microsoft.com/office/officeart/2005/8/layout/vList2"/>
    <dgm:cxn modelId="{C90E3031-3333-B441-BEB2-B6964DB621AD}" srcId="{A7CD19FE-5EEB-B54D-BCBB-C2E167814B45}" destId="{35195AF6-47F7-4049-ADB3-C973F36D676F}" srcOrd="0" destOrd="0" parTransId="{636EF9FA-F617-A649-9C6E-28D8B8A31D14}" sibTransId="{FB27D3F4-300E-1947-A79B-080742EC027C}"/>
    <dgm:cxn modelId="{CDB9DCBD-36E8-5F4E-AC5A-5DC03219D16F}" type="presParOf" srcId="{AEF24D6C-B8A1-8842-BB3A-08B8784D9354}" destId="{305C706B-7F83-4B4D-ADA0-6382C80CDA63}" srcOrd="0" destOrd="0" presId="urn:microsoft.com/office/officeart/2005/8/layout/vList2"/>
    <dgm:cxn modelId="{7EFA0B0B-5F21-E947-86A6-B931AE3F3AA7}" type="presParOf" srcId="{AEF24D6C-B8A1-8842-BB3A-08B8784D9354}" destId="{84C99E67-3F90-2B45-BA79-4A619B77A0F8}" srcOrd="1" destOrd="0" presId="urn:microsoft.com/office/officeart/2005/8/layout/vList2"/>
    <dgm:cxn modelId="{E5572410-FC9C-B841-9620-D2685ED66D69}" type="presParOf" srcId="{AEF24D6C-B8A1-8842-BB3A-08B8784D9354}" destId="{6ADA97E9-EFBD-DE43-8ED4-429E83902272}" srcOrd="2" destOrd="0" presId="urn:microsoft.com/office/officeart/2005/8/layout/vList2"/>
    <dgm:cxn modelId="{A95B2DE7-BF1D-0540-8BC6-77168830A58C}" type="presParOf" srcId="{AEF24D6C-B8A1-8842-BB3A-08B8784D9354}" destId="{D3EFA71C-9744-EF49-9EEB-A0810A3D730F}" srcOrd="3" destOrd="0" presId="urn:microsoft.com/office/officeart/2005/8/layout/vList2"/>
    <dgm:cxn modelId="{C76C695B-3AB6-D54F-B9DC-2ADA07575342}" type="presParOf" srcId="{AEF24D6C-B8A1-8842-BB3A-08B8784D9354}" destId="{4C6930BC-27F6-B745-BC2F-34866142403E}" srcOrd="4" destOrd="0" presId="urn:microsoft.com/office/officeart/2005/8/layout/vList2"/>
    <dgm:cxn modelId="{F8FFB07E-5B14-8345-876C-24C2279ED5E0}" type="presParOf" srcId="{AEF24D6C-B8A1-8842-BB3A-08B8784D9354}" destId="{6979952A-80E5-0841-9127-B4B5415AF218}" srcOrd="5"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5572B86-9E74-9644-9230-B05D44FF969C}"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US"/>
        </a:p>
      </dgm:t>
    </dgm:pt>
    <dgm:pt modelId="{F4E2A034-3AEE-3344-8B16-E7B11B05EB3F}">
      <dgm:prSet/>
      <dgm:spPr/>
      <dgm:t>
        <a:bodyPr/>
        <a:lstStyle/>
        <a:p>
          <a:pPr rtl="0"/>
          <a:r>
            <a:rPr lang="en-US" dirty="0" smtClean="0"/>
            <a:t>(Class D) Threshold random walk (TRW) scan detection</a:t>
          </a:r>
          <a:endParaRPr lang="en-US" dirty="0"/>
        </a:p>
      </dgm:t>
    </dgm:pt>
    <dgm:pt modelId="{3E5FE8CA-03AC-2944-A199-1CC538BAE435}" type="parTrans" cxnId="{A8249DFF-8D71-E148-B89F-D1C04FB4E0E1}">
      <dgm:prSet/>
      <dgm:spPr/>
      <dgm:t>
        <a:bodyPr/>
        <a:lstStyle/>
        <a:p>
          <a:endParaRPr lang="en-US"/>
        </a:p>
      </dgm:t>
    </dgm:pt>
    <dgm:pt modelId="{D4FA273D-3CA7-2A40-B8F0-3EAAD6E9DD65}" type="sibTrans" cxnId="{A8249DFF-8D71-E148-B89F-D1C04FB4E0E1}">
      <dgm:prSet/>
      <dgm:spPr/>
      <dgm:t>
        <a:bodyPr/>
        <a:lstStyle/>
        <a:p>
          <a:endParaRPr lang="en-US"/>
        </a:p>
      </dgm:t>
    </dgm:pt>
    <dgm:pt modelId="{D1A09547-2DB8-1049-85E4-AED979B25556}">
      <dgm:prSet/>
      <dgm:spPr/>
      <dgm:t>
        <a:bodyPr/>
        <a:lstStyle/>
        <a:p>
          <a:pPr rtl="0"/>
          <a:r>
            <a:rPr lang="en-US" dirty="0" smtClean="0">
              <a:solidFill>
                <a:schemeClr val="bg2"/>
              </a:solidFill>
            </a:rPr>
            <a:t>Exploits randomness in picking designations to connect to as a way of detecting if a scanner is in operation</a:t>
          </a:r>
          <a:endParaRPr lang="en-US" dirty="0">
            <a:solidFill>
              <a:schemeClr val="bg2"/>
            </a:solidFill>
          </a:endParaRPr>
        </a:p>
      </dgm:t>
    </dgm:pt>
    <dgm:pt modelId="{7F16DE50-088E-3F43-848E-BFD5E124BC4E}" type="parTrans" cxnId="{11D70692-2929-DE4A-9718-C30F0DCE006D}">
      <dgm:prSet/>
      <dgm:spPr/>
      <dgm:t>
        <a:bodyPr/>
        <a:lstStyle/>
        <a:p>
          <a:endParaRPr lang="en-US"/>
        </a:p>
      </dgm:t>
    </dgm:pt>
    <dgm:pt modelId="{0BC029C5-8F37-5444-9424-13470271B388}" type="sibTrans" cxnId="{11D70692-2929-DE4A-9718-C30F0DCE006D}">
      <dgm:prSet/>
      <dgm:spPr/>
      <dgm:t>
        <a:bodyPr/>
        <a:lstStyle/>
        <a:p>
          <a:endParaRPr lang="en-US"/>
        </a:p>
      </dgm:t>
    </dgm:pt>
    <dgm:pt modelId="{9BD69CBD-4614-114F-BA1B-CB9AA0084FCC}">
      <dgm:prSet/>
      <dgm:spPr/>
      <dgm:t>
        <a:bodyPr/>
        <a:lstStyle/>
        <a:p>
          <a:pPr rtl="0"/>
          <a:r>
            <a:rPr lang="en-US" dirty="0" smtClean="0"/>
            <a:t>(Class E) Rate limiting</a:t>
          </a:r>
          <a:endParaRPr lang="en-US" dirty="0"/>
        </a:p>
      </dgm:t>
    </dgm:pt>
    <dgm:pt modelId="{7E6D243A-D649-054B-89B7-367FFC02772D}" type="parTrans" cxnId="{3512A751-AFF4-BB48-8CE9-40470EE29B04}">
      <dgm:prSet/>
      <dgm:spPr/>
      <dgm:t>
        <a:bodyPr/>
        <a:lstStyle/>
        <a:p>
          <a:endParaRPr lang="en-US"/>
        </a:p>
      </dgm:t>
    </dgm:pt>
    <dgm:pt modelId="{18BC4142-D347-F94B-814A-D243484EF2F1}" type="sibTrans" cxnId="{3512A751-AFF4-BB48-8CE9-40470EE29B04}">
      <dgm:prSet/>
      <dgm:spPr/>
      <dgm:t>
        <a:bodyPr/>
        <a:lstStyle/>
        <a:p>
          <a:endParaRPr lang="en-US"/>
        </a:p>
      </dgm:t>
    </dgm:pt>
    <dgm:pt modelId="{B9ECE3A6-343B-2A49-9133-23C7273E4787}">
      <dgm:prSet/>
      <dgm:spPr/>
      <dgm:t>
        <a:bodyPr/>
        <a:lstStyle/>
        <a:p>
          <a:pPr rtl="0"/>
          <a:r>
            <a:rPr lang="en-US" dirty="0" smtClean="0">
              <a:solidFill>
                <a:schemeClr val="bg2"/>
              </a:solidFill>
            </a:rPr>
            <a:t>This class limits the rate of </a:t>
          </a:r>
          <a:r>
            <a:rPr lang="en-US" dirty="0" err="1" smtClean="0">
              <a:solidFill>
                <a:schemeClr val="bg2"/>
              </a:solidFill>
            </a:rPr>
            <a:t>scanlike</a:t>
          </a:r>
          <a:r>
            <a:rPr lang="en-US" dirty="0" smtClean="0">
              <a:solidFill>
                <a:schemeClr val="bg2"/>
              </a:solidFill>
            </a:rPr>
            <a:t> traffic from an infected host</a:t>
          </a:r>
          <a:endParaRPr lang="en-US" dirty="0">
            <a:solidFill>
              <a:schemeClr val="bg2"/>
            </a:solidFill>
          </a:endParaRPr>
        </a:p>
      </dgm:t>
    </dgm:pt>
    <dgm:pt modelId="{2C0E3028-C562-DC49-B6E2-966ECEFE5B53}" type="parTrans" cxnId="{A44AF798-E0E1-DC49-9B7D-B3F0B2BC6165}">
      <dgm:prSet/>
      <dgm:spPr/>
      <dgm:t>
        <a:bodyPr/>
        <a:lstStyle/>
        <a:p>
          <a:endParaRPr lang="en-US"/>
        </a:p>
      </dgm:t>
    </dgm:pt>
    <dgm:pt modelId="{2BFAB02D-AAA5-994B-B24C-8BE3FBBB3168}" type="sibTrans" cxnId="{A44AF798-E0E1-DC49-9B7D-B3F0B2BC6165}">
      <dgm:prSet/>
      <dgm:spPr/>
      <dgm:t>
        <a:bodyPr/>
        <a:lstStyle/>
        <a:p>
          <a:endParaRPr lang="en-US"/>
        </a:p>
      </dgm:t>
    </dgm:pt>
    <dgm:pt modelId="{4FF66EA8-B377-3244-9077-45DE481CDBAD}">
      <dgm:prSet/>
      <dgm:spPr/>
      <dgm:t>
        <a:bodyPr/>
        <a:lstStyle/>
        <a:p>
          <a:pPr rtl="0"/>
          <a:r>
            <a:rPr lang="en-US" dirty="0" smtClean="0"/>
            <a:t>(Class F) Rate halting</a:t>
          </a:r>
          <a:endParaRPr lang="en-US" dirty="0"/>
        </a:p>
      </dgm:t>
    </dgm:pt>
    <dgm:pt modelId="{9E4B6DF1-6196-BD4A-9737-EDB24C7B9A9E}" type="parTrans" cxnId="{44E4D07D-94A1-DF4B-AD7F-56ADCDAD9451}">
      <dgm:prSet/>
      <dgm:spPr/>
      <dgm:t>
        <a:bodyPr/>
        <a:lstStyle/>
        <a:p>
          <a:endParaRPr lang="en-US"/>
        </a:p>
      </dgm:t>
    </dgm:pt>
    <dgm:pt modelId="{91EDC58B-AA45-9E49-9140-AF3F0765CE83}" type="sibTrans" cxnId="{44E4D07D-94A1-DF4B-AD7F-56ADCDAD9451}">
      <dgm:prSet/>
      <dgm:spPr/>
      <dgm:t>
        <a:bodyPr/>
        <a:lstStyle/>
        <a:p>
          <a:endParaRPr lang="en-US"/>
        </a:p>
      </dgm:t>
    </dgm:pt>
    <dgm:pt modelId="{1EC7E595-03ED-144A-A46A-85F512D0E671}">
      <dgm:prSet/>
      <dgm:spPr/>
      <dgm:t>
        <a:bodyPr/>
        <a:lstStyle/>
        <a:p>
          <a:pPr rtl="0"/>
          <a:r>
            <a:rPr lang="en-US" dirty="0" smtClean="0">
              <a:solidFill>
                <a:schemeClr val="tx2">
                  <a:lumMod val="10000"/>
                </a:schemeClr>
              </a:solidFill>
            </a:rPr>
            <a:t>This approach immediately blocks outgoing traffic when a threshold is exceeded either in outgoing connection rate or in diversity of connection attempts</a:t>
          </a:r>
          <a:endParaRPr lang="en-US" dirty="0">
            <a:solidFill>
              <a:schemeClr val="tx2">
                <a:lumMod val="10000"/>
              </a:schemeClr>
            </a:solidFill>
          </a:endParaRPr>
        </a:p>
      </dgm:t>
    </dgm:pt>
    <dgm:pt modelId="{138E9247-C0CF-1249-98F6-50BE7DA8F798}" type="parTrans" cxnId="{3C63134D-D08F-CB4A-B596-2AFA1A50B25E}">
      <dgm:prSet/>
      <dgm:spPr/>
      <dgm:t>
        <a:bodyPr/>
        <a:lstStyle/>
        <a:p>
          <a:endParaRPr lang="en-US"/>
        </a:p>
      </dgm:t>
    </dgm:pt>
    <dgm:pt modelId="{3AA06496-7A72-C346-914E-DF73CBE5D268}" type="sibTrans" cxnId="{3C63134D-D08F-CB4A-B596-2AFA1A50B25E}">
      <dgm:prSet/>
      <dgm:spPr/>
      <dgm:t>
        <a:bodyPr/>
        <a:lstStyle/>
        <a:p>
          <a:endParaRPr lang="en-US"/>
        </a:p>
      </dgm:t>
    </dgm:pt>
    <dgm:pt modelId="{1A96157B-56B6-8241-AF50-0A1904AE380C}" type="pres">
      <dgm:prSet presAssocID="{F5572B86-9E74-9644-9230-B05D44FF969C}" presName="linear" presStyleCnt="0">
        <dgm:presLayoutVars>
          <dgm:animLvl val="lvl"/>
          <dgm:resizeHandles val="exact"/>
        </dgm:presLayoutVars>
      </dgm:prSet>
      <dgm:spPr/>
      <dgm:t>
        <a:bodyPr/>
        <a:lstStyle/>
        <a:p>
          <a:endParaRPr lang="en-US"/>
        </a:p>
      </dgm:t>
    </dgm:pt>
    <dgm:pt modelId="{E9221835-EC55-024E-B51E-D536477D725B}" type="pres">
      <dgm:prSet presAssocID="{F4E2A034-3AEE-3344-8B16-E7B11B05EB3F}" presName="parentText" presStyleLbl="node1" presStyleIdx="0" presStyleCnt="3">
        <dgm:presLayoutVars>
          <dgm:chMax val="0"/>
          <dgm:bulletEnabled val="1"/>
        </dgm:presLayoutVars>
      </dgm:prSet>
      <dgm:spPr/>
      <dgm:t>
        <a:bodyPr/>
        <a:lstStyle/>
        <a:p>
          <a:endParaRPr lang="en-US"/>
        </a:p>
      </dgm:t>
    </dgm:pt>
    <dgm:pt modelId="{977D0594-0DD7-AA46-A068-118742B091C9}" type="pres">
      <dgm:prSet presAssocID="{F4E2A034-3AEE-3344-8B16-E7B11B05EB3F}" presName="childText" presStyleLbl="revTx" presStyleIdx="0" presStyleCnt="3">
        <dgm:presLayoutVars>
          <dgm:bulletEnabled val="1"/>
        </dgm:presLayoutVars>
      </dgm:prSet>
      <dgm:spPr/>
      <dgm:t>
        <a:bodyPr/>
        <a:lstStyle/>
        <a:p>
          <a:endParaRPr lang="en-US"/>
        </a:p>
      </dgm:t>
    </dgm:pt>
    <dgm:pt modelId="{E223264A-6A9A-044D-84B5-85A20CC6376B}" type="pres">
      <dgm:prSet presAssocID="{9BD69CBD-4614-114F-BA1B-CB9AA0084FCC}" presName="parentText" presStyleLbl="node1" presStyleIdx="1" presStyleCnt="3">
        <dgm:presLayoutVars>
          <dgm:chMax val="0"/>
          <dgm:bulletEnabled val="1"/>
        </dgm:presLayoutVars>
      </dgm:prSet>
      <dgm:spPr/>
      <dgm:t>
        <a:bodyPr/>
        <a:lstStyle/>
        <a:p>
          <a:endParaRPr lang="en-US"/>
        </a:p>
      </dgm:t>
    </dgm:pt>
    <dgm:pt modelId="{080D7CAD-96B0-5F45-B4B5-CF5D866247C0}" type="pres">
      <dgm:prSet presAssocID="{9BD69CBD-4614-114F-BA1B-CB9AA0084FCC}" presName="childText" presStyleLbl="revTx" presStyleIdx="1" presStyleCnt="3">
        <dgm:presLayoutVars>
          <dgm:bulletEnabled val="1"/>
        </dgm:presLayoutVars>
      </dgm:prSet>
      <dgm:spPr/>
      <dgm:t>
        <a:bodyPr/>
        <a:lstStyle/>
        <a:p>
          <a:endParaRPr lang="en-US"/>
        </a:p>
      </dgm:t>
    </dgm:pt>
    <dgm:pt modelId="{59010F05-E5F6-2D45-8556-8923C43373C4}" type="pres">
      <dgm:prSet presAssocID="{4FF66EA8-B377-3244-9077-45DE481CDBAD}" presName="parentText" presStyleLbl="node1" presStyleIdx="2" presStyleCnt="3">
        <dgm:presLayoutVars>
          <dgm:chMax val="0"/>
          <dgm:bulletEnabled val="1"/>
        </dgm:presLayoutVars>
      </dgm:prSet>
      <dgm:spPr/>
      <dgm:t>
        <a:bodyPr/>
        <a:lstStyle/>
        <a:p>
          <a:endParaRPr lang="en-US"/>
        </a:p>
      </dgm:t>
    </dgm:pt>
    <dgm:pt modelId="{0087519D-A0DE-8E49-B3C7-A47D8444400F}" type="pres">
      <dgm:prSet presAssocID="{4FF66EA8-B377-3244-9077-45DE481CDBAD}" presName="childText" presStyleLbl="revTx" presStyleIdx="2" presStyleCnt="3">
        <dgm:presLayoutVars>
          <dgm:bulletEnabled val="1"/>
        </dgm:presLayoutVars>
      </dgm:prSet>
      <dgm:spPr/>
      <dgm:t>
        <a:bodyPr/>
        <a:lstStyle/>
        <a:p>
          <a:endParaRPr lang="en-US"/>
        </a:p>
      </dgm:t>
    </dgm:pt>
  </dgm:ptLst>
  <dgm:cxnLst>
    <dgm:cxn modelId="{3C63134D-D08F-CB4A-B596-2AFA1A50B25E}" srcId="{4FF66EA8-B377-3244-9077-45DE481CDBAD}" destId="{1EC7E595-03ED-144A-A46A-85F512D0E671}" srcOrd="0" destOrd="0" parTransId="{138E9247-C0CF-1249-98F6-50BE7DA8F798}" sibTransId="{3AA06496-7A72-C346-914E-DF73CBE5D268}"/>
    <dgm:cxn modelId="{A9947C97-D7FB-BB46-B0B4-F47D5985B0B8}" type="presOf" srcId="{4FF66EA8-B377-3244-9077-45DE481CDBAD}" destId="{59010F05-E5F6-2D45-8556-8923C43373C4}" srcOrd="0" destOrd="0" presId="urn:microsoft.com/office/officeart/2005/8/layout/vList2"/>
    <dgm:cxn modelId="{4918659E-AB6D-1A42-BD62-4BBF0A3D9E3B}" type="presOf" srcId="{D1A09547-2DB8-1049-85E4-AED979B25556}" destId="{977D0594-0DD7-AA46-A068-118742B091C9}" srcOrd="0" destOrd="0" presId="urn:microsoft.com/office/officeart/2005/8/layout/vList2"/>
    <dgm:cxn modelId="{2C85D9EA-B043-D24A-B9C0-1F2693115506}" type="presOf" srcId="{9BD69CBD-4614-114F-BA1B-CB9AA0084FCC}" destId="{E223264A-6A9A-044D-84B5-85A20CC6376B}" srcOrd="0" destOrd="0" presId="urn:microsoft.com/office/officeart/2005/8/layout/vList2"/>
    <dgm:cxn modelId="{11D70692-2929-DE4A-9718-C30F0DCE006D}" srcId="{F4E2A034-3AEE-3344-8B16-E7B11B05EB3F}" destId="{D1A09547-2DB8-1049-85E4-AED979B25556}" srcOrd="0" destOrd="0" parTransId="{7F16DE50-088E-3F43-848E-BFD5E124BC4E}" sibTransId="{0BC029C5-8F37-5444-9424-13470271B388}"/>
    <dgm:cxn modelId="{A44AF798-E0E1-DC49-9B7D-B3F0B2BC6165}" srcId="{9BD69CBD-4614-114F-BA1B-CB9AA0084FCC}" destId="{B9ECE3A6-343B-2A49-9133-23C7273E4787}" srcOrd="0" destOrd="0" parTransId="{2C0E3028-C562-DC49-B6E2-966ECEFE5B53}" sibTransId="{2BFAB02D-AAA5-994B-B24C-8BE3FBBB3168}"/>
    <dgm:cxn modelId="{8CB28D2F-E339-0E4D-B4D6-7C4D345896C4}" type="presOf" srcId="{F4E2A034-3AEE-3344-8B16-E7B11B05EB3F}" destId="{E9221835-EC55-024E-B51E-D536477D725B}" srcOrd="0" destOrd="0" presId="urn:microsoft.com/office/officeart/2005/8/layout/vList2"/>
    <dgm:cxn modelId="{FBD480BC-0356-DB40-80C1-2987B0B04920}" type="presOf" srcId="{1EC7E595-03ED-144A-A46A-85F512D0E671}" destId="{0087519D-A0DE-8E49-B3C7-A47D8444400F}" srcOrd="0" destOrd="0" presId="urn:microsoft.com/office/officeart/2005/8/layout/vList2"/>
    <dgm:cxn modelId="{3512A751-AFF4-BB48-8CE9-40470EE29B04}" srcId="{F5572B86-9E74-9644-9230-B05D44FF969C}" destId="{9BD69CBD-4614-114F-BA1B-CB9AA0084FCC}" srcOrd="1" destOrd="0" parTransId="{7E6D243A-D649-054B-89B7-367FFC02772D}" sibTransId="{18BC4142-D347-F94B-814A-D243484EF2F1}"/>
    <dgm:cxn modelId="{44E4D07D-94A1-DF4B-AD7F-56ADCDAD9451}" srcId="{F5572B86-9E74-9644-9230-B05D44FF969C}" destId="{4FF66EA8-B377-3244-9077-45DE481CDBAD}" srcOrd="2" destOrd="0" parTransId="{9E4B6DF1-6196-BD4A-9737-EDB24C7B9A9E}" sibTransId="{91EDC58B-AA45-9E49-9140-AF3F0765CE83}"/>
    <dgm:cxn modelId="{7EBE2B88-C898-384E-B546-C1D5C9823163}" type="presOf" srcId="{B9ECE3A6-343B-2A49-9133-23C7273E4787}" destId="{080D7CAD-96B0-5F45-B4B5-CF5D866247C0}" srcOrd="0" destOrd="0" presId="urn:microsoft.com/office/officeart/2005/8/layout/vList2"/>
    <dgm:cxn modelId="{A8249DFF-8D71-E148-B89F-D1C04FB4E0E1}" srcId="{F5572B86-9E74-9644-9230-B05D44FF969C}" destId="{F4E2A034-3AEE-3344-8B16-E7B11B05EB3F}" srcOrd="0" destOrd="0" parTransId="{3E5FE8CA-03AC-2944-A199-1CC538BAE435}" sibTransId="{D4FA273D-3CA7-2A40-B8F0-3EAAD6E9DD65}"/>
    <dgm:cxn modelId="{5F5512E0-5EEC-2241-9EA1-DE0915B43BFD}" type="presOf" srcId="{F5572B86-9E74-9644-9230-B05D44FF969C}" destId="{1A96157B-56B6-8241-AF50-0A1904AE380C}" srcOrd="0" destOrd="0" presId="urn:microsoft.com/office/officeart/2005/8/layout/vList2"/>
    <dgm:cxn modelId="{494207E3-859A-3A4C-96A8-658446E070EF}" type="presParOf" srcId="{1A96157B-56B6-8241-AF50-0A1904AE380C}" destId="{E9221835-EC55-024E-B51E-D536477D725B}" srcOrd="0" destOrd="0" presId="urn:microsoft.com/office/officeart/2005/8/layout/vList2"/>
    <dgm:cxn modelId="{46535ADC-E402-1A40-BCBF-E524C51A3062}" type="presParOf" srcId="{1A96157B-56B6-8241-AF50-0A1904AE380C}" destId="{977D0594-0DD7-AA46-A068-118742B091C9}" srcOrd="1" destOrd="0" presId="urn:microsoft.com/office/officeart/2005/8/layout/vList2"/>
    <dgm:cxn modelId="{4C0F04D5-F415-3447-9312-EEAAB0276BD7}" type="presParOf" srcId="{1A96157B-56B6-8241-AF50-0A1904AE380C}" destId="{E223264A-6A9A-044D-84B5-85A20CC6376B}" srcOrd="2" destOrd="0" presId="urn:microsoft.com/office/officeart/2005/8/layout/vList2"/>
    <dgm:cxn modelId="{8ACB55C2-3EFC-E240-89F5-F598F031B9C5}" type="presParOf" srcId="{1A96157B-56B6-8241-AF50-0A1904AE380C}" destId="{080D7CAD-96B0-5F45-B4B5-CF5D866247C0}" srcOrd="3" destOrd="0" presId="urn:microsoft.com/office/officeart/2005/8/layout/vList2"/>
    <dgm:cxn modelId="{1A816C3A-62B2-6445-85F5-A4A0E320344D}" type="presParOf" srcId="{1A96157B-56B6-8241-AF50-0A1904AE380C}" destId="{59010F05-E5F6-2D45-8556-8923C43373C4}" srcOrd="4" destOrd="0" presId="urn:microsoft.com/office/officeart/2005/8/layout/vList2"/>
    <dgm:cxn modelId="{6ACB5541-2939-0342-81FF-25CCCBA6A395}" type="presParOf" srcId="{1A96157B-56B6-8241-AF50-0A1904AE380C}" destId="{0087519D-A0DE-8E49-B3C7-A47D8444400F}" srcOrd="5"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756FC86-8A3D-D645-8F91-A2D9DFD265FA}" type="doc">
      <dgm:prSet loTypeId="urn:microsoft.com/office/officeart/2005/8/layout/hProcess11" loCatId="process" qsTypeId="urn:microsoft.com/office/officeart/2005/8/quickstyle/simple4" qsCatId="simple" csTypeId="urn:microsoft.com/office/officeart/2005/8/colors/accent1_2" csCatId="accent1" phldr="1"/>
      <dgm:spPr/>
    </dgm:pt>
    <dgm:pt modelId="{21C0AF95-0255-FA4D-B3C1-9D3C479382C7}">
      <dgm:prSet phldrT="[Text]"/>
      <dgm:spPr/>
      <dgm:t>
        <a:bodyPr/>
        <a:lstStyle/>
        <a:p>
          <a:r>
            <a:rPr lang="en-AU" dirty="0" smtClean="0">
              <a:solidFill>
                <a:schemeClr val="tx2">
                  <a:lumMod val="10000"/>
                </a:schemeClr>
              </a:solidFill>
            </a:rPr>
            <a:t>Attack prevention and </a:t>
          </a:r>
          <a:r>
            <a:rPr lang="en-AU" dirty="0" err="1" smtClean="0">
              <a:solidFill>
                <a:schemeClr val="tx2">
                  <a:lumMod val="10000"/>
                </a:schemeClr>
              </a:solidFill>
            </a:rPr>
            <a:t>preemption</a:t>
          </a:r>
          <a:r>
            <a:rPr lang="en-AU" dirty="0" smtClean="0">
              <a:solidFill>
                <a:schemeClr val="tx2">
                  <a:lumMod val="10000"/>
                </a:schemeClr>
              </a:solidFill>
            </a:rPr>
            <a:t> (before the attack)</a:t>
          </a:r>
          <a:endParaRPr lang="en-US" dirty="0"/>
        </a:p>
      </dgm:t>
    </dgm:pt>
    <dgm:pt modelId="{877E7D66-89CC-3F44-8F96-4F735EEB9314}" type="parTrans" cxnId="{740C4E37-808C-EC42-A2F1-385BCD2DA15B}">
      <dgm:prSet/>
      <dgm:spPr/>
      <dgm:t>
        <a:bodyPr/>
        <a:lstStyle/>
        <a:p>
          <a:endParaRPr lang="en-US"/>
        </a:p>
      </dgm:t>
    </dgm:pt>
    <dgm:pt modelId="{55C3C3CF-F019-374B-9ED9-CD13778EECF5}" type="sibTrans" cxnId="{740C4E37-808C-EC42-A2F1-385BCD2DA15B}">
      <dgm:prSet/>
      <dgm:spPr/>
      <dgm:t>
        <a:bodyPr/>
        <a:lstStyle/>
        <a:p>
          <a:endParaRPr lang="en-US"/>
        </a:p>
      </dgm:t>
    </dgm:pt>
    <dgm:pt modelId="{DC1A3329-2611-5644-B984-37D1667D4A09}">
      <dgm:prSet/>
      <dgm:spPr/>
      <dgm:t>
        <a:bodyPr/>
        <a:lstStyle/>
        <a:p>
          <a:r>
            <a:rPr lang="en-AU" dirty="0" smtClean="0">
              <a:solidFill>
                <a:schemeClr val="tx2">
                  <a:lumMod val="10000"/>
                </a:schemeClr>
              </a:solidFill>
            </a:rPr>
            <a:t>These mechanisms enable the victim to endure attack attempts without denying service to legitimate clients</a:t>
          </a:r>
        </a:p>
      </dgm:t>
    </dgm:pt>
    <dgm:pt modelId="{E01CF015-C9CE-9E44-9C40-F8C8DD078D63}" type="parTrans" cxnId="{FE09DD96-D817-DF4D-8B20-AC8E80D603ED}">
      <dgm:prSet/>
      <dgm:spPr/>
      <dgm:t>
        <a:bodyPr/>
        <a:lstStyle/>
        <a:p>
          <a:endParaRPr lang="en-US"/>
        </a:p>
      </dgm:t>
    </dgm:pt>
    <dgm:pt modelId="{D6EC09C6-6B74-3843-AC27-351DE2D1AAA1}" type="sibTrans" cxnId="{FE09DD96-D817-DF4D-8B20-AC8E80D603ED}">
      <dgm:prSet/>
      <dgm:spPr/>
      <dgm:t>
        <a:bodyPr/>
        <a:lstStyle/>
        <a:p>
          <a:endParaRPr lang="en-US"/>
        </a:p>
      </dgm:t>
    </dgm:pt>
    <dgm:pt modelId="{5EC64B06-2CAC-8948-95B6-0437F6204DA2}">
      <dgm:prSet/>
      <dgm:spPr/>
      <dgm:t>
        <a:bodyPr/>
        <a:lstStyle/>
        <a:p>
          <a:r>
            <a:rPr lang="en-AU" dirty="0" smtClean="0">
              <a:solidFill>
                <a:schemeClr val="tx2">
                  <a:lumMod val="10000"/>
                </a:schemeClr>
              </a:solidFill>
            </a:rPr>
            <a:t>Attack detection and filtering (during the attack)</a:t>
          </a:r>
        </a:p>
      </dgm:t>
    </dgm:pt>
    <dgm:pt modelId="{4BAB503D-3151-DE45-8459-FFF9BD81A373}" type="parTrans" cxnId="{14DFCEAB-4114-504A-B578-B54E0346DB88}">
      <dgm:prSet/>
      <dgm:spPr/>
      <dgm:t>
        <a:bodyPr/>
        <a:lstStyle/>
        <a:p>
          <a:endParaRPr lang="en-US"/>
        </a:p>
      </dgm:t>
    </dgm:pt>
    <dgm:pt modelId="{DCBB88EE-9DDD-F44C-AAC1-8BFF9278EFBB}" type="sibTrans" cxnId="{14DFCEAB-4114-504A-B578-B54E0346DB88}">
      <dgm:prSet/>
      <dgm:spPr/>
      <dgm:t>
        <a:bodyPr/>
        <a:lstStyle/>
        <a:p>
          <a:endParaRPr lang="en-US"/>
        </a:p>
      </dgm:t>
    </dgm:pt>
    <dgm:pt modelId="{10AD2D8E-B2A8-2C4B-9BA0-9147B555EDD9}">
      <dgm:prSet/>
      <dgm:spPr/>
      <dgm:t>
        <a:bodyPr/>
        <a:lstStyle/>
        <a:p>
          <a:r>
            <a:rPr lang="en-AU" smtClean="0">
              <a:solidFill>
                <a:schemeClr val="tx2">
                  <a:lumMod val="10000"/>
                </a:schemeClr>
              </a:solidFill>
            </a:rPr>
            <a:t>These mechanisms attempt to detect the attack as it begins and respond immediately</a:t>
          </a:r>
          <a:endParaRPr lang="en-AU" dirty="0" smtClean="0">
            <a:solidFill>
              <a:schemeClr val="tx2">
                <a:lumMod val="10000"/>
              </a:schemeClr>
            </a:solidFill>
          </a:endParaRPr>
        </a:p>
      </dgm:t>
    </dgm:pt>
    <dgm:pt modelId="{B899977B-82F5-D64F-ACEF-23730803E8DA}" type="parTrans" cxnId="{45A251EA-D1A4-8447-81BF-A3E2836B7FAB}">
      <dgm:prSet/>
      <dgm:spPr/>
      <dgm:t>
        <a:bodyPr/>
        <a:lstStyle/>
        <a:p>
          <a:endParaRPr lang="en-US"/>
        </a:p>
      </dgm:t>
    </dgm:pt>
    <dgm:pt modelId="{18EA508D-1DAF-D147-823E-58048CB80EBE}" type="sibTrans" cxnId="{45A251EA-D1A4-8447-81BF-A3E2836B7FAB}">
      <dgm:prSet/>
      <dgm:spPr/>
      <dgm:t>
        <a:bodyPr/>
        <a:lstStyle/>
        <a:p>
          <a:endParaRPr lang="en-US"/>
        </a:p>
      </dgm:t>
    </dgm:pt>
    <dgm:pt modelId="{B3BDDBB6-DBF9-E447-8D60-C665640CC5BF}">
      <dgm:prSet/>
      <dgm:spPr/>
      <dgm:t>
        <a:bodyPr/>
        <a:lstStyle/>
        <a:p>
          <a:r>
            <a:rPr lang="en-AU" dirty="0" smtClean="0">
              <a:solidFill>
                <a:schemeClr val="tx2">
                  <a:lumMod val="10000"/>
                </a:schemeClr>
              </a:solidFill>
            </a:rPr>
            <a:t>Attack source </a:t>
          </a:r>
          <a:r>
            <a:rPr lang="en-AU" dirty="0" err="1" smtClean="0">
              <a:solidFill>
                <a:schemeClr val="tx2">
                  <a:lumMod val="10000"/>
                </a:schemeClr>
              </a:solidFill>
            </a:rPr>
            <a:t>traceback</a:t>
          </a:r>
          <a:r>
            <a:rPr lang="en-AU" dirty="0" smtClean="0">
              <a:solidFill>
                <a:schemeClr val="tx2">
                  <a:lumMod val="10000"/>
                </a:schemeClr>
              </a:solidFill>
            </a:rPr>
            <a:t> and identification (during and after the attack)</a:t>
          </a:r>
        </a:p>
      </dgm:t>
    </dgm:pt>
    <dgm:pt modelId="{580EDBE2-A892-C94D-B35B-89149D2E983A}" type="parTrans" cxnId="{53B4F0C9-470A-F44A-AD0D-B37F33118BC2}">
      <dgm:prSet/>
      <dgm:spPr/>
      <dgm:t>
        <a:bodyPr/>
        <a:lstStyle/>
        <a:p>
          <a:endParaRPr lang="en-US"/>
        </a:p>
      </dgm:t>
    </dgm:pt>
    <dgm:pt modelId="{58649473-3596-ED48-A40B-71A6C7915878}" type="sibTrans" cxnId="{53B4F0C9-470A-F44A-AD0D-B37F33118BC2}">
      <dgm:prSet/>
      <dgm:spPr/>
      <dgm:t>
        <a:bodyPr/>
        <a:lstStyle/>
        <a:p>
          <a:endParaRPr lang="en-US"/>
        </a:p>
      </dgm:t>
    </dgm:pt>
    <dgm:pt modelId="{FA6E933D-0A36-BE44-B9CB-5650A59D3E65}">
      <dgm:prSet/>
      <dgm:spPr/>
      <dgm:t>
        <a:bodyPr/>
        <a:lstStyle/>
        <a:p>
          <a:r>
            <a:rPr lang="en-AU" dirty="0" smtClean="0">
              <a:solidFill>
                <a:schemeClr val="tx2">
                  <a:lumMod val="10000"/>
                </a:schemeClr>
              </a:solidFill>
            </a:rPr>
            <a:t>This is an attempt to identify the source of the attack as a first step in preventing future attacks</a:t>
          </a:r>
          <a:endParaRPr lang="en-US" dirty="0" smtClean="0">
            <a:solidFill>
              <a:schemeClr val="tx2">
                <a:lumMod val="10000"/>
              </a:schemeClr>
            </a:solidFill>
          </a:endParaRPr>
        </a:p>
      </dgm:t>
    </dgm:pt>
    <dgm:pt modelId="{6C47586C-4982-0143-81A3-49A959CA3A5F}" type="parTrans" cxnId="{0F5CD93F-41C9-314A-9E00-B615DC144A60}">
      <dgm:prSet/>
      <dgm:spPr/>
      <dgm:t>
        <a:bodyPr/>
        <a:lstStyle/>
        <a:p>
          <a:endParaRPr lang="en-US"/>
        </a:p>
      </dgm:t>
    </dgm:pt>
    <dgm:pt modelId="{23D9C18A-5078-EB40-9AE3-077804C2D7C6}" type="sibTrans" cxnId="{0F5CD93F-41C9-314A-9E00-B615DC144A60}">
      <dgm:prSet/>
      <dgm:spPr/>
      <dgm:t>
        <a:bodyPr/>
        <a:lstStyle/>
        <a:p>
          <a:endParaRPr lang="en-US"/>
        </a:p>
      </dgm:t>
    </dgm:pt>
    <dgm:pt modelId="{6AA6E4A9-49CE-A144-87B4-30DC25BA3189}" type="pres">
      <dgm:prSet presAssocID="{C756FC86-8A3D-D645-8F91-A2D9DFD265FA}" presName="Name0" presStyleCnt="0">
        <dgm:presLayoutVars>
          <dgm:dir/>
          <dgm:resizeHandles val="exact"/>
        </dgm:presLayoutVars>
      </dgm:prSet>
      <dgm:spPr/>
    </dgm:pt>
    <dgm:pt modelId="{5B211D94-E0B3-224D-85D6-03F94CF5032E}" type="pres">
      <dgm:prSet presAssocID="{C756FC86-8A3D-D645-8F91-A2D9DFD265FA}" presName="arrow" presStyleLbl="bgShp" presStyleIdx="0" presStyleCnt="1"/>
      <dgm:spPr>
        <a:solidFill>
          <a:schemeClr val="tx2"/>
        </a:solidFill>
        <a:ln>
          <a:solidFill>
            <a:schemeClr val="bg2"/>
          </a:solidFill>
        </a:ln>
      </dgm:spPr>
    </dgm:pt>
    <dgm:pt modelId="{546E1F5B-0F3E-0C44-8DB1-A1ECF40562B7}" type="pres">
      <dgm:prSet presAssocID="{C756FC86-8A3D-D645-8F91-A2D9DFD265FA}" presName="points" presStyleCnt="0"/>
      <dgm:spPr/>
    </dgm:pt>
    <dgm:pt modelId="{02EB7B0B-F0C9-7C41-B94D-21A0443AC48B}" type="pres">
      <dgm:prSet presAssocID="{21C0AF95-0255-FA4D-B3C1-9D3C479382C7}" presName="compositeA" presStyleCnt="0"/>
      <dgm:spPr/>
    </dgm:pt>
    <dgm:pt modelId="{B37973A5-3F75-504B-81AE-53EABF90B603}" type="pres">
      <dgm:prSet presAssocID="{21C0AF95-0255-FA4D-B3C1-9D3C479382C7}" presName="textA" presStyleLbl="revTx" presStyleIdx="0" presStyleCnt="3" custScaleX="167099">
        <dgm:presLayoutVars>
          <dgm:bulletEnabled val="1"/>
        </dgm:presLayoutVars>
      </dgm:prSet>
      <dgm:spPr/>
      <dgm:t>
        <a:bodyPr/>
        <a:lstStyle/>
        <a:p>
          <a:endParaRPr lang="en-US"/>
        </a:p>
      </dgm:t>
    </dgm:pt>
    <dgm:pt modelId="{0C3ED519-DC9A-F74C-AA95-269434E5D617}" type="pres">
      <dgm:prSet presAssocID="{21C0AF95-0255-FA4D-B3C1-9D3C479382C7}" presName="circleA" presStyleLbl="node1" presStyleIdx="0" presStyleCnt="3"/>
      <dgm:spPr>
        <a:ln>
          <a:solidFill>
            <a:schemeClr val="bg2"/>
          </a:solidFill>
        </a:ln>
      </dgm:spPr>
    </dgm:pt>
    <dgm:pt modelId="{FFBC523C-C3AB-8C44-B00B-3C7BB9E7752C}" type="pres">
      <dgm:prSet presAssocID="{21C0AF95-0255-FA4D-B3C1-9D3C479382C7}" presName="spaceA" presStyleCnt="0"/>
      <dgm:spPr/>
    </dgm:pt>
    <dgm:pt modelId="{A0D74067-8DCD-6E4B-BC68-67533D15C163}" type="pres">
      <dgm:prSet presAssocID="{55C3C3CF-F019-374B-9ED9-CD13778EECF5}" presName="space" presStyleCnt="0"/>
      <dgm:spPr/>
    </dgm:pt>
    <dgm:pt modelId="{D53B914E-2499-ED4A-80CB-522F63869527}" type="pres">
      <dgm:prSet presAssocID="{5EC64B06-2CAC-8948-95B6-0437F6204DA2}" presName="compositeB" presStyleCnt="0"/>
      <dgm:spPr/>
    </dgm:pt>
    <dgm:pt modelId="{86F35800-101B-7746-BF37-D48B88E6E1EF}" type="pres">
      <dgm:prSet presAssocID="{5EC64B06-2CAC-8948-95B6-0437F6204DA2}" presName="textB" presStyleLbl="revTx" presStyleIdx="1" presStyleCnt="3" custScaleX="127958">
        <dgm:presLayoutVars>
          <dgm:bulletEnabled val="1"/>
        </dgm:presLayoutVars>
      </dgm:prSet>
      <dgm:spPr/>
      <dgm:t>
        <a:bodyPr/>
        <a:lstStyle/>
        <a:p>
          <a:endParaRPr lang="en-US"/>
        </a:p>
      </dgm:t>
    </dgm:pt>
    <dgm:pt modelId="{553B5B06-1D9A-6C41-96C0-A3410ADE5290}" type="pres">
      <dgm:prSet presAssocID="{5EC64B06-2CAC-8948-95B6-0437F6204DA2}" presName="circleB" presStyleLbl="node1" presStyleIdx="1" presStyleCnt="3"/>
      <dgm:spPr>
        <a:ln>
          <a:solidFill>
            <a:schemeClr val="bg2"/>
          </a:solidFill>
        </a:ln>
      </dgm:spPr>
    </dgm:pt>
    <dgm:pt modelId="{A1AF2C4C-3DD4-9843-B82C-CF8730300065}" type="pres">
      <dgm:prSet presAssocID="{5EC64B06-2CAC-8948-95B6-0437F6204DA2}" presName="spaceB" presStyleCnt="0"/>
      <dgm:spPr/>
    </dgm:pt>
    <dgm:pt modelId="{ED28E046-C425-2646-B6FF-169F711DF070}" type="pres">
      <dgm:prSet presAssocID="{DCBB88EE-9DDD-F44C-AAC1-8BFF9278EFBB}" presName="space" presStyleCnt="0"/>
      <dgm:spPr/>
    </dgm:pt>
    <dgm:pt modelId="{DCB0305D-BBBF-D848-B614-CE95AB8A109C}" type="pres">
      <dgm:prSet presAssocID="{B3BDDBB6-DBF9-E447-8D60-C665640CC5BF}" presName="compositeA" presStyleCnt="0"/>
      <dgm:spPr/>
    </dgm:pt>
    <dgm:pt modelId="{A9D28860-FF58-F146-B027-CD41E7494376}" type="pres">
      <dgm:prSet presAssocID="{B3BDDBB6-DBF9-E447-8D60-C665640CC5BF}" presName="textA" presStyleLbl="revTx" presStyleIdx="2" presStyleCnt="3">
        <dgm:presLayoutVars>
          <dgm:bulletEnabled val="1"/>
        </dgm:presLayoutVars>
      </dgm:prSet>
      <dgm:spPr/>
      <dgm:t>
        <a:bodyPr/>
        <a:lstStyle/>
        <a:p>
          <a:endParaRPr lang="en-US"/>
        </a:p>
      </dgm:t>
    </dgm:pt>
    <dgm:pt modelId="{F9822F7C-2E72-3246-BE69-A3E249F281EA}" type="pres">
      <dgm:prSet presAssocID="{B3BDDBB6-DBF9-E447-8D60-C665640CC5BF}" presName="circleA" presStyleLbl="node1" presStyleIdx="2" presStyleCnt="3"/>
      <dgm:spPr>
        <a:ln>
          <a:solidFill>
            <a:schemeClr val="bg2"/>
          </a:solidFill>
        </a:ln>
      </dgm:spPr>
    </dgm:pt>
    <dgm:pt modelId="{AD999959-7D97-BC40-8D13-1A02A00AB059}" type="pres">
      <dgm:prSet presAssocID="{B3BDDBB6-DBF9-E447-8D60-C665640CC5BF}" presName="spaceA" presStyleCnt="0"/>
      <dgm:spPr/>
    </dgm:pt>
  </dgm:ptLst>
  <dgm:cxnLst>
    <dgm:cxn modelId="{14DFCEAB-4114-504A-B578-B54E0346DB88}" srcId="{C756FC86-8A3D-D645-8F91-A2D9DFD265FA}" destId="{5EC64B06-2CAC-8948-95B6-0437F6204DA2}" srcOrd="1" destOrd="0" parTransId="{4BAB503D-3151-DE45-8459-FFF9BD81A373}" sibTransId="{DCBB88EE-9DDD-F44C-AAC1-8BFF9278EFBB}"/>
    <dgm:cxn modelId="{AF7B66A4-7016-BB4C-B3CA-51B996CA8876}" type="presOf" srcId="{FA6E933D-0A36-BE44-B9CB-5650A59D3E65}" destId="{A9D28860-FF58-F146-B027-CD41E7494376}" srcOrd="0" destOrd="1" presId="urn:microsoft.com/office/officeart/2005/8/layout/hProcess11"/>
    <dgm:cxn modelId="{09C48AD3-3541-6C40-ACD3-190C3EC673E4}" type="presOf" srcId="{21C0AF95-0255-FA4D-B3C1-9D3C479382C7}" destId="{B37973A5-3F75-504B-81AE-53EABF90B603}" srcOrd="0" destOrd="0" presId="urn:microsoft.com/office/officeart/2005/8/layout/hProcess11"/>
    <dgm:cxn modelId="{9AAFAD5F-B616-F040-ADFE-E987C8303F13}" type="presOf" srcId="{B3BDDBB6-DBF9-E447-8D60-C665640CC5BF}" destId="{A9D28860-FF58-F146-B027-CD41E7494376}" srcOrd="0" destOrd="0" presId="urn:microsoft.com/office/officeart/2005/8/layout/hProcess11"/>
    <dgm:cxn modelId="{ED6B12BD-7C81-C042-A37F-98B2B7C1D13E}" type="presOf" srcId="{10AD2D8E-B2A8-2C4B-9BA0-9147B555EDD9}" destId="{86F35800-101B-7746-BF37-D48B88E6E1EF}" srcOrd="0" destOrd="1" presId="urn:microsoft.com/office/officeart/2005/8/layout/hProcess11"/>
    <dgm:cxn modelId="{45A251EA-D1A4-8447-81BF-A3E2836B7FAB}" srcId="{5EC64B06-2CAC-8948-95B6-0437F6204DA2}" destId="{10AD2D8E-B2A8-2C4B-9BA0-9147B555EDD9}" srcOrd="0" destOrd="0" parTransId="{B899977B-82F5-D64F-ACEF-23730803E8DA}" sibTransId="{18EA508D-1DAF-D147-823E-58048CB80EBE}"/>
    <dgm:cxn modelId="{947FD157-E4A5-D24B-8725-857522519209}" type="presOf" srcId="{5EC64B06-2CAC-8948-95B6-0437F6204DA2}" destId="{86F35800-101B-7746-BF37-D48B88E6E1EF}" srcOrd="0" destOrd="0" presId="urn:microsoft.com/office/officeart/2005/8/layout/hProcess11"/>
    <dgm:cxn modelId="{40E8517C-101C-B848-96A0-715F977A29CD}" type="presOf" srcId="{DC1A3329-2611-5644-B984-37D1667D4A09}" destId="{B37973A5-3F75-504B-81AE-53EABF90B603}" srcOrd="0" destOrd="1" presId="urn:microsoft.com/office/officeart/2005/8/layout/hProcess11"/>
    <dgm:cxn modelId="{FE09DD96-D817-DF4D-8B20-AC8E80D603ED}" srcId="{21C0AF95-0255-FA4D-B3C1-9D3C479382C7}" destId="{DC1A3329-2611-5644-B984-37D1667D4A09}" srcOrd="0" destOrd="0" parTransId="{E01CF015-C9CE-9E44-9C40-F8C8DD078D63}" sibTransId="{D6EC09C6-6B74-3843-AC27-351DE2D1AAA1}"/>
    <dgm:cxn modelId="{0F5CD93F-41C9-314A-9E00-B615DC144A60}" srcId="{B3BDDBB6-DBF9-E447-8D60-C665640CC5BF}" destId="{FA6E933D-0A36-BE44-B9CB-5650A59D3E65}" srcOrd="0" destOrd="0" parTransId="{6C47586C-4982-0143-81A3-49A959CA3A5F}" sibTransId="{23D9C18A-5078-EB40-9AE3-077804C2D7C6}"/>
    <dgm:cxn modelId="{53B4F0C9-470A-F44A-AD0D-B37F33118BC2}" srcId="{C756FC86-8A3D-D645-8F91-A2D9DFD265FA}" destId="{B3BDDBB6-DBF9-E447-8D60-C665640CC5BF}" srcOrd="2" destOrd="0" parTransId="{580EDBE2-A892-C94D-B35B-89149D2E983A}" sibTransId="{58649473-3596-ED48-A40B-71A6C7915878}"/>
    <dgm:cxn modelId="{740C4E37-808C-EC42-A2F1-385BCD2DA15B}" srcId="{C756FC86-8A3D-D645-8F91-A2D9DFD265FA}" destId="{21C0AF95-0255-FA4D-B3C1-9D3C479382C7}" srcOrd="0" destOrd="0" parTransId="{877E7D66-89CC-3F44-8F96-4F735EEB9314}" sibTransId="{55C3C3CF-F019-374B-9ED9-CD13778EECF5}"/>
    <dgm:cxn modelId="{C4F384BC-B706-6844-9653-CA4292F4505E}" type="presOf" srcId="{C756FC86-8A3D-D645-8F91-A2D9DFD265FA}" destId="{6AA6E4A9-49CE-A144-87B4-30DC25BA3189}" srcOrd="0" destOrd="0" presId="urn:microsoft.com/office/officeart/2005/8/layout/hProcess11"/>
    <dgm:cxn modelId="{B4ACC85F-3479-C04D-BFD7-1B7B67DDC9DD}" type="presParOf" srcId="{6AA6E4A9-49CE-A144-87B4-30DC25BA3189}" destId="{5B211D94-E0B3-224D-85D6-03F94CF5032E}" srcOrd="0" destOrd="0" presId="urn:microsoft.com/office/officeart/2005/8/layout/hProcess11"/>
    <dgm:cxn modelId="{14894279-040F-214D-BB22-8E0DBB7882A7}" type="presParOf" srcId="{6AA6E4A9-49CE-A144-87B4-30DC25BA3189}" destId="{546E1F5B-0F3E-0C44-8DB1-A1ECF40562B7}" srcOrd="1" destOrd="0" presId="urn:microsoft.com/office/officeart/2005/8/layout/hProcess11"/>
    <dgm:cxn modelId="{5914643C-A5C7-444C-9344-08B5CF27F476}" type="presParOf" srcId="{546E1F5B-0F3E-0C44-8DB1-A1ECF40562B7}" destId="{02EB7B0B-F0C9-7C41-B94D-21A0443AC48B}" srcOrd="0" destOrd="0" presId="urn:microsoft.com/office/officeart/2005/8/layout/hProcess11"/>
    <dgm:cxn modelId="{C9A4DF64-FF7C-0843-BA8F-248920460B81}" type="presParOf" srcId="{02EB7B0B-F0C9-7C41-B94D-21A0443AC48B}" destId="{B37973A5-3F75-504B-81AE-53EABF90B603}" srcOrd="0" destOrd="0" presId="urn:microsoft.com/office/officeart/2005/8/layout/hProcess11"/>
    <dgm:cxn modelId="{F55FB2AD-D5DD-E74E-9BED-AEB51A7806AA}" type="presParOf" srcId="{02EB7B0B-F0C9-7C41-B94D-21A0443AC48B}" destId="{0C3ED519-DC9A-F74C-AA95-269434E5D617}" srcOrd="1" destOrd="0" presId="urn:microsoft.com/office/officeart/2005/8/layout/hProcess11"/>
    <dgm:cxn modelId="{8A218790-24E7-7049-88C6-12338BDB0AE4}" type="presParOf" srcId="{02EB7B0B-F0C9-7C41-B94D-21A0443AC48B}" destId="{FFBC523C-C3AB-8C44-B00B-3C7BB9E7752C}" srcOrd="2" destOrd="0" presId="urn:microsoft.com/office/officeart/2005/8/layout/hProcess11"/>
    <dgm:cxn modelId="{EA2011BB-9BF9-5A45-99BC-0990E7038B39}" type="presParOf" srcId="{546E1F5B-0F3E-0C44-8DB1-A1ECF40562B7}" destId="{A0D74067-8DCD-6E4B-BC68-67533D15C163}" srcOrd="1" destOrd="0" presId="urn:microsoft.com/office/officeart/2005/8/layout/hProcess11"/>
    <dgm:cxn modelId="{6CB24A3C-FAD2-FB42-97F9-ED3D1C9D492B}" type="presParOf" srcId="{546E1F5B-0F3E-0C44-8DB1-A1ECF40562B7}" destId="{D53B914E-2499-ED4A-80CB-522F63869527}" srcOrd="2" destOrd="0" presId="urn:microsoft.com/office/officeart/2005/8/layout/hProcess11"/>
    <dgm:cxn modelId="{DA74EDC0-305E-9047-B963-9809D81EBEAD}" type="presParOf" srcId="{D53B914E-2499-ED4A-80CB-522F63869527}" destId="{86F35800-101B-7746-BF37-D48B88E6E1EF}" srcOrd="0" destOrd="0" presId="urn:microsoft.com/office/officeart/2005/8/layout/hProcess11"/>
    <dgm:cxn modelId="{B744729E-037F-4742-B832-EBE5C24EEE2E}" type="presParOf" srcId="{D53B914E-2499-ED4A-80CB-522F63869527}" destId="{553B5B06-1D9A-6C41-96C0-A3410ADE5290}" srcOrd="1" destOrd="0" presId="urn:microsoft.com/office/officeart/2005/8/layout/hProcess11"/>
    <dgm:cxn modelId="{28D6AD35-1074-264C-9F2F-CFAC00451447}" type="presParOf" srcId="{D53B914E-2499-ED4A-80CB-522F63869527}" destId="{A1AF2C4C-3DD4-9843-B82C-CF8730300065}" srcOrd="2" destOrd="0" presId="urn:microsoft.com/office/officeart/2005/8/layout/hProcess11"/>
    <dgm:cxn modelId="{0B4CD043-F2A3-C648-8583-8D0C6C6F7BDB}" type="presParOf" srcId="{546E1F5B-0F3E-0C44-8DB1-A1ECF40562B7}" destId="{ED28E046-C425-2646-B6FF-169F711DF070}" srcOrd="3" destOrd="0" presId="urn:microsoft.com/office/officeart/2005/8/layout/hProcess11"/>
    <dgm:cxn modelId="{B914E19B-3197-AE48-B1DC-85880C46B586}" type="presParOf" srcId="{546E1F5B-0F3E-0C44-8DB1-A1ECF40562B7}" destId="{DCB0305D-BBBF-D848-B614-CE95AB8A109C}" srcOrd="4" destOrd="0" presId="urn:microsoft.com/office/officeart/2005/8/layout/hProcess11"/>
    <dgm:cxn modelId="{D58EABD3-62E5-054B-8DED-DEA508DF3BE2}" type="presParOf" srcId="{DCB0305D-BBBF-D848-B614-CE95AB8A109C}" destId="{A9D28860-FF58-F146-B027-CD41E7494376}" srcOrd="0" destOrd="0" presId="urn:microsoft.com/office/officeart/2005/8/layout/hProcess11"/>
    <dgm:cxn modelId="{921F02B5-1717-5C49-9F38-A93541C7063E}" type="presParOf" srcId="{DCB0305D-BBBF-D848-B614-CE95AB8A109C}" destId="{F9822F7C-2E72-3246-BE69-A3E249F281EA}" srcOrd="1" destOrd="0" presId="urn:microsoft.com/office/officeart/2005/8/layout/hProcess11"/>
    <dgm:cxn modelId="{25C50968-C0F5-0B48-A8B4-E2A0EA506880}" type="presParOf" srcId="{DCB0305D-BBBF-D848-B614-CE95AB8A109C}" destId="{AD999959-7D97-BC40-8D13-1A02A00AB059}" srcOrd="2" destOrd="0" presId="urn:microsoft.com/office/officeart/2005/8/layout/hProcess1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036889-55B5-1C4E-A260-0CC1104A3671}"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754103D2-7114-FF4F-9CC8-9B11C2142F21}">
      <dgm:prSet phldrT="[Text]" custT="1"/>
      <dgm:spPr/>
      <dgm:t>
        <a:bodyPr/>
        <a:lstStyle/>
        <a:p>
          <a:r>
            <a:rPr lang="en-US" sz="2400" dirty="0" smtClean="0">
              <a:solidFill>
                <a:schemeClr val="tx1"/>
              </a:solidFill>
            </a:rPr>
            <a:t>Infection mechanism</a:t>
          </a:r>
          <a:endParaRPr lang="en-US" sz="2400" dirty="0">
            <a:solidFill>
              <a:schemeClr val="tx1"/>
            </a:solidFill>
          </a:endParaRPr>
        </a:p>
      </dgm:t>
    </dgm:pt>
    <dgm:pt modelId="{11DFB27A-98E4-7D4B-881A-4579E5471618}" type="parTrans" cxnId="{FE2EB589-D0D4-D044-B7D2-862BEDDB553E}">
      <dgm:prSet/>
      <dgm:spPr/>
      <dgm:t>
        <a:bodyPr/>
        <a:lstStyle/>
        <a:p>
          <a:endParaRPr lang="en-US"/>
        </a:p>
      </dgm:t>
    </dgm:pt>
    <dgm:pt modelId="{75DC1EA7-4AE7-FF45-89B4-6DE2C69B322F}" type="sibTrans" cxnId="{FE2EB589-D0D4-D044-B7D2-862BEDDB553E}">
      <dgm:prSet/>
      <dgm:spPr/>
      <dgm:t>
        <a:bodyPr/>
        <a:lstStyle/>
        <a:p>
          <a:endParaRPr lang="en-US"/>
        </a:p>
      </dgm:t>
    </dgm:pt>
    <dgm:pt modelId="{26A0EFFE-68B0-D74A-8F0C-72526D62A930}">
      <dgm:prSet/>
      <dgm:spPr/>
      <dgm:t>
        <a:bodyPr/>
        <a:lstStyle/>
        <a:p>
          <a:r>
            <a:rPr lang="en-US" smtClean="0">
              <a:solidFill>
                <a:schemeClr val="tx2">
                  <a:lumMod val="10000"/>
                </a:schemeClr>
              </a:solidFill>
            </a:rPr>
            <a:t>The means by which a virus spreads or propagates, enabling it to replicate</a:t>
          </a:r>
          <a:endParaRPr lang="en-US" dirty="0" smtClean="0">
            <a:solidFill>
              <a:schemeClr val="tx2">
                <a:lumMod val="10000"/>
              </a:schemeClr>
            </a:solidFill>
          </a:endParaRPr>
        </a:p>
      </dgm:t>
    </dgm:pt>
    <dgm:pt modelId="{3C0BA28E-DFB3-0248-8C8B-0B22F159FDD2}" type="parTrans" cxnId="{38B763E9-CEFB-1B41-B268-30F7C6840580}">
      <dgm:prSet/>
      <dgm:spPr/>
      <dgm:t>
        <a:bodyPr/>
        <a:lstStyle/>
        <a:p>
          <a:endParaRPr lang="en-US"/>
        </a:p>
      </dgm:t>
    </dgm:pt>
    <dgm:pt modelId="{80077DE4-8741-4247-A176-903476245A9E}" type="sibTrans" cxnId="{38B763E9-CEFB-1B41-B268-30F7C6840580}">
      <dgm:prSet/>
      <dgm:spPr/>
      <dgm:t>
        <a:bodyPr/>
        <a:lstStyle/>
        <a:p>
          <a:endParaRPr lang="en-US"/>
        </a:p>
      </dgm:t>
    </dgm:pt>
    <dgm:pt modelId="{5B30D683-F682-1543-820A-5DA57DAAD7C5}">
      <dgm:prSet/>
      <dgm:spPr/>
      <dgm:t>
        <a:bodyPr/>
        <a:lstStyle/>
        <a:p>
          <a:r>
            <a:rPr lang="en-US" smtClean="0">
              <a:solidFill>
                <a:schemeClr val="tx2">
                  <a:lumMod val="10000"/>
                </a:schemeClr>
              </a:solidFill>
            </a:rPr>
            <a:t>Also referred to as the </a:t>
          </a:r>
          <a:r>
            <a:rPr lang="en-US" i="1" smtClean="0">
              <a:solidFill>
                <a:schemeClr val="tx2">
                  <a:lumMod val="10000"/>
                </a:schemeClr>
              </a:solidFill>
            </a:rPr>
            <a:t>infection vector</a:t>
          </a:r>
          <a:endParaRPr lang="en-US" i="1" dirty="0" smtClean="0">
            <a:solidFill>
              <a:schemeClr val="tx2">
                <a:lumMod val="10000"/>
              </a:schemeClr>
            </a:solidFill>
          </a:endParaRPr>
        </a:p>
      </dgm:t>
    </dgm:pt>
    <dgm:pt modelId="{25EB024A-7BDE-624A-B29B-051BEB1D0A44}" type="parTrans" cxnId="{FA4E2B75-472F-164A-B3BD-A614613E9754}">
      <dgm:prSet/>
      <dgm:spPr/>
      <dgm:t>
        <a:bodyPr/>
        <a:lstStyle/>
        <a:p>
          <a:endParaRPr lang="en-US"/>
        </a:p>
      </dgm:t>
    </dgm:pt>
    <dgm:pt modelId="{C114A168-D7B3-E843-8073-30CD2FE8059D}" type="sibTrans" cxnId="{FA4E2B75-472F-164A-B3BD-A614613E9754}">
      <dgm:prSet/>
      <dgm:spPr/>
      <dgm:t>
        <a:bodyPr/>
        <a:lstStyle/>
        <a:p>
          <a:endParaRPr lang="en-US"/>
        </a:p>
      </dgm:t>
    </dgm:pt>
    <dgm:pt modelId="{AF316FE1-196C-0345-A594-A5D62F5E961D}">
      <dgm:prSet custT="1"/>
      <dgm:spPr/>
      <dgm:t>
        <a:bodyPr/>
        <a:lstStyle/>
        <a:p>
          <a:r>
            <a:rPr lang="en-US" sz="2400" dirty="0" smtClean="0">
              <a:solidFill>
                <a:schemeClr val="tx1"/>
              </a:solidFill>
            </a:rPr>
            <a:t>Trigger</a:t>
          </a:r>
        </a:p>
      </dgm:t>
    </dgm:pt>
    <dgm:pt modelId="{326F42B6-42E4-064D-A80F-41A32FC62435}" type="parTrans" cxnId="{CAE526EC-3EEF-4644-A475-42556EA6F3EF}">
      <dgm:prSet/>
      <dgm:spPr/>
      <dgm:t>
        <a:bodyPr/>
        <a:lstStyle/>
        <a:p>
          <a:endParaRPr lang="en-US"/>
        </a:p>
      </dgm:t>
    </dgm:pt>
    <dgm:pt modelId="{7C44AC1B-5302-314E-9962-29EEDA32A6BA}" type="sibTrans" cxnId="{CAE526EC-3EEF-4644-A475-42556EA6F3EF}">
      <dgm:prSet/>
      <dgm:spPr/>
      <dgm:t>
        <a:bodyPr/>
        <a:lstStyle/>
        <a:p>
          <a:endParaRPr lang="en-US"/>
        </a:p>
      </dgm:t>
    </dgm:pt>
    <dgm:pt modelId="{B57898A0-35BA-BB41-9D19-27A4EC3A11D7}">
      <dgm:prSet/>
      <dgm:spPr/>
      <dgm:t>
        <a:bodyPr/>
        <a:lstStyle/>
        <a:p>
          <a:r>
            <a:rPr lang="en-US" smtClean="0">
              <a:solidFill>
                <a:schemeClr val="tx2">
                  <a:lumMod val="10000"/>
                </a:schemeClr>
              </a:solidFill>
            </a:rPr>
            <a:t>The event or condition that determines when the payload is activated or delivered</a:t>
          </a:r>
          <a:endParaRPr lang="en-US" dirty="0" smtClean="0">
            <a:solidFill>
              <a:schemeClr val="tx2">
                <a:lumMod val="10000"/>
              </a:schemeClr>
            </a:solidFill>
          </a:endParaRPr>
        </a:p>
      </dgm:t>
    </dgm:pt>
    <dgm:pt modelId="{CDC8292F-91E3-B34F-B20D-9C2A71C36065}" type="parTrans" cxnId="{2F503481-37DB-A248-BFE1-7D1815426D35}">
      <dgm:prSet/>
      <dgm:spPr/>
      <dgm:t>
        <a:bodyPr/>
        <a:lstStyle/>
        <a:p>
          <a:endParaRPr lang="en-US"/>
        </a:p>
      </dgm:t>
    </dgm:pt>
    <dgm:pt modelId="{B6C0329D-8FFA-1641-BD51-0301BD67577A}" type="sibTrans" cxnId="{2F503481-37DB-A248-BFE1-7D1815426D35}">
      <dgm:prSet/>
      <dgm:spPr/>
      <dgm:t>
        <a:bodyPr/>
        <a:lstStyle/>
        <a:p>
          <a:endParaRPr lang="en-US"/>
        </a:p>
      </dgm:t>
    </dgm:pt>
    <dgm:pt modelId="{83C19914-09A3-0C4A-8413-67B51DC15283}">
      <dgm:prSet/>
      <dgm:spPr/>
      <dgm:t>
        <a:bodyPr/>
        <a:lstStyle/>
        <a:p>
          <a:r>
            <a:rPr lang="en-US" smtClean="0">
              <a:solidFill>
                <a:schemeClr val="tx2">
                  <a:lumMod val="10000"/>
                </a:schemeClr>
              </a:solidFill>
            </a:rPr>
            <a:t>Sometimes known as a </a:t>
          </a:r>
          <a:r>
            <a:rPr lang="en-US" i="1" smtClean="0">
              <a:solidFill>
                <a:schemeClr val="tx2">
                  <a:lumMod val="10000"/>
                </a:schemeClr>
              </a:solidFill>
            </a:rPr>
            <a:t>logic bomb</a:t>
          </a:r>
          <a:endParaRPr lang="en-US" i="1" dirty="0" smtClean="0">
            <a:solidFill>
              <a:schemeClr val="tx2">
                <a:lumMod val="10000"/>
              </a:schemeClr>
            </a:solidFill>
          </a:endParaRPr>
        </a:p>
      </dgm:t>
    </dgm:pt>
    <dgm:pt modelId="{F4341D89-8936-B245-A239-B7740464DE45}" type="parTrans" cxnId="{B7C858F5-0844-F34D-93D3-4AF371EBAE59}">
      <dgm:prSet/>
      <dgm:spPr/>
      <dgm:t>
        <a:bodyPr/>
        <a:lstStyle/>
        <a:p>
          <a:endParaRPr lang="en-US"/>
        </a:p>
      </dgm:t>
    </dgm:pt>
    <dgm:pt modelId="{A267A39F-8A08-AB43-8994-A06026442964}" type="sibTrans" cxnId="{B7C858F5-0844-F34D-93D3-4AF371EBAE59}">
      <dgm:prSet/>
      <dgm:spPr/>
      <dgm:t>
        <a:bodyPr/>
        <a:lstStyle/>
        <a:p>
          <a:endParaRPr lang="en-US"/>
        </a:p>
      </dgm:t>
    </dgm:pt>
    <dgm:pt modelId="{C320D665-6602-E749-8FE5-3E463B13308E}">
      <dgm:prSet custT="1"/>
      <dgm:spPr/>
      <dgm:t>
        <a:bodyPr/>
        <a:lstStyle/>
        <a:p>
          <a:r>
            <a:rPr lang="en-US" sz="2400" dirty="0" smtClean="0">
              <a:solidFill>
                <a:schemeClr val="tx1"/>
              </a:solidFill>
            </a:rPr>
            <a:t>Payload</a:t>
          </a:r>
          <a:r>
            <a:rPr lang="en-US" sz="2400" dirty="0" smtClean="0">
              <a:solidFill>
                <a:schemeClr val="tx2">
                  <a:lumMod val="10000"/>
                </a:schemeClr>
              </a:solidFill>
            </a:rPr>
            <a:t> </a:t>
          </a:r>
        </a:p>
      </dgm:t>
    </dgm:pt>
    <dgm:pt modelId="{18DEF3FD-483F-3E4F-A5EF-50741072B4F3}" type="parTrans" cxnId="{B19D6999-F10A-314A-8B83-3C1489F3AEE5}">
      <dgm:prSet/>
      <dgm:spPr/>
      <dgm:t>
        <a:bodyPr/>
        <a:lstStyle/>
        <a:p>
          <a:endParaRPr lang="en-US"/>
        </a:p>
      </dgm:t>
    </dgm:pt>
    <dgm:pt modelId="{98BAAD49-02B3-D246-B303-14A70B0DC9F7}" type="sibTrans" cxnId="{B19D6999-F10A-314A-8B83-3C1489F3AEE5}">
      <dgm:prSet/>
      <dgm:spPr/>
      <dgm:t>
        <a:bodyPr/>
        <a:lstStyle/>
        <a:p>
          <a:endParaRPr lang="en-US"/>
        </a:p>
      </dgm:t>
    </dgm:pt>
    <dgm:pt modelId="{0464BC45-45D5-404F-AEB7-8743DDD281F3}">
      <dgm:prSet/>
      <dgm:spPr/>
      <dgm:t>
        <a:bodyPr/>
        <a:lstStyle/>
        <a:p>
          <a:r>
            <a:rPr lang="en-US" smtClean="0">
              <a:solidFill>
                <a:schemeClr val="tx2">
                  <a:lumMod val="10000"/>
                </a:schemeClr>
              </a:solidFill>
            </a:rPr>
            <a:t>What the virus does, besides spreading</a:t>
          </a:r>
          <a:endParaRPr lang="en-US" dirty="0" smtClean="0">
            <a:solidFill>
              <a:schemeClr val="tx2">
                <a:lumMod val="10000"/>
              </a:schemeClr>
            </a:solidFill>
          </a:endParaRPr>
        </a:p>
      </dgm:t>
    </dgm:pt>
    <dgm:pt modelId="{F51CC84F-C247-2149-833D-0F326C330F66}" type="parTrans" cxnId="{5737B060-B624-CC43-94C9-51D197451EAC}">
      <dgm:prSet/>
      <dgm:spPr/>
      <dgm:t>
        <a:bodyPr/>
        <a:lstStyle/>
        <a:p>
          <a:endParaRPr lang="en-US"/>
        </a:p>
      </dgm:t>
    </dgm:pt>
    <dgm:pt modelId="{39884BC7-454D-0546-87A3-19E041A59A8F}" type="sibTrans" cxnId="{5737B060-B624-CC43-94C9-51D197451EAC}">
      <dgm:prSet/>
      <dgm:spPr/>
      <dgm:t>
        <a:bodyPr/>
        <a:lstStyle/>
        <a:p>
          <a:endParaRPr lang="en-US"/>
        </a:p>
      </dgm:t>
    </dgm:pt>
    <dgm:pt modelId="{07579B54-4729-CE4B-BA5E-F7052091A472}">
      <dgm:prSet/>
      <dgm:spPr/>
      <dgm:t>
        <a:bodyPr/>
        <a:lstStyle/>
        <a:p>
          <a:r>
            <a:rPr lang="en-US" smtClean="0">
              <a:solidFill>
                <a:schemeClr val="tx2">
                  <a:lumMod val="10000"/>
                </a:schemeClr>
              </a:solidFill>
            </a:rPr>
            <a:t>May involve damage or benign but noticeable activity</a:t>
          </a:r>
          <a:endParaRPr lang="en-US" dirty="0">
            <a:solidFill>
              <a:schemeClr val="tx2">
                <a:lumMod val="10000"/>
              </a:schemeClr>
            </a:solidFill>
          </a:endParaRPr>
        </a:p>
      </dgm:t>
    </dgm:pt>
    <dgm:pt modelId="{BD1FCC10-E5F7-3B4D-B149-413BE95BFA39}" type="parTrans" cxnId="{06D9F2D4-8191-0642-B1FD-FD4E84C74CCD}">
      <dgm:prSet/>
      <dgm:spPr/>
      <dgm:t>
        <a:bodyPr/>
        <a:lstStyle/>
        <a:p>
          <a:endParaRPr lang="en-US"/>
        </a:p>
      </dgm:t>
    </dgm:pt>
    <dgm:pt modelId="{5834DFBA-D22B-8E4C-9786-85B4A4FEA22A}" type="sibTrans" cxnId="{06D9F2D4-8191-0642-B1FD-FD4E84C74CCD}">
      <dgm:prSet/>
      <dgm:spPr/>
      <dgm:t>
        <a:bodyPr/>
        <a:lstStyle/>
        <a:p>
          <a:endParaRPr lang="en-US"/>
        </a:p>
      </dgm:t>
    </dgm:pt>
    <dgm:pt modelId="{A4C4328A-7A94-B34C-A34D-21D5ACF3797B}" type="pres">
      <dgm:prSet presAssocID="{5D036889-55B5-1C4E-A260-0CC1104A3671}" presName="Name0" presStyleCnt="0">
        <dgm:presLayoutVars>
          <dgm:dir/>
          <dgm:animLvl val="lvl"/>
          <dgm:resizeHandles val="exact"/>
        </dgm:presLayoutVars>
      </dgm:prSet>
      <dgm:spPr/>
      <dgm:t>
        <a:bodyPr/>
        <a:lstStyle/>
        <a:p>
          <a:endParaRPr lang="en-US"/>
        </a:p>
      </dgm:t>
    </dgm:pt>
    <dgm:pt modelId="{047F3B84-92B0-784A-9521-0A1947D4F0B0}" type="pres">
      <dgm:prSet presAssocID="{C320D665-6602-E749-8FE5-3E463B13308E}" presName="boxAndChildren" presStyleCnt="0"/>
      <dgm:spPr/>
    </dgm:pt>
    <dgm:pt modelId="{477463E7-398A-E044-9BE7-9F8D6C4EAAB7}" type="pres">
      <dgm:prSet presAssocID="{C320D665-6602-E749-8FE5-3E463B13308E}" presName="parentTextBox" presStyleLbl="node1" presStyleIdx="0" presStyleCnt="3"/>
      <dgm:spPr/>
      <dgm:t>
        <a:bodyPr/>
        <a:lstStyle/>
        <a:p>
          <a:endParaRPr lang="en-US"/>
        </a:p>
      </dgm:t>
    </dgm:pt>
    <dgm:pt modelId="{8AB9F04A-2BA3-3B40-A83A-5DFB338469E6}" type="pres">
      <dgm:prSet presAssocID="{C320D665-6602-E749-8FE5-3E463B13308E}" presName="entireBox" presStyleLbl="node1" presStyleIdx="0" presStyleCnt="3"/>
      <dgm:spPr/>
      <dgm:t>
        <a:bodyPr/>
        <a:lstStyle/>
        <a:p>
          <a:endParaRPr lang="en-US"/>
        </a:p>
      </dgm:t>
    </dgm:pt>
    <dgm:pt modelId="{20018B96-B782-A340-9B97-3C4869536FA1}" type="pres">
      <dgm:prSet presAssocID="{C320D665-6602-E749-8FE5-3E463B13308E}" presName="descendantBox" presStyleCnt="0"/>
      <dgm:spPr/>
    </dgm:pt>
    <dgm:pt modelId="{7AA06B56-4336-984F-8311-1B2AA93E285E}" type="pres">
      <dgm:prSet presAssocID="{0464BC45-45D5-404F-AEB7-8743DDD281F3}" presName="childTextBox" presStyleLbl="fgAccFollowNode1" presStyleIdx="0" presStyleCnt="6">
        <dgm:presLayoutVars>
          <dgm:bulletEnabled val="1"/>
        </dgm:presLayoutVars>
      </dgm:prSet>
      <dgm:spPr/>
      <dgm:t>
        <a:bodyPr/>
        <a:lstStyle/>
        <a:p>
          <a:endParaRPr lang="en-US"/>
        </a:p>
      </dgm:t>
    </dgm:pt>
    <dgm:pt modelId="{225F45D7-78E7-C54B-8D27-ADD8AE8E3DF7}" type="pres">
      <dgm:prSet presAssocID="{07579B54-4729-CE4B-BA5E-F7052091A472}" presName="childTextBox" presStyleLbl="fgAccFollowNode1" presStyleIdx="1" presStyleCnt="6">
        <dgm:presLayoutVars>
          <dgm:bulletEnabled val="1"/>
        </dgm:presLayoutVars>
      </dgm:prSet>
      <dgm:spPr/>
      <dgm:t>
        <a:bodyPr/>
        <a:lstStyle/>
        <a:p>
          <a:endParaRPr lang="en-US"/>
        </a:p>
      </dgm:t>
    </dgm:pt>
    <dgm:pt modelId="{460560E5-703D-1343-A214-3AA94AEABCA6}" type="pres">
      <dgm:prSet presAssocID="{7C44AC1B-5302-314E-9962-29EEDA32A6BA}" presName="sp" presStyleCnt="0"/>
      <dgm:spPr/>
    </dgm:pt>
    <dgm:pt modelId="{2BAE48AB-5059-0E4A-9DAD-283FF89A918D}" type="pres">
      <dgm:prSet presAssocID="{AF316FE1-196C-0345-A594-A5D62F5E961D}" presName="arrowAndChildren" presStyleCnt="0"/>
      <dgm:spPr/>
    </dgm:pt>
    <dgm:pt modelId="{8F0CD6DC-4789-D24D-9E75-8E55F4059438}" type="pres">
      <dgm:prSet presAssocID="{AF316FE1-196C-0345-A594-A5D62F5E961D}" presName="parentTextArrow" presStyleLbl="node1" presStyleIdx="0" presStyleCnt="3"/>
      <dgm:spPr/>
      <dgm:t>
        <a:bodyPr/>
        <a:lstStyle/>
        <a:p>
          <a:endParaRPr lang="en-US"/>
        </a:p>
      </dgm:t>
    </dgm:pt>
    <dgm:pt modelId="{44D9216A-D9DC-5F4B-9B1F-ECD96FDF9F75}" type="pres">
      <dgm:prSet presAssocID="{AF316FE1-196C-0345-A594-A5D62F5E961D}" presName="arrow" presStyleLbl="node1" presStyleIdx="1" presStyleCnt="3"/>
      <dgm:spPr/>
      <dgm:t>
        <a:bodyPr/>
        <a:lstStyle/>
        <a:p>
          <a:endParaRPr lang="en-US"/>
        </a:p>
      </dgm:t>
    </dgm:pt>
    <dgm:pt modelId="{5AE44DD9-F54C-E046-9213-D5A579D66792}" type="pres">
      <dgm:prSet presAssocID="{AF316FE1-196C-0345-A594-A5D62F5E961D}" presName="descendantArrow" presStyleCnt="0"/>
      <dgm:spPr/>
    </dgm:pt>
    <dgm:pt modelId="{5F6130D2-399C-4E41-837A-CA730710F86D}" type="pres">
      <dgm:prSet presAssocID="{B57898A0-35BA-BB41-9D19-27A4EC3A11D7}" presName="childTextArrow" presStyleLbl="fgAccFollowNode1" presStyleIdx="2" presStyleCnt="6">
        <dgm:presLayoutVars>
          <dgm:bulletEnabled val="1"/>
        </dgm:presLayoutVars>
      </dgm:prSet>
      <dgm:spPr/>
      <dgm:t>
        <a:bodyPr/>
        <a:lstStyle/>
        <a:p>
          <a:endParaRPr lang="en-US"/>
        </a:p>
      </dgm:t>
    </dgm:pt>
    <dgm:pt modelId="{D58BEEF0-860C-444F-8024-955502090665}" type="pres">
      <dgm:prSet presAssocID="{83C19914-09A3-0C4A-8413-67B51DC15283}" presName="childTextArrow" presStyleLbl="fgAccFollowNode1" presStyleIdx="3" presStyleCnt="6">
        <dgm:presLayoutVars>
          <dgm:bulletEnabled val="1"/>
        </dgm:presLayoutVars>
      </dgm:prSet>
      <dgm:spPr/>
      <dgm:t>
        <a:bodyPr/>
        <a:lstStyle/>
        <a:p>
          <a:endParaRPr lang="en-US"/>
        </a:p>
      </dgm:t>
    </dgm:pt>
    <dgm:pt modelId="{4B55EE2F-1CFE-4B4F-B7A6-873EEF089C75}" type="pres">
      <dgm:prSet presAssocID="{75DC1EA7-4AE7-FF45-89B4-6DE2C69B322F}" presName="sp" presStyleCnt="0"/>
      <dgm:spPr/>
    </dgm:pt>
    <dgm:pt modelId="{0E2569D8-7DC5-A842-88DA-09A3E6A15C36}" type="pres">
      <dgm:prSet presAssocID="{754103D2-7114-FF4F-9CC8-9B11C2142F21}" presName="arrowAndChildren" presStyleCnt="0"/>
      <dgm:spPr/>
    </dgm:pt>
    <dgm:pt modelId="{A54BFFB8-47DC-924F-B61B-50A2845A52BA}" type="pres">
      <dgm:prSet presAssocID="{754103D2-7114-FF4F-9CC8-9B11C2142F21}" presName="parentTextArrow" presStyleLbl="node1" presStyleIdx="1" presStyleCnt="3"/>
      <dgm:spPr/>
      <dgm:t>
        <a:bodyPr/>
        <a:lstStyle/>
        <a:p>
          <a:endParaRPr lang="en-US"/>
        </a:p>
      </dgm:t>
    </dgm:pt>
    <dgm:pt modelId="{32393618-33DD-BC4B-A991-BD60DC665B64}" type="pres">
      <dgm:prSet presAssocID="{754103D2-7114-FF4F-9CC8-9B11C2142F21}" presName="arrow" presStyleLbl="node1" presStyleIdx="2" presStyleCnt="3"/>
      <dgm:spPr/>
      <dgm:t>
        <a:bodyPr/>
        <a:lstStyle/>
        <a:p>
          <a:endParaRPr lang="en-US"/>
        </a:p>
      </dgm:t>
    </dgm:pt>
    <dgm:pt modelId="{5BB1A3C0-BD76-0A41-8084-773CCEE4181D}" type="pres">
      <dgm:prSet presAssocID="{754103D2-7114-FF4F-9CC8-9B11C2142F21}" presName="descendantArrow" presStyleCnt="0"/>
      <dgm:spPr/>
    </dgm:pt>
    <dgm:pt modelId="{355D3254-8C4B-7346-A431-D16E16D66A49}" type="pres">
      <dgm:prSet presAssocID="{26A0EFFE-68B0-D74A-8F0C-72526D62A930}" presName="childTextArrow" presStyleLbl="fgAccFollowNode1" presStyleIdx="4" presStyleCnt="6">
        <dgm:presLayoutVars>
          <dgm:bulletEnabled val="1"/>
        </dgm:presLayoutVars>
      </dgm:prSet>
      <dgm:spPr/>
      <dgm:t>
        <a:bodyPr/>
        <a:lstStyle/>
        <a:p>
          <a:endParaRPr lang="en-US"/>
        </a:p>
      </dgm:t>
    </dgm:pt>
    <dgm:pt modelId="{38B3CCE1-8CAE-E44E-94A4-2DFD597AEAFD}" type="pres">
      <dgm:prSet presAssocID="{5B30D683-F682-1543-820A-5DA57DAAD7C5}" presName="childTextArrow" presStyleLbl="fgAccFollowNode1" presStyleIdx="5" presStyleCnt="6">
        <dgm:presLayoutVars>
          <dgm:bulletEnabled val="1"/>
        </dgm:presLayoutVars>
      </dgm:prSet>
      <dgm:spPr/>
      <dgm:t>
        <a:bodyPr/>
        <a:lstStyle/>
        <a:p>
          <a:endParaRPr lang="en-US"/>
        </a:p>
      </dgm:t>
    </dgm:pt>
  </dgm:ptLst>
  <dgm:cxnLst>
    <dgm:cxn modelId="{35836B47-B562-1447-A9D0-44D560CA6D7F}" type="presOf" srcId="{26A0EFFE-68B0-D74A-8F0C-72526D62A930}" destId="{355D3254-8C4B-7346-A431-D16E16D66A49}" srcOrd="0" destOrd="0" presId="urn:microsoft.com/office/officeart/2005/8/layout/process4"/>
    <dgm:cxn modelId="{2F503481-37DB-A248-BFE1-7D1815426D35}" srcId="{AF316FE1-196C-0345-A594-A5D62F5E961D}" destId="{B57898A0-35BA-BB41-9D19-27A4EC3A11D7}" srcOrd="0" destOrd="0" parTransId="{CDC8292F-91E3-B34F-B20D-9C2A71C36065}" sibTransId="{B6C0329D-8FFA-1641-BD51-0301BD67577A}"/>
    <dgm:cxn modelId="{9804E8C2-7AF3-E941-BB14-EA36140D0BDF}" type="presOf" srcId="{07579B54-4729-CE4B-BA5E-F7052091A472}" destId="{225F45D7-78E7-C54B-8D27-ADD8AE8E3DF7}" srcOrd="0" destOrd="0" presId="urn:microsoft.com/office/officeart/2005/8/layout/process4"/>
    <dgm:cxn modelId="{FE2EB589-D0D4-D044-B7D2-862BEDDB553E}" srcId="{5D036889-55B5-1C4E-A260-0CC1104A3671}" destId="{754103D2-7114-FF4F-9CC8-9B11C2142F21}" srcOrd="0" destOrd="0" parTransId="{11DFB27A-98E4-7D4B-881A-4579E5471618}" sibTransId="{75DC1EA7-4AE7-FF45-89B4-6DE2C69B322F}"/>
    <dgm:cxn modelId="{CAE526EC-3EEF-4644-A475-42556EA6F3EF}" srcId="{5D036889-55B5-1C4E-A260-0CC1104A3671}" destId="{AF316FE1-196C-0345-A594-A5D62F5E961D}" srcOrd="1" destOrd="0" parTransId="{326F42B6-42E4-064D-A80F-41A32FC62435}" sibTransId="{7C44AC1B-5302-314E-9962-29EEDA32A6BA}"/>
    <dgm:cxn modelId="{4259A408-8B1D-1B40-AC75-E81EF096D8AC}" type="presOf" srcId="{AF316FE1-196C-0345-A594-A5D62F5E961D}" destId="{44D9216A-D9DC-5F4B-9B1F-ECD96FDF9F75}" srcOrd="1" destOrd="0" presId="urn:microsoft.com/office/officeart/2005/8/layout/process4"/>
    <dgm:cxn modelId="{0E0C9FA0-6CC9-204A-8710-3DF65E69068D}" type="presOf" srcId="{B57898A0-35BA-BB41-9D19-27A4EC3A11D7}" destId="{5F6130D2-399C-4E41-837A-CA730710F86D}" srcOrd="0" destOrd="0" presId="urn:microsoft.com/office/officeart/2005/8/layout/process4"/>
    <dgm:cxn modelId="{06D9F2D4-8191-0642-B1FD-FD4E84C74CCD}" srcId="{C320D665-6602-E749-8FE5-3E463B13308E}" destId="{07579B54-4729-CE4B-BA5E-F7052091A472}" srcOrd="1" destOrd="0" parTransId="{BD1FCC10-E5F7-3B4D-B149-413BE95BFA39}" sibTransId="{5834DFBA-D22B-8E4C-9786-85B4A4FEA22A}"/>
    <dgm:cxn modelId="{38B763E9-CEFB-1B41-B268-30F7C6840580}" srcId="{754103D2-7114-FF4F-9CC8-9B11C2142F21}" destId="{26A0EFFE-68B0-D74A-8F0C-72526D62A930}" srcOrd="0" destOrd="0" parTransId="{3C0BA28E-DFB3-0248-8C8B-0B22F159FDD2}" sibTransId="{80077DE4-8741-4247-A176-903476245A9E}"/>
    <dgm:cxn modelId="{FAB174A5-4369-054A-9466-C82A2FC38008}" type="presOf" srcId="{754103D2-7114-FF4F-9CC8-9B11C2142F21}" destId="{A54BFFB8-47DC-924F-B61B-50A2845A52BA}" srcOrd="0" destOrd="0" presId="urn:microsoft.com/office/officeart/2005/8/layout/process4"/>
    <dgm:cxn modelId="{B7C858F5-0844-F34D-93D3-4AF371EBAE59}" srcId="{AF316FE1-196C-0345-A594-A5D62F5E961D}" destId="{83C19914-09A3-0C4A-8413-67B51DC15283}" srcOrd="1" destOrd="0" parTransId="{F4341D89-8936-B245-A239-B7740464DE45}" sibTransId="{A267A39F-8A08-AB43-8994-A06026442964}"/>
    <dgm:cxn modelId="{7B99F3E5-0825-B843-B5DB-547B66FD3244}" type="presOf" srcId="{83C19914-09A3-0C4A-8413-67B51DC15283}" destId="{D58BEEF0-860C-444F-8024-955502090665}" srcOrd="0" destOrd="0" presId="urn:microsoft.com/office/officeart/2005/8/layout/process4"/>
    <dgm:cxn modelId="{EFC42B15-A34C-CB47-89D2-9C79BB8058EC}" type="presOf" srcId="{754103D2-7114-FF4F-9CC8-9B11C2142F21}" destId="{32393618-33DD-BC4B-A991-BD60DC665B64}" srcOrd="1" destOrd="0" presId="urn:microsoft.com/office/officeart/2005/8/layout/process4"/>
    <dgm:cxn modelId="{1D4BC667-03E1-4641-9835-837218885EFC}" type="presOf" srcId="{5D036889-55B5-1C4E-A260-0CC1104A3671}" destId="{A4C4328A-7A94-B34C-A34D-21D5ACF3797B}" srcOrd="0" destOrd="0" presId="urn:microsoft.com/office/officeart/2005/8/layout/process4"/>
    <dgm:cxn modelId="{B19D6999-F10A-314A-8B83-3C1489F3AEE5}" srcId="{5D036889-55B5-1C4E-A260-0CC1104A3671}" destId="{C320D665-6602-E749-8FE5-3E463B13308E}" srcOrd="2" destOrd="0" parTransId="{18DEF3FD-483F-3E4F-A5EF-50741072B4F3}" sibTransId="{98BAAD49-02B3-D246-B303-14A70B0DC9F7}"/>
    <dgm:cxn modelId="{FA4E2B75-472F-164A-B3BD-A614613E9754}" srcId="{754103D2-7114-FF4F-9CC8-9B11C2142F21}" destId="{5B30D683-F682-1543-820A-5DA57DAAD7C5}" srcOrd="1" destOrd="0" parTransId="{25EB024A-7BDE-624A-B29B-051BEB1D0A44}" sibTransId="{C114A168-D7B3-E843-8073-30CD2FE8059D}"/>
    <dgm:cxn modelId="{971590AE-2072-B246-8644-AD0CF8B82CEF}" type="presOf" srcId="{C320D665-6602-E749-8FE5-3E463B13308E}" destId="{477463E7-398A-E044-9BE7-9F8D6C4EAAB7}" srcOrd="0" destOrd="0" presId="urn:microsoft.com/office/officeart/2005/8/layout/process4"/>
    <dgm:cxn modelId="{C450387E-507F-5045-B4C5-C7A0A55FC941}" type="presOf" srcId="{AF316FE1-196C-0345-A594-A5D62F5E961D}" destId="{8F0CD6DC-4789-D24D-9E75-8E55F4059438}" srcOrd="0" destOrd="0" presId="urn:microsoft.com/office/officeart/2005/8/layout/process4"/>
    <dgm:cxn modelId="{5737B060-B624-CC43-94C9-51D197451EAC}" srcId="{C320D665-6602-E749-8FE5-3E463B13308E}" destId="{0464BC45-45D5-404F-AEB7-8743DDD281F3}" srcOrd="0" destOrd="0" parTransId="{F51CC84F-C247-2149-833D-0F326C330F66}" sibTransId="{39884BC7-454D-0546-87A3-19E041A59A8F}"/>
    <dgm:cxn modelId="{6456E31B-B464-5A4C-973B-A91F86499963}" type="presOf" srcId="{0464BC45-45D5-404F-AEB7-8743DDD281F3}" destId="{7AA06B56-4336-984F-8311-1B2AA93E285E}" srcOrd="0" destOrd="0" presId="urn:microsoft.com/office/officeart/2005/8/layout/process4"/>
    <dgm:cxn modelId="{402000AB-18BF-6A40-999E-6408E03E52EF}" type="presOf" srcId="{5B30D683-F682-1543-820A-5DA57DAAD7C5}" destId="{38B3CCE1-8CAE-E44E-94A4-2DFD597AEAFD}" srcOrd="0" destOrd="0" presId="urn:microsoft.com/office/officeart/2005/8/layout/process4"/>
    <dgm:cxn modelId="{F69AC2F9-CC9B-794F-88D9-BC67CFC80162}" type="presOf" srcId="{C320D665-6602-E749-8FE5-3E463B13308E}" destId="{8AB9F04A-2BA3-3B40-A83A-5DFB338469E6}" srcOrd="1" destOrd="0" presId="urn:microsoft.com/office/officeart/2005/8/layout/process4"/>
    <dgm:cxn modelId="{7648F53B-6B74-9749-BAB0-EDABFB32247B}" type="presParOf" srcId="{A4C4328A-7A94-B34C-A34D-21D5ACF3797B}" destId="{047F3B84-92B0-784A-9521-0A1947D4F0B0}" srcOrd="0" destOrd="0" presId="urn:microsoft.com/office/officeart/2005/8/layout/process4"/>
    <dgm:cxn modelId="{C34FC585-6C84-994B-89EF-9FED4CFFA9EE}" type="presParOf" srcId="{047F3B84-92B0-784A-9521-0A1947D4F0B0}" destId="{477463E7-398A-E044-9BE7-9F8D6C4EAAB7}" srcOrd="0" destOrd="0" presId="urn:microsoft.com/office/officeart/2005/8/layout/process4"/>
    <dgm:cxn modelId="{57D665AF-BDFD-A94C-A5DD-A406108D2F87}" type="presParOf" srcId="{047F3B84-92B0-784A-9521-0A1947D4F0B0}" destId="{8AB9F04A-2BA3-3B40-A83A-5DFB338469E6}" srcOrd="1" destOrd="0" presId="urn:microsoft.com/office/officeart/2005/8/layout/process4"/>
    <dgm:cxn modelId="{1BA1A2D9-DE78-2247-849D-B79507E30193}" type="presParOf" srcId="{047F3B84-92B0-784A-9521-0A1947D4F0B0}" destId="{20018B96-B782-A340-9B97-3C4869536FA1}" srcOrd="2" destOrd="0" presId="urn:microsoft.com/office/officeart/2005/8/layout/process4"/>
    <dgm:cxn modelId="{9341D084-79B1-724B-B167-6DA39CC79C6F}" type="presParOf" srcId="{20018B96-B782-A340-9B97-3C4869536FA1}" destId="{7AA06B56-4336-984F-8311-1B2AA93E285E}" srcOrd="0" destOrd="0" presId="urn:microsoft.com/office/officeart/2005/8/layout/process4"/>
    <dgm:cxn modelId="{BB9D0BA9-C581-6D4D-96DE-FF19F0752C32}" type="presParOf" srcId="{20018B96-B782-A340-9B97-3C4869536FA1}" destId="{225F45D7-78E7-C54B-8D27-ADD8AE8E3DF7}" srcOrd="1" destOrd="0" presId="urn:microsoft.com/office/officeart/2005/8/layout/process4"/>
    <dgm:cxn modelId="{BB054668-938C-7E4F-B448-7074B3D3F583}" type="presParOf" srcId="{A4C4328A-7A94-B34C-A34D-21D5ACF3797B}" destId="{460560E5-703D-1343-A214-3AA94AEABCA6}" srcOrd="1" destOrd="0" presId="urn:microsoft.com/office/officeart/2005/8/layout/process4"/>
    <dgm:cxn modelId="{4190D389-96D8-A949-B445-EF3D8E69EEE3}" type="presParOf" srcId="{A4C4328A-7A94-B34C-A34D-21D5ACF3797B}" destId="{2BAE48AB-5059-0E4A-9DAD-283FF89A918D}" srcOrd="2" destOrd="0" presId="urn:microsoft.com/office/officeart/2005/8/layout/process4"/>
    <dgm:cxn modelId="{CD123365-D37D-094F-97F9-2311174A29C0}" type="presParOf" srcId="{2BAE48AB-5059-0E4A-9DAD-283FF89A918D}" destId="{8F0CD6DC-4789-D24D-9E75-8E55F4059438}" srcOrd="0" destOrd="0" presId="urn:microsoft.com/office/officeart/2005/8/layout/process4"/>
    <dgm:cxn modelId="{7A7E784D-54FF-4147-8985-4066ECA27495}" type="presParOf" srcId="{2BAE48AB-5059-0E4A-9DAD-283FF89A918D}" destId="{44D9216A-D9DC-5F4B-9B1F-ECD96FDF9F75}" srcOrd="1" destOrd="0" presId="urn:microsoft.com/office/officeart/2005/8/layout/process4"/>
    <dgm:cxn modelId="{964EB1C0-A1BE-9543-809E-CC81B8B947AB}" type="presParOf" srcId="{2BAE48AB-5059-0E4A-9DAD-283FF89A918D}" destId="{5AE44DD9-F54C-E046-9213-D5A579D66792}" srcOrd="2" destOrd="0" presId="urn:microsoft.com/office/officeart/2005/8/layout/process4"/>
    <dgm:cxn modelId="{0A74823B-D533-4C41-8769-EBE67DC766F5}" type="presParOf" srcId="{5AE44DD9-F54C-E046-9213-D5A579D66792}" destId="{5F6130D2-399C-4E41-837A-CA730710F86D}" srcOrd="0" destOrd="0" presId="urn:microsoft.com/office/officeart/2005/8/layout/process4"/>
    <dgm:cxn modelId="{C0984D2E-A1D1-5940-9AA9-8B1CC9912543}" type="presParOf" srcId="{5AE44DD9-F54C-E046-9213-D5A579D66792}" destId="{D58BEEF0-860C-444F-8024-955502090665}" srcOrd="1" destOrd="0" presId="urn:microsoft.com/office/officeart/2005/8/layout/process4"/>
    <dgm:cxn modelId="{68596420-AB6A-AB45-9A30-B260AD3F4021}" type="presParOf" srcId="{A4C4328A-7A94-B34C-A34D-21D5ACF3797B}" destId="{4B55EE2F-1CFE-4B4F-B7A6-873EEF089C75}" srcOrd="3" destOrd="0" presId="urn:microsoft.com/office/officeart/2005/8/layout/process4"/>
    <dgm:cxn modelId="{E80F1C6D-2C46-224F-9733-5F6F6B9A9691}" type="presParOf" srcId="{A4C4328A-7A94-B34C-A34D-21D5ACF3797B}" destId="{0E2569D8-7DC5-A842-88DA-09A3E6A15C36}" srcOrd="4" destOrd="0" presId="urn:microsoft.com/office/officeart/2005/8/layout/process4"/>
    <dgm:cxn modelId="{6B33E306-C7D2-0E47-AF3A-82877E8D1941}" type="presParOf" srcId="{0E2569D8-7DC5-A842-88DA-09A3E6A15C36}" destId="{A54BFFB8-47DC-924F-B61B-50A2845A52BA}" srcOrd="0" destOrd="0" presId="urn:microsoft.com/office/officeart/2005/8/layout/process4"/>
    <dgm:cxn modelId="{17BF84E7-4281-2F49-A072-FE18E2134E2F}" type="presParOf" srcId="{0E2569D8-7DC5-A842-88DA-09A3E6A15C36}" destId="{32393618-33DD-BC4B-A991-BD60DC665B64}" srcOrd="1" destOrd="0" presId="urn:microsoft.com/office/officeart/2005/8/layout/process4"/>
    <dgm:cxn modelId="{F7F86EE1-DC21-1F46-8816-5A2953471A21}" type="presParOf" srcId="{0E2569D8-7DC5-A842-88DA-09A3E6A15C36}" destId="{5BB1A3C0-BD76-0A41-8084-773CCEE4181D}" srcOrd="2" destOrd="0" presId="urn:microsoft.com/office/officeart/2005/8/layout/process4"/>
    <dgm:cxn modelId="{A2631E2C-AD06-BF44-8B73-29698C3A3EFA}" type="presParOf" srcId="{5BB1A3C0-BD76-0A41-8084-773CCEE4181D}" destId="{355D3254-8C4B-7346-A431-D16E16D66A49}" srcOrd="0" destOrd="0" presId="urn:microsoft.com/office/officeart/2005/8/layout/process4"/>
    <dgm:cxn modelId="{C838E9DC-6F08-384E-9699-EA64D56216D0}" type="presParOf" srcId="{5BB1A3C0-BD76-0A41-8084-773CCEE4181D}" destId="{38B3CCE1-8CAE-E44E-94A4-2DFD597AEAFD}" srcOrd="1"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D4C9F6-1F49-5A40-86E7-0D5F4A1678AB}" type="doc">
      <dgm:prSet loTypeId="urn:microsoft.com/office/officeart/2005/8/layout/hProcess9" loCatId="process" qsTypeId="urn:microsoft.com/office/officeart/2005/8/quickstyle/simple4" qsCatId="simple" csTypeId="urn:microsoft.com/office/officeart/2005/8/colors/accent1_2" csCatId="accent1" phldr="1"/>
      <dgm:spPr/>
    </dgm:pt>
    <dgm:pt modelId="{48F00A7F-5D31-424F-9FB4-52063C5793F8}">
      <dgm:prSet phldrT="[Text]"/>
      <dgm:spPr>
        <a:ln>
          <a:solidFill>
            <a:schemeClr val="bg2"/>
          </a:solidFill>
        </a:ln>
      </dgm:spPr>
      <dgm:t>
        <a:bodyPr/>
        <a:lstStyle/>
        <a:p>
          <a:r>
            <a:rPr lang="en-US" dirty="0" smtClean="0">
              <a:solidFill>
                <a:schemeClr val="tx1"/>
              </a:solidFill>
            </a:rPr>
            <a:t>Dormant phase</a:t>
          </a:r>
          <a:endParaRPr lang="en-US" dirty="0">
            <a:solidFill>
              <a:schemeClr val="tx1"/>
            </a:solidFill>
          </a:endParaRPr>
        </a:p>
      </dgm:t>
    </dgm:pt>
    <dgm:pt modelId="{338419AC-3602-1A42-9696-5A1D6BE79AF5}" type="parTrans" cxnId="{2DCCB724-EE4F-8047-A40E-256CF7BE7135}">
      <dgm:prSet/>
      <dgm:spPr/>
      <dgm:t>
        <a:bodyPr/>
        <a:lstStyle/>
        <a:p>
          <a:endParaRPr lang="en-US"/>
        </a:p>
      </dgm:t>
    </dgm:pt>
    <dgm:pt modelId="{8CE95197-B260-6F4D-94C5-B1CF8BB61C89}" type="sibTrans" cxnId="{2DCCB724-EE4F-8047-A40E-256CF7BE7135}">
      <dgm:prSet/>
      <dgm:spPr/>
      <dgm:t>
        <a:bodyPr/>
        <a:lstStyle/>
        <a:p>
          <a:endParaRPr lang="en-US"/>
        </a:p>
      </dgm:t>
    </dgm:pt>
    <dgm:pt modelId="{E8185932-B701-DE45-9A85-C4CED6DDEC0E}">
      <dgm:prSet/>
      <dgm:spPr>
        <a:ln>
          <a:solidFill>
            <a:schemeClr val="bg2"/>
          </a:solidFill>
        </a:ln>
      </dgm:spPr>
      <dgm:t>
        <a:bodyPr/>
        <a:lstStyle/>
        <a:p>
          <a:r>
            <a:rPr lang="en-US" smtClean="0">
              <a:solidFill>
                <a:schemeClr val="tx1"/>
              </a:solidFill>
            </a:rPr>
            <a:t>The virus is idle</a:t>
          </a:r>
          <a:endParaRPr lang="en-US" dirty="0" smtClean="0">
            <a:solidFill>
              <a:schemeClr val="tx1"/>
            </a:solidFill>
          </a:endParaRPr>
        </a:p>
      </dgm:t>
    </dgm:pt>
    <dgm:pt modelId="{41D1B0CC-7C8B-AB44-A2CC-51EF5BB3C33C}" type="parTrans" cxnId="{C6BABD8E-3F28-0C47-A41D-32A34D6934C0}">
      <dgm:prSet/>
      <dgm:spPr/>
      <dgm:t>
        <a:bodyPr/>
        <a:lstStyle/>
        <a:p>
          <a:endParaRPr lang="en-US"/>
        </a:p>
      </dgm:t>
    </dgm:pt>
    <dgm:pt modelId="{77BA7A5C-F357-184B-A363-8FA56DC49C14}" type="sibTrans" cxnId="{C6BABD8E-3F28-0C47-A41D-32A34D6934C0}">
      <dgm:prSet/>
      <dgm:spPr/>
      <dgm:t>
        <a:bodyPr/>
        <a:lstStyle/>
        <a:p>
          <a:endParaRPr lang="en-US"/>
        </a:p>
      </dgm:t>
    </dgm:pt>
    <dgm:pt modelId="{A2201250-C81D-8D42-8288-7672DCB2E16D}">
      <dgm:prSet/>
      <dgm:spPr>
        <a:ln>
          <a:solidFill>
            <a:schemeClr val="bg2"/>
          </a:solidFill>
        </a:ln>
      </dgm:spPr>
      <dgm:t>
        <a:bodyPr/>
        <a:lstStyle/>
        <a:p>
          <a:r>
            <a:rPr lang="en-US" dirty="0" smtClean="0">
              <a:solidFill>
                <a:schemeClr val="tx1"/>
              </a:solidFill>
            </a:rPr>
            <a:t>Will eventually be activated by some event</a:t>
          </a:r>
        </a:p>
      </dgm:t>
    </dgm:pt>
    <dgm:pt modelId="{2C37BA8C-C794-EC49-939F-A1ECF625CC15}" type="parTrans" cxnId="{C39CB02A-701F-A547-8ABD-9844521E2CE1}">
      <dgm:prSet/>
      <dgm:spPr/>
      <dgm:t>
        <a:bodyPr/>
        <a:lstStyle/>
        <a:p>
          <a:endParaRPr lang="en-US"/>
        </a:p>
      </dgm:t>
    </dgm:pt>
    <dgm:pt modelId="{37207929-F960-9B4B-8AAD-6EED318AC6BB}" type="sibTrans" cxnId="{C39CB02A-701F-A547-8ABD-9844521E2CE1}">
      <dgm:prSet/>
      <dgm:spPr/>
      <dgm:t>
        <a:bodyPr/>
        <a:lstStyle/>
        <a:p>
          <a:endParaRPr lang="en-US"/>
        </a:p>
      </dgm:t>
    </dgm:pt>
    <dgm:pt modelId="{E58FCA87-D823-344B-A3A3-46E20FEA1D08}">
      <dgm:prSet/>
      <dgm:spPr>
        <a:ln>
          <a:solidFill>
            <a:schemeClr val="bg2"/>
          </a:solidFill>
        </a:ln>
      </dgm:spPr>
      <dgm:t>
        <a:bodyPr/>
        <a:lstStyle/>
        <a:p>
          <a:r>
            <a:rPr lang="en-US" smtClean="0">
              <a:solidFill>
                <a:schemeClr val="tx1"/>
              </a:solidFill>
            </a:rPr>
            <a:t>Not all viruses have this stage</a:t>
          </a:r>
          <a:endParaRPr lang="en-US" dirty="0" smtClean="0">
            <a:solidFill>
              <a:schemeClr val="tx1"/>
            </a:solidFill>
          </a:endParaRPr>
        </a:p>
      </dgm:t>
    </dgm:pt>
    <dgm:pt modelId="{F4ED216A-0A14-5F45-BADD-F89CD6CD0917}" type="parTrans" cxnId="{D5D0FAED-6C31-494E-B73F-FC3173271138}">
      <dgm:prSet/>
      <dgm:spPr/>
      <dgm:t>
        <a:bodyPr/>
        <a:lstStyle/>
        <a:p>
          <a:endParaRPr lang="en-US"/>
        </a:p>
      </dgm:t>
    </dgm:pt>
    <dgm:pt modelId="{7CC35737-BB03-C347-BC9D-BCD2952BA961}" type="sibTrans" cxnId="{D5D0FAED-6C31-494E-B73F-FC3173271138}">
      <dgm:prSet/>
      <dgm:spPr/>
      <dgm:t>
        <a:bodyPr/>
        <a:lstStyle/>
        <a:p>
          <a:endParaRPr lang="en-US"/>
        </a:p>
      </dgm:t>
    </dgm:pt>
    <dgm:pt modelId="{62CC06CD-1AFC-7F41-9473-3236EE2E9A4A}">
      <dgm:prSet/>
      <dgm:spPr>
        <a:ln>
          <a:solidFill>
            <a:schemeClr val="bg2"/>
          </a:solidFill>
        </a:ln>
      </dgm:spPr>
      <dgm:t>
        <a:bodyPr/>
        <a:lstStyle/>
        <a:p>
          <a:r>
            <a:rPr lang="en-US" dirty="0" smtClean="0">
              <a:solidFill>
                <a:schemeClr val="tx1"/>
              </a:solidFill>
            </a:rPr>
            <a:t>Propagation phase</a:t>
          </a:r>
        </a:p>
      </dgm:t>
    </dgm:pt>
    <dgm:pt modelId="{B17E46C5-3112-634B-ABDF-A6FB5D0ACD7E}" type="parTrans" cxnId="{E8965185-6A68-B44E-9217-9CE96461D377}">
      <dgm:prSet/>
      <dgm:spPr/>
      <dgm:t>
        <a:bodyPr/>
        <a:lstStyle/>
        <a:p>
          <a:endParaRPr lang="en-US"/>
        </a:p>
      </dgm:t>
    </dgm:pt>
    <dgm:pt modelId="{887FCBF5-B024-AD4E-AD56-6D3C057AB906}" type="sibTrans" cxnId="{E8965185-6A68-B44E-9217-9CE96461D377}">
      <dgm:prSet/>
      <dgm:spPr/>
      <dgm:t>
        <a:bodyPr/>
        <a:lstStyle/>
        <a:p>
          <a:endParaRPr lang="en-US"/>
        </a:p>
      </dgm:t>
    </dgm:pt>
    <dgm:pt modelId="{7DB4B46B-9CBA-2845-BEFD-7F6F2E0D7B01}">
      <dgm:prSet/>
      <dgm:spPr>
        <a:ln>
          <a:solidFill>
            <a:schemeClr val="bg2"/>
          </a:solidFill>
        </a:ln>
      </dgm:spPr>
      <dgm:t>
        <a:bodyPr/>
        <a:lstStyle/>
        <a:p>
          <a:r>
            <a:rPr lang="en-US" dirty="0" smtClean="0">
              <a:solidFill>
                <a:schemeClr val="tx1"/>
              </a:solidFill>
            </a:rPr>
            <a:t>The virus places a copy of itself onto other programs or into certain system areas on the disk</a:t>
          </a:r>
        </a:p>
      </dgm:t>
    </dgm:pt>
    <dgm:pt modelId="{3E591C7E-13FB-484A-9783-05B56C4489F5}" type="parTrans" cxnId="{7405337B-B283-4A46-8ABD-8226AB45B80C}">
      <dgm:prSet/>
      <dgm:spPr/>
      <dgm:t>
        <a:bodyPr/>
        <a:lstStyle/>
        <a:p>
          <a:endParaRPr lang="en-US"/>
        </a:p>
      </dgm:t>
    </dgm:pt>
    <dgm:pt modelId="{F406B430-70B4-A248-B441-3BDBA58996A1}" type="sibTrans" cxnId="{7405337B-B283-4A46-8ABD-8226AB45B80C}">
      <dgm:prSet/>
      <dgm:spPr/>
      <dgm:t>
        <a:bodyPr/>
        <a:lstStyle/>
        <a:p>
          <a:endParaRPr lang="en-US"/>
        </a:p>
      </dgm:t>
    </dgm:pt>
    <dgm:pt modelId="{EB063F71-B4DC-8B42-AA5F-B73DE1210349}">
      <dgm:prSet/>
      <dgm:spPr>
        <a:ln>
          <a:solidFill>
            <a:schemeClr val="bg2"/>
          </a:solidFill>
        </a:ln>
      </dgm:spPr>
      <dgm:t>
        <a:bodyPr/>
        <a:lstStyle/>
        <a:p>
          <a:r>
            <a:rPr lang="en-US" dirty="0" smtClean="0">
              <a:solidFill>
                <a:schemeClr val="tx1"/>
              </a:solidFill>
            </a:rPr>
            <a:t>Triggering phase</a:t>
          </a:r>
        </a:p>
      </dgm:t>
    </dgm:pt>
    <dgm:pt modelId="{D2AA7E47-E750-5A47-88C8-2D0608CE100A}" type="parTrans" cxnId="{DA8ED3A2-9400-3744-BE8A-5A471DADC0AD}">
      <dgm:prSet/>
      <dgm:spPr/>
      <dgm:t>
        <a:bodyPr/>
        <a:lstStyle/>
        <a:p>
          <a:endParaRPr lang="en-US"/>
        </a:p>
      </dgm:t>
    </dgm:pt>
    <dgm:pt modelId="{1FFA2782-7F60-9043-98A5-2CF7390A49B3}" type="sibTrans" cxnId="{DA8ED3A2-9400-3744-BE8A-5A471DADC0AD}">
      <dgm:prSet/>
      <dgm:spPr/>
      <dgm:t>
        <a:bodyPr/>
        <a:lstStyle/>
        <a:p>
          <a:endParaRPr lang="en-US"/>
        </a:p>
      </dgm:t>
    </dgm:pt>
    <dgm:pt modelId="{11D9560B-741A-B443-8430-6F213E39D2C7}">
      <dgm:prSet/>
      <dgm:spPr>
        <a:ln>
          <a:solidFill>
            <a:schemeClr val="bg2"/>
          </a:solidFill>
        </a:ln>
      </dgm:spPr>
      <dgm:t>
        <a:bodyPr/>
        <a:lstStyle/>
        <a:p>
          <a:r>
            <a:rPr lang="en-US" dirty="0" smtClean="0">
              <a:solidFill>
                <a:schemeClr val="tx1"/>
              </a:solidFill>
            </a:rPr>
            <a:t>The virus is activated to perform the function for which it was intended</a:t>
          </a:r>
        </a:p>
      </dgm:t>
    </dgm:pt>
    <dgm:pt modelId="{4A42DA10-5086-984A-972B-2EC6342599A7}" type="parTrans" cxnId="{58F78EDD-8519-1644-AB10-3671728BE02C}">
      <dgm:prSet/>
      <dgm:spPr/>
      <dgm:t>
        <a:bodyPr/>
        <a:lstStyle/>
        <a:p>
          <a:endParaRPr lang="en-US"/>
        </a:p>
      </dgm:t>
    </dgm:pt>
    <dgm:pt modelId="{FE230AB3-3606-1845-8241-C07641C413CD}" type="sibTrans" cxnId="{58F78EDD-8519-1644-AB10-3671728BE02C}">
      <dgm:prSet/>
      <dgm:spPr/>
      <dgm:t>
        <a:bodyPr/>
        <a:lstStyle/>
        <a:p>
          <a:endParaRPr lang="en-US"/>
        </a:p>
      </dgm:t>
    </dgm:pt>
    <dgm:pt modelId="{45D77222-F69E-7543-910F-753E5FCE19A5}">
      <dgm:prSet/>
      <dgm:spPr>
        <a:ln>
          <a:solidFill>
            <a:schemeClr val="bg2"/>
          </a:solidFill>
        </a:ln>
      </dgm:spPr>
      <dgm:t>
        <a:bodyPr/>
        <a:lstStyle/>
        <a:p>
          <a:r>
            <a:rPr lang="en-US" dirty="0" smtClean="0">
              <a:solidFill>
                <a:schemeClr val="tx1"/>
              </a:solidFill>
            </a:rPr>
            <a:t>Can be caused by a variety of system events</a:t>
          </a:r>
        </a:p>
      </dgm:t>
    </dgm:pt>
    <dgm:pt modelId="{80E93675-5A33-0D4E-AF8D-6B9D74AFC7A3}" type="parTrans" cxnId="{555ACC3D-E2AA-C34D-87D8-479B9F2808BE}">
      <dgm:prSet/>
      <dgm:spPr/>
      <dgm:t>
        <a:bodyPr/>
        <a:lstStyle/>
        <a:p>
          <a:endParaRPr lang="en-US"/>
        </a:p>
      </dgm:t>
    </dgm:pt>
    <dgm:pt modelId="{96BCDBE5-9043-6343-A0BB-21B2B8A83D0B}" type="sibTrans" cxnId="{555ACC3D-E2AA-C34D-87D8-479B9F2808BE}">
      <dgm:prSet/>
      <dgm:spPr/>
      <dgm:t>
        <a:bodyPr/>
        <a:lstStyle/>
        <a:p>
          <a:endParaRPr lang="en-US"/>
        </a:p>
      </dgm:t>
    </dgm:pt>
    <dgm:pt modelId="{2AB13074-A38B-3040-B437-60B4DEE09C99}">
      <dgm:prSet/>
      <dgm:spPr>
        <a:ln>
          <a:solidFill>
            <a:schemeClr val="bg2"/>
          </a:solidFill>
        </a:ln>
      </dgm:spPr>
      <dgm:t>
        <a:bodyPr/>
        <a:lstStyle/>
        <a:p>
          <a:r>
            <a:rPr lang="en-US" smtClean="0">
              <a:solidFill>
                <a:schemeClr val="tx1"/>
              </a:solidFill>
            </a:rPr>
            <a:t>Execution phase </a:t>
          </a:r>
          <a:endParaRPr lang="en-US" dirty="0" smtClean="0">
            <a:solidFill>
              <a:schemeClr val="tx1"/>
            </a:solidFill>
          </a:endParaRPr>
        </a:p>
      </dgm:t>
    </dgm:pt>
    <dgm:pt modelId="{DA73353A-6B5D-1F45-8A22-9DAE25A373F6}" type="parTrans" cxnId="{FF048A17-2376-1747-91FC-C04D7A5DDD41}">
      <dgm:prSet/>
      <dgm:spPr/>
      <dgm:t>
        <a:bodyPr/>
        <a:lstStyle/>
        <a:p>
          <a:endParaRPr lang="en-US"/>
        </a:p>
      </dgm:t>
    </dgm:pt>
    <dgm:pt modelId="{8B9DBEB1-E14B-C645-931A-96C493CBF8AE}" type="sibTrans" cxnId="{FF048A17-2376-1747-91FC-C04D7A5DDD41}">
      <dgm:prSet/>
      <dgm:spPr/>
      <dgm:t>
        <a:bodyPr/>
        <a:lstStyle/>
        <a:p>
          <a:endParaRPr lang="en-US"/>
        </a:p>
      </dgm:t>
    </dgm:pt>
    <dgm:pt modelId="{DC0D7D2B-848D-374B-A61B-CD5FA1869835}">
      <dgm:prSet/>
      <dgm:spPr>
        <a:ln>
          <a:solidFill>
            <a:schemeClr val="bg2"/>
          </a:solidFill>
        </a:ln>
      </dgm:spPr>
      <dgm:t>
        <a:bodyPr/>
        <a:lstStyle/>
        <a:p>
          <a:r>
            <a:rPr lang="en-US" dirty="0" smtClean="0">
              <a:solidFill>
                <a:schemeClr val="tx1"/>
              </a:solidFill>
            </a:rPr>
            <a:t>The function is performed</a:t>
          </a:r>
          <a:endParaRPr lang="en-US" dirty="0">
            <a:solidFill>
              <a:schemeClr val="tx1"/>
            </a:solidFill>
          </a:endParaRPr>
        </a:p>
      </dgm:t>
    </dgm:pt>
    <dgm:pt modelId="{BC847210-B653-6D49-82B1-98EB1C4216EE}" type="parTrans" cxnId="{26DD67DA-B4CA-3547-873A-D8D2AFC80E55}">
      <dgm:prSet/>
      <dgm:spPr/>
      <dgm:t>
        <a:bodyPr/>
        <a:lstStyle/>
        <a:p>
          <a:endParaRPr lang="en-US"/>
        </a:p>
      </dgm:t>
    </dgm:pt>
    <dgm:pt modelId="{6E3F2B26-0575-F24F-82B4-3289E08544B8}" type="sibTrans" cxnId="{26DD67DA-B4CA-3547-873A-D8D2AFC80E55}">
      <dgm:prSet/>
      <dgm:spPr/>
      <dgm:t>
        <a:bodyPr/>
        <a:lstStyle/>
        <a:p>
          <a:endParaRPr lang="en-US"/>
        </a:p>
      </dgm:t>
    </dgm:pt>
    <dgm:pt modelId="{E797196B-7E8A-134B-932D-F508F4E18659}" type="pres">
      <dgm:prSet presAssocID="{33D4C9F6-1F49-5A40-86E7-0D5F4A1678AB}" presName="CompostProcess" presStyleCnt="0">
        <dgm:presLayoutVars>
          <dgm:dir/>
          <dgm:resizeHandles val="exact"/>
        </dgm:presLayoutVars>
      </dgm:prSet>
      <dgm:spPr/>
    </dgm:pt>
    <dgm:pt modelId="{C6E6639C-F6E8-F74E-BB8D-765DD53FC5AB}" type="pres">
      <dgm:prSet presAssocID="{33D4C9F6-1F49-5A40-86E7-0D5F4A1678AB}" presName="arrow" presStyleLbl="bgShp" presStyleIdx="0" presStyleCnt="1"/>
      <dgm:spPr>
        <a:solidFill>
          <a:schemeClr val="tx2"/>
        </a:solidFill>
        <a:ln>
          <a:solidFill>
            <a:schemeClr val="bg2"/>
          </a:solidFill>
        </a:ln>
      </dgm:spPr>
    </dgm:pt>
    <dgm:pt modelId="{53CAECC3-9180-414E-B7D5-FEED423C6FDD}" type="pres">
      <dgm:prSet presAssocID="{33D4C9F6-1F49-5A40-86E7-0D5F4A1678AB}" presName="linearProcess" presStyleCnt="0"/>
      <dgm:spPr/>
    </dgm:pt>
    <dgm:pt modelId="{3AB5348C-AAB8-4343-9E3F-ADC8972B7BA0}" type="pres">
      <dgm:prSet presAssocID="{48F00A7F-5D31-424F-9FB4-52063C5793F8}" presName="textNode" presStyleLbl="node1" presStyleIdx="0" presStyleCnt="4">
        <dgm:presLayoutVars>
          <dgm:bulletEnabled val="1"/>
        </dgm:presLayoutVars>
      </dgm:prSet>
      <dgm:spPr/>
      <dgm:t>
        <a:bodyPr/>
        <a:lstStyle/>
        <a:p>
          <a:endParaRPr lang="en-US"/>
        </a:p>
      </dgm:t>
    </dgm:pt>
    <dgm:pt modelId="{6ABDD90D-47A0-114A-BBD0-75576F6524B7}" type="pres">
      <dgm:prSet presAssocID="{8CE95197-B260-6F4D-94C5-B1CF8BB61C89}" presName="sibTrans" presStyleCnt="0"/>
      <dgm:spPr/>
    </dgm:pt>
    <dgm:pt modelId="{E1FFE013-88DA-DB49-AAC4-8CEEB5D06BE8}" type="pres">
      <dgm:prSet presAssocID="{62CC06CD-1AFC-7F41-9473-3236EE2E9A4A}" presName="textNode" presStyleLbl="node1" presStyleIdx="1" presStyleCnt="4">
        <dgm:presLayoutVars>
          <dgm:bulletEnabled val="1"/>
        </dgm:presLayoutVars>
      </dgm:prSet>
      <dgm:spPr/>
      <dgm:t>
        <a:bodyPr/>
        <a:lstStyle/>
        <a:p>
          <a:endParaRPr lang="en-US"/>
        </a:p>
      </dgm:t>
    </dgm:pt>
    <dgm:pt modelId="{A3881CFC-5CBD-BE42-9A62-F42149F8B939}" type="pres">
      <dgm:prSet presAssocID="{887FCBF5-B024-AD4E-AD56-6D3C057AB906}" presName="sibTrans" presStyleCnt="0"/>
      <dgm:spPr/>
    </dgm:pt>
    <dgm:pt modelId="{633BF990-CBEB-644A-A880-3D9DA3A5B671}" type="pres">
      <dgm:prSet presAssocID="{EB063F71-B4DC-8B42-AA5F-B73DE1210349}" presName="textNode" presStyleLbl="node1" presStyleIdx="2" presStyleCnt="4">
        <dgm:presLayoutVars>
          <dgm:bulletEnabled val="1"/>
        </dgm:presLayoutVars>
      </dgm:prSet>
      <dgm:spPr/>
      <dgm:t>
        <a:bodyPr/>
        <a:lstStyle/>
        <a:p>
          <a:endParaRPr lang="en-US"/>
        </a:p>
      </dgm:t>
    </dgm:pt>
    <dgm:pt modelId="{0B6DD43D-F463-354B-AF7A-175F80EDE85D}" type="pres">
      <dgm:prSet presAssocID="{1FFA2782-7F60-9043-98A5-2CF7390A49B3}" presName="sibTrans" presStyleCnt="0"/>
      <dgm:spPr/>
    </dgm:pt>
    <dgm:pt modelId="{261E43A8-2B7E-B440-9F26-F294A8CE856E}" type="pres">
      <dgm:prSet presAssocID="{2AB13074-A38B-3040-B437-60B4DEE09C99}" presName="textNode" presStyleLbl="node1" presStyleIdx="3" presStyleCnt="4">
        <dgm:presLayoutVars>
          <dgm:bulletEnabled val="1"/>
        </dgm:presLayoutVars>
      </dgm:prSet>
      <dgm:spPr/>
      <dgm:t>
        <a:bodyPr/>
        <a:lstStyle/>
        <a:p>
          <a:endParaRPr lang="en-US"/>
        </a:p>
      </dgm:t>
    </dgm:pt>
  </dgm:ptLst>
  <dgm:cxnLst>
    <dgm:cxn modelId="{BB3CD029-1B5D-7948-950D-5A413D5E8A0B}" type="presOf" srcId="{11D9560B-741A-B443-8430-6F213E39D2C7}" destId="{633BF990-CBEB-644A-A880-3D9DA3A5B671}" srcOrd="0" destOrd="1" presId="urn:microsoft.com/office/officeart/2005/8/layout/hProcess9"/>
    <dgm:cxn modelId="{D5D0FAED-6C31-494E-B73F-FC3173271138}" srcId="{48F00A7F-5D31-424F-9FB4-52063C5793F8}" destId="{E58FCA87-D823-344B-A3A3-46E20FEA1D08}" srcOrd="2" destOrd="0" parTransId="{F4ED216A-0A14-5F45-BADD-F89CD6CD0917}" sibTransId="{7CC35737-BB03-C347-BC9D-BCD2952BA961}"/>
    <dgm:cxn modelId="{21E7FDAE-12A7-A042-AF6F-93CA88806EAE}" type="presOf" srcId="{45D77222-F69E-7543-910F-753E5FCE19A5}" destId="{633BF990-CBEB-644A-A880-3D9DA3A5B671}" srcOrd="0" destOrd="2" presId="urn:microsoft.com/office/officeart/2005/8/layout/hProcess9"/>
    <dgm:cxn modelId="{26DD67DA-B4CA-3547-873A-D8D2AFC80E55}" srcId="{2AB13074-A38B-3040-B437-60B4DEE09C99}" destId="{DC0D7D2B-848D-374B-A61B-CD5FA1869835}" srcOrd="0" destOrd="0" parTransId="{BC847210-B653-6D49-82B1-98EB1C4216EE}" sibTransId="{6E3F2B26-0575-F24F-82B4-3289E08544B8}"/>
    <dgm:cxn modelId="{F88D5FDF-2A2D-C24E-8CAD-E6069524E8B7}" type="presOf" srcId="{E58FCA87-D823-344B-A3A3-46E20FEA1D08}" destId="{3AB5348C-AAB8-4343-9E3F-ADC8972B7BA0}" srcOrd="0" destOrd="3" presId="urn:microsoft.com/office/officeart/2005/8/layout/hProcess9"/>
    <dgm:cxn modelId="{65BAB796-65E0-984C-8BC9-1B780F80EFCA}" type="presOf" srcId="{E8185932-B701-DE45-9A85-C4CED6DDEC0E}" destId="{3AB5348C-AAB8-4343-9E3F-ADC8972B7BA0}" srcOrd="0" destOrd="1" presId="urn:microsoft.com/office/officeart/2005/8/layout/hProcess9"/>
    <dgm:cxn modelId="{E8965185-6A68-B44E-9217-9CE96461D377}" srcId="{33D4C9F6-1F49-5A40-86E7-0D5F4A1678AB}" destId="{62CC06CD-1AFC-7F41-9473-3236EE2E9A4A}" srcOrd="1" destOrd="0" parTransId="{B17E46C5-3112-634B-ABDF-A6FB5D0ACD7E}" sibTransId="{887FCBF5-B024-AD4E-AD56-6D3C057AB906}"/>
    <dgm:cxn modelId="{3EC46940-2E43-9742-BD47-C50DCE0FCD26}" type="presOf" srcId="{62CC06CD-1AFC-7F41-9473-3236EE2E9A4A}" destId="{E1FFE013-88DA-DB49-AAC4-8CEEB5D06BE8}" srcOrd="0" destOrd="0" presId="urn:microsoft.com/office/officeart/2005/8/layout/hProcess9"/>
    <dgm:cxn modelId="{C6BABD8E-3F28-0C47-A41D-32A34D6934C0}" srcId="{48F00A7F-5D31-424F-9FB4-52063C5793F8}" destId="{E8185932-B701-DE45-9A85-C4CED6DDEC0E}" srcOrd="0" destOrd="0" parTransId="{41D1B0CC-7C8B-AB44-A2CC-51EF5BB3C33C}" sibTransId="{77BA7A5C-F357-184B-A363-8FA56DC49C14}"/>
    <dgm:cxn modelId="{FF048A17-2376-1747-91FC-C04D7A5DDD41}" srcId="{33D4C9F6-1F49-5A40-86E7-0D5F4A1678AB}" destId="{2AB13074-A38B-3040-B437-60B4DEE09C99}" srcOrd="3" destOrd="0" parTransId="{DA73353A-6B5D-1F45-8A22-9DAE25A373F6}" sibTransId="{8B9DBEB1-E14B-C645-931A-96C493CBF8AE}"/>
    <dgm:cxn modelId="{6A81C18C-B521-124A-BC18-82588C7D1E47}" type="presOf" srcId="{7DB4B46B-9CBA-2845-BEFD-7F6F2E0D7B01}" destId="{E1FFE013-88DA-DB49-AAC4-8CEEB5D06BE8}" srcOrd="0" destOrd="1" presId="urn:microsoft.com/office/officeart/2005/8/layout/hProcess9"/>
    <dgm:cxn modelId="{4A652229-FB53-9A4C-9E6E-E552CE0C5143}" type="presOf" srcId="{48F00A7F-5D31-424F-9FB4-52063C5793F8}" destId="{3AB5348C-AAB8-4343-9E3F-ADC8972B7BA0}" srcOrd="0" destOrd="0" presId="urn:microsoft.com/office/officeart/2005/8/layout/hProcess9"/>
    <dgm:cxn modelId="{C39CB02A-701F-A547-8ABD-9844521E2CE1}" srcId="{48F00A7F-5D31-424F-9FB4-52063C5793F8}" destId="{A2201250-C81D-8D42-8288-7672DCB2E16D}" srcOrd="1" destOrd="0" parTransId="{2C37BA8C-C794-EC49-939F-A1ECF625CC15}" sibTransId="{37207929-F960-9B4B-8AAD-6EED318AC6BB}"/>
    <dgm:cxn modelId="{6141FED7-FBFF-4740-AC05-0FA832427CAB}" type="presOf" srcId="{DC0D7D2B-848D-374B-A61B-CD5FA1869835}" destId="{261E43A8-2B7E-B440-9F26-F294A8CE856E}" srcOrd="0" destOrd="1" presId="urn:microsoft.com/office/officeart/2005/8/layout/hProcess9"/>
    <dgm:cxn modelId="{2DCCB724-EE4F-8047-A40E-256CF7BE7135}" srcId="{33D4C9F6-1F49-5A40-86E7-0D5F4A1678AB}" destId="{48F00A7F-5D31-424F-9FB4-52063C5793F8}" srcOrd="0" destOrd="0" parTransId="{338419AC-3602-1A42-9696-5A1D6BE79AF5}" sibTransId="{8CE95197-B260-6F4D-94C5-B1CF8BB61C89}"/>
    <dgm:cxn modelId="{58F7C739-7CF0-834A-9571-E2E4CB6B8586}" type="presOf" srcId="{EB063F71-B4DC-8B42-AA5F-B73DE1210349}" destId="{633BF990-CBEB-644A-A880-3D9DA3A5B671}" srcOrd="0" destOrd="0" presId="urn:microsoft.com/office/officeart/2005/8/layout/hProcess9"/>
    <dgm:cxn modelId="{9E690215-2909-054D-AE65-5929DB5F6E22}" type="presOf" srcId="{2AB13074-A38B-3040-B437-60B4DEE09C99}" destId="{261E43A8-2B7E-B440-9F26-F294A8CE856E}" srcOrd="0" destOrd="0" presId="urn:microsoft.com/office/officeart/2005/8/layout/hProcess9"/>
    <dgm:cxn modelId="{D5EDD4A0-F743-6942-80FF-89786490E66C}" type="presOf" srcId="{33D4C9F6-1F49-5A40-86E7-0D5F4A1678AB}" destId="{E797196B-7E8A-134B-932D-F508F4E18659}" srcOrd="0" destOrd="0" presId="urn:microsoft.com/office/officeart/2005/8/layout/hProcess9"/>
    <dgm:cxn modelId="{58F78EDD-8519-1644-AB10-3671728BE02C}" srcId="{EB063F71-B4DC-8B42-AA5F-B73DE1210349}" destId="{11D9560B-741A-B443-8430-6F213E39D2C7}" srcOrd="0" destOrd="0" parTransId="{4A42DA10-5086-984A-972B-2EC6342599A7}" sibTransId="{FE230AB3-3606-1845-8241-C07641C413CD}"/>
    <dgm:cxn modelId="{DA8ED3A2-9400-3744-BE8A-5A471DADC0AD}" srcId="{33D4C9F6-1F49-5A40-86E7-0D5F4A1678AB}" destId="{EB063F71-B4DC-8B42-AA5F-B73DE1210349}" srcOrd="2" destOrd="0" parTransId="{D2AA7E47-E750-5A47-88C8-2D0608CE100A}" sibTransId="{1FFA2782-7F60-9043-98A5-2CF7390A49B3}"/>
    <dgm:cxn modelId="{E6F89EC2-E73E-3146-AD09-B2DF47B7B170}" type="presOf" srcId="{A2201250-C81D-8D42-8288-7672DCB2E16D}" destId="{3AB5348C-AAB8-4343-9E3F-ADC8972B7BA0}" srcOrd="0" destOrd="2" presId="urn:microsoft.com/office/officeart/2005/8/layout/hProcess9"/>
    <dgm:cxn modelId="{7405337B-B283-4A46-8ABD-8226AB45B80C}" srcId="{62CC06CD-1AFC-7F41-9473-3236EE2E9A4A}" destId="{7DB4B46B-9CBA-2845-BEFD-7F6F2E0D7B01}" srcOrd="0" destOrd="0" parTransId="{3E591C7E-13FB-484A-9783-05B56C4489F5}" sibTransId="{F406B430-70B4-A248-B441-3BDBA58996A1}"/>
    <dgm:cxn modelId="{555ACC3D-E2AA-C34D-87D8-479B9F2808BE}" srcId="{EB063F71-B4DC-8B42-AA5F-B73DE1210349}" destId="{45D77222-F69E-7543-910F-753E5FCE19A5}" srcOrd="1" destOrd="0" parTransId="{80E93675-5A33-0D4E-AF8D-6B9D74AFC7A3}" sibTransId="{96BCDBE5-9043-6343-A0BB-21B2B8A83D0B}"/>
    <dgm:cxn modelId="{70749244-F410-6645-93E9-20086CE5B1F2}" type="presParOf" srcId="{E797196B-7E8A-134B-932D-F508F4E18659}" destId="{C6E6639C-F6E8-F74E-BB8D-765DD53FC5AB}" srcOrd="0" destOrd="0" presId="urn:microsoft.com/office/officeart/2005/8/layout/hProcess9"/>
    <dgm:cxn modelId="{82C25FCE-1A32-0241-A388-1CF654B0EF10}" type="presParOf" srcId="{E797196B-7E8A-134B-932D-F508F4E18659}" destId="{53CAECC3-9180-414E-B7D5-FEED423C6FDD}" srcOrd="1" destOrd="0" presId="urn:microsoft.com/office/officeart/2005/8/layout/hProcess9"/>
    <dgm:cxn modelId="{6E5CED92-F602-3B4C-89D6-B2D332A05A8A}" type="presParOf" srcId="{53CAECC3-9180-414E-B7D5-FEED423C6FDD}" destId="{3AB5348C-AAB8-4343-9E3F-ADC8972B7BA0}" srcOrd="0" destOrd="0" presId="urn:microsoft.com/office/officeart/2005/8/layout/hProcess9"/>
    <dgm:cxn modelId="{B22848CA-4806-9A47-9361-48EB1763747A}" type="presParOf" srcId="{53CAECC3-9180-414E-B7D5-FEED423C6FDD}" destId="{6ABDD90D-47A0-114A-BBD0-75576F6524B7}" srcOrd="1" destOrd="0" presId="urn:microsoft.com/office/officeart/2005/8/layout/hProcess9"/>
    <dgm:cxn modelId="{6958C01A-ECF9-214A-87EB-E5E1D96B3E8A}" type="presParOf" srcId="{53CAECC3-9180-414E-B7D5-FEED423C6FDD}" destId="{E1FFE013-88DA-DB49-AAC4-8CEEB5D06BE8}" srcOrd="2" destOrd="0" presId="urn:microsoft.com/office/officeart/2005/8/layout/hProcess9"/>
    <dgm:cxn modelId="{A6CBD521-6ED7-1B46-9133-960D8A5611FB}" type="presParOf" srcId="{53CAECC3-9180-414E-B7D5-FEED423C6FDD}" destId="{A3881CFC-5CBD-BE42-9A62-F42149F8B939}" srcOrd="3" destOrd="0" presId="urn:microsoft.com/office/officeart/2005/8/layout/hProcess9"/>
    <dgm:cxn modelId="{E370F2DF-0407-1B4D-9542-A6BD6C07DCD3}" type="presParOf" srcId="{53CAECC3-9180-414E-B7D5-FEED423C6FDD}" destId="{633BF990-CBEB-644A-A880-3D9DA3A5B671}" srcOrd="4" destOrd="0" presId="urn:microsoft.com/office/officeart/2005/8/layout/hProcess9"/>
    <dgm:cxn modelId="{D7C3C4C9-8C2A-2242-BB26-849EA7AA4D7A}" type="presParOf" srcId="{53CAECC3-9180-414E-B7D5-FEED423C6FDD}" destId="{0B6DD43D-F463-354B-AF7A-175F80EDE85D}" srcOrd="5" destOrd="0" presId="urn:microsoft.com/office/officeart/2005/8/layout/hProcess9"/>
    <dgm:cxn modelId="{EA97E897-76FE-9A49-9D4D-D4D7796508DF}" type="presParOf" srcId="{53CAECC3-9180-414E-B7D5-FEED423C6FDD}" destId="{261E43A8-2B7E-B440-9F26-F294A8CE856E}" srcOrd="6"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3AE86D-45CF-1444-B994-DF246CAD7F9E}"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3C5424B6-9CAF-EA40-A86B-06858DA06F37}">
      <dgm:prSet phldrT="[Text]"/>
      <dgm:spPr/>
      <dgm:t>
        <a:bodyPr/>
        <a:lstStyle/>
        <a:p>
          <a:r>
            <a:rPr lang="en-US" dirty="0" smtClean="0">
              <a:solidFill>
                <a:schemeClr val="tx1"/>
              </a:solidFill>
            </a:rPr>
            <a:t>Boot sector infector</a:t>
          </a:r>
          <a:endParaRPr lang="en-US" dirty="0">
            <a:solidFill>
              <a:schemeClr val="tx1"/>
            </a:solidFill>
          </a:endParaRPr>
        </a:p>
      </dgm:t>
    </dgm:pt>
    <dgm:pt modelId="{B73E74AE-D1E1-7448-8CC0-A3C2E5E0939C}" type="parTrans" cxnId="{FB54CD6C-0488-1243-88FC-0B367DC9D435}">
      <dgm:prSet/>
      <dgm:spPr/>
      <dgm:t>
        <a:bodyPr/>
        <a:lstStyle/>
        <a:p>
          <a:endParaRPr lang="en-US"/>
        </a:p>
      </dgm:t>
    </dgm:pt>
    <dgm:pt modelId="{38D37E42-8799-F245-AB2E-CDA89970B077}" type="sibTrans" cxnId="{FB54CD6C-0488-1243-88FC-0B367DC9D435}">
      <dgm:prSet/>
      <dgm:spPr/>
      <dgm:t>
        <a:bodyPr/>
        <a:lstStyle/>
        <a:p>
          <a:endParaRPr lang="en-US"/>
        </a:p>
      </dgm:t>
    </dgm:pt>
    <dgm:pt modelId="{286A038A-F6F0-9345-8379-4C3BD31B44A6}">
      <dgm:prSet custT="1"/>
      <dgm:spPr/>
      <dgm:t>
        <a:bodyPr/>
        <a:lstStyle/>
        <a:p>
          <a:r>
            <a:rPr lang="en-US" sz="1400" dirty="0" smtClean="0">
              <a:solidFill>
                <a:schemeClr val="tx2">
                  <a:lumMod val="10000"/>
                </a:schemeClr>
              </a:solidFill>
            </a:rPr>
            <a:t>Infects a master boot record or boot record and spreads when a system is booted from the disk containing the virus</a:t>
          </a:r>
        </a:p>
      </dgm:t>
    </dgm:pt>
    <dgm:pt modelId="{FAEC4A23-0457-E345-A1B6-9D4DB016B01F}" type="parTrans" cxnId="{237A1853-87A3-9D4A-BAFA-77D6F3BB9746}">
      <dgm:prSet/>
      <dgm:spPr/>
      <dgm:t>
        <a:bodyPr/>
        <a:lstStyle/>
        <a:p>
          <a:endParaRPr lang="en-US"/>
        </a:p>
      </dgm:t>
    </dgm:pt>
    <dgm:pt modelId="{C7C83292-0780-FB46-BFB3-397714D59269}" type="sibTrans" cxnId="{237A1853-87A3-9D4A-BAFA-77D6F3BB9746}">
      <dgm:prSet/>
      <dgm:spPr/>
      <dgm:t>
        <a:bodyPr/>
        <a:lstStyle/>
        <a:p>
          <a:endParaRPr lang="en-US"/>
        </a:p>
      </dgm:t>
    </dgm:pt>
    <dgm:pt modelId="{F9E80CA5-3AEB-AB42-8141-E7BD4E95DB65}">
      <dgm:prSet/>
      <dgm:spPr/>
      <dgm:t>
        <a:bodyPr/>
        <a:lstStyle/>
        <a:p>
          <a:r>
            <a:rPr lang="en-US" dirty="0" smtClean="0">
              <a:solidFill>
                <a:schemeClr val="tx1"/>
              </a:solidFill>
            </a:rPr>
            <a:t>File infector</a:t>
          </a:r>
        </a:p>
      </dgm:t>
    </dgm:pt>
    <dgm:pt modelId="{9B74BE7D-BBBD-BF42-9B4C-E4EDD5548C95}" type="parTrans" cxnId="{9186E9AA-F39A-4748-A83A-CD494B711197}">
      <dgm:prSet/>
      <dgm:spPr/>
      <dgm:t>
        <a:bodyPr/>
        <a:lstStyle/>
        <a:p>
          <a:endParaRPr lang="en-US"/>
        </a:p>
      </dgm:t>
    </dgm:pt>
    <dgm:pt modelId="{A38A7358-ABFC-FF4A-A579-E3ADD6087D3D}" type="sibTrans" cxnId="{9186E9AA-F39A-4748-A83A-CD494B711197}">
      <dgm:prSet/>
      <dgm:spPr/>
      <dgm:t>
        <a:bodyPr/>
        <a:lstStyle/>
        <a:p>
          <a:endParaRPr lang="en-US"/>
        </a:p>
      </dgm:t>
    </dgm:pt>
    <dgm:pt modelId="{F535F70B-41AC-EE42-A94A-3CA9C9470B45}">
      <dgm:prSet custT="1"/>
      <dgm:spPr/>
      <dgm:t>
        <a:bodyPr/>
        <a:lstStyle/>
        <a:p>
          <a:r>
            <a:rPr lang="en-US" sz="1400" dirty="0" smtClean="0">
              <a:solidFill>
                <a:schemeClr val="tx2">
                  <a:lumMod val="10000"/>
                </a:schemeClr>
              </a:solidFill>
            </a:rPr>
            <a:t>Infects files that the operating system or shell consider to be executable</a:t>
          </a:r>
        </a:p>
      </dgm:t>
    </dgm:pt>
    <dgm:pt modelId="{072AEF67-7FAF-864D-A9B8-5A12EB865A7A}" type="parTrans" cxnId="{6EDE8851-B237-3343-B516-2D1B61368E00}">
      <dgm:prSet/>
      <dgm:spPr/>
      <dgm:t>
        <a:bodyPr/>
        <a:lstStyle/>
        <a:p>
          <a:endParaRPr lang="en-US"/>
        </a:p>
      </dgm:t>
    </dgm:pt>
    <dgm:pt modelId="{69EAB809-DFDD-A443-B264-C060DBC86443}" type="sibTrans" cxnId="{6EDE8851-B237-3343-B516-2D1B61368E00}">
      <dgm:prSet/>
      <dgm:spPr/>
      <dgm:t>
        <a:bodyPr/>
        <a:lstStyle/>
        <a:p>
          <a:endParaRPr lang="en-US"/>
        </a:p>
      </dgm:t>
    </dgm:pt>
    <dgm:pt modelId="{B2A174E9-393A-3F46-B7EE-0A171F8374BF}">
      <dgm:prSet/>
      <dgm:spPr/>
      <dgm:t>
        <a:bodyPr/>
        <a:lstStyle/>
        <a:p>
          <a:r>
            <a:rPr lang="en-US" dirty="0" smtClean="0">
              <a:solidFill>
                <a:schemeClr val="tx1"/>
              </a:solidFill>
            </a:rPr>
            <a:t>Macro virus</a:t>
          </a:r>
        </a:p>
      </dgm:t>
    </dgm:pt>
    <dgm:pt modelId="{657BC954-825D-EF42-B095-C7F81BD59C68}" type="parTrans" cxnId="{F49648A7-1891-3B4C-804D-837E4C5E1AD5}">
      <dgm:prSet/>
      <dgm:spPr/>
      <dgm:t>
        <a:bodyPr/>
        <a:lstStyle/>
        <a:p>
          <a:endParaRPr lang="en-US"/>
        </a:p>
      </dgm:t>
    </dgm:pt>
    <dgm:pt modelId="{256B9EFE-C517-0046-A6A0-5962AA3FB902}" type="sibTrans" cxnId="{F49648A7-1891-3B4C-804D-837E4C5E1AD5}">
      <dgm:prSet/>
      <dgm:spPr/>
      <dgm:t>
        <a:bodyPr/>
        <a:lstStyle/>
        <a:p>
          <a:endParaRPr lang="en-US"/>
        </a:p>
      </dgm:t>
    </dgm:pt>
    <dgm:pt modelId="{09BA42F9-4B12-AA49-B3C0-F53704F764EE}">
      <dgm:prSet custT="1"/>
      <dgm:spPr/>
      <dgm:t>
        <a:bodyPr/>
        <a:lstStyle/>
        <a:p>
          <a:r>
            <a:rPr lang="en-US" sz="1400" dirty="0" smtClean="0">
              <a:solidFill>
                <a:schemeClr val="tx2">
                  <a:lumMod val="10000"/>
                </a:schemeClr>
              </a:solidFill>
            </a:rPr>
            <a:t>Infects files with macro or scripting code that is interpreted by an application</a:t>
          </a:r>
        </a:p>
      </dgm:t>
    </dgm:pt>
    <dgm:pt modelId="{76F0F6AD-3F67-1440-B4E8-26FE8ED29580}" type="parTrans" cxnId="{D5E3C568-11E3-8545-A169-C6DBF70F1657}">
      <dgm:prSet/>
      <dgm:spPr/>
      <dgm:t>
        <a:bodyPr/>
        <a:lstStyle/>
        <a:p>
          <a:endParaRPr lang="en-US"/>
        </a:p>
      </dgm:t>
    </dgm:pt>
    <dgm:pt modelId="{B975E196-8A09-834F-AA77-8927FB672597}" type="sibTrans" cxnId="{D5E3C568-11E3-8545-A169-C6DBF70F1657}">
      <dgm:prSet/>
      <dgm:spPr/>
      <dgm:t>
        <a:bodyPr/>
        <a:lstStyle/>
        <a:p>
          <a:endParaRPr lang="en-US"/>
        </a:p>
      </dgm:t>
    </dgm:pt>
    <dgm:pt modelId="{DBD292D9-2299-2D48-9950-754F9A7A7701}">
      <dgm:prSet/>
      <dgm:spPr/>
      <dgm:t>
        <a:bodyPr/>
        <a:lstStyle/>
        <a:p>
          <a:r>
            <a:rPr lang="en-US" dirty="0" smtClean="0">
              <a:solidFill>
                <a:schemeClr val="tx1"/>
              </a:solidFill>
            </a:rPr>
            <a:t>Multipartite virus</a:t>
          </a:r>
        </a:p>
      </dgm:t>
    </dgm:pt>
    <dgm:pt modelId="{B53782AE-3BFF-394F-A9C6-C43CBEA6D935}" type="parTrans" cxnId="{298A7324-9188-A34A-A8AB-714542793CE8}">
      <dgm:prSet/>
      <dgm:spPr/>
      <dgm:t>
        <a:bodyPr/>
        <a:lstStyle/>
        <a:p>
          <a:endParaRPr lang="en-US"/>
        </a:p>
      </dgm:t>
    </dgm:pt>
    <dgm:pt modelId="{359C4A14-7698-BF4B-942C-E3F4FE5D07F4}" type="sibTrans" cxnId="{298A7324-9188-A34A-A8AB-714542793CE8}">
      <dgm:prSet/>
      <dgm:spPr/>
      <dgm:t>
        <a:bodyPr/>
        <a:lstStyle/>
        <a:p>
          <a:endParaRPr lang="en-US"/>
        </a:p>
      </dgm:t>
    </dgm:pt>
    <dgm:pt modelId="{AD99BCF1-A18E-3543-8FE0-CB2773916505}">
      <dgm:prSet custT="1"/>
      <dgm:spPr/>
      <dgm:t>
        <a:bodyPr/>
        <a:lstStyle/>
        <a:p>
          <a:r>
            <a:rPr lang="en-US" sz="1400" dirty="0" smtClean="0">
              <a:solidFill>
                <a:schemeClr val="tx2">
                  <a:lumMod val="10000"/>
                </a:schemeClr>
              </a:solidFill>
            </a:rPr>
            <a:t>Infects files in multiple ways</a:t>
          </a:r>
          <a:endParaRPr lang="en-US" sz="1400" dirty="0">
            <a:solidFill>
              <a:schemeClr val="tx2">
                <a:lumMod val="10000"/>
              </a:schemeClr>
            </a:solidFill>
          </a:endParaRPr>
        </a:p>
      </dgm:t>
    </dgm:pt>
    <dgm:pt modelId="{450D50BF-F5EF-6540-A983-D9A7A5E350DE}" type="parTrans" cxnId="{ADDF847A-5A1A-1E4B-AD87-E779884564A9}">
      <dgm:prSet/>
      <dgm:spPr/>
      <dgm:t>
        <a:bodyPr/>
        <a:lstStyle/>
        <a:p>
          <a:endParaRPr lang="en-US"/>
        </a:p>
      </dgm:t>
    </dgm:pt>
    <dgm:pt modelId="{1854CE84-EFD5-B345-BA8D-9EE1243662FB}" type="sibTrans" cxnId="{ADDF847A-5A1A-1E4B-AD87-E779884564A9}">
      <dgm:prSet/>
      <dgm:spPr/>
      <dgm:t>
        <a:bodyPr/>
        <a:lstStyle/>
        <a:p>
          <a:endParaRPr lang="en-US"/>
        </a:p>
      </dgm:t>
    </dgm:pt>
    <dgm:pt modelId="{196D26E3-CB03-FE48-AD88-C1C2858D8490}" type="pres">
      <dgm:prSet presAssocID="{B33AE86D-45CF-1444-B994-DF246CAD7F9E}" presName="diagram" presStyleCnt="0">
        <dgm:presLayoutVars>
          <dgm:chPref val="1"/>
          <dgm:dir/>
          <dgm:animOne val="branch"/>
          <dgm:animLvl val="lvl"/>
          <dgm:resizeHandles/>
        </dgm:presLayoutVars>
      </dgm:prSet>
      <dgm:spPr/>
      <dgm:t>
        <a:bodyPr/>
        <a:lstStyle/>
        <a:p>
          <a:endParaRPr lang="en-US"/>
        </a:p>
      </dgm:t>
    </dgm:pt>
    <dgm:pt modelId="{8486C94D-F2F2-8A46-ABB7-2047EBDE38B7}" type="pres">
      <dgm:prSet presAssocID="{3C5424B6-9CAF-EA40-A86B-06858DA06F37}" presName="root" presStyleCnt="0"/>
      <dgm:spPr/>
    </dgm:pt>
    <dgm:pt modelId="{E6A7949A-734F-B446-BBAC-F227D7427C3A}" type="pres">
      <dgm:prSet presAssocID="{3C5424B6-9CAF-EA40-A86B-06858DA06F37}" presName="rootComposite" presStyleCnt="0"/>
      <dgm:spPr/>
    </dgm:pt>
    <dgm:pt modelId="{3CAB5B16-410F-FF4C-B485-C253081013A2}" type="pres">
      <dgm:prSet presAssocID="{3C5424B6-9CAF-EA40-A86B-06858DA06F37}" presName="rootText" presStyleLbl="node1" presStyleIdx="0" presStyleCnt="4"/>
      <dgm:spPr/>
      <dgm:t>
        <a:bodyPr/>
        <a:lstStyle/>
        <a:p>
          <a:endParaRPr lang="en-US"/>
        </a:p>
      </dgm:t>
    </dgm:pt>
    <dgm:pt modelId="{3FB9BB54-7574-9240-AE79-252BF1F516C6}" type="pres">
      <dgm:prSet presAssocID="{3C5424B6-9CAF-EA40-A86B-06858DA06F37}" presName="rootConnector" presStyleLbl="node1" presStyleIdx="0" presStyleCnt="4"/>
      <dgm:spPr/>
      <dgm:t>
        <a:bodyPr/>
        <a:lstStyle/>
        <a:p>
          <a:endParaRPr lang="en-US"/>
        </a:p>
      </dgm:t>
    </dgm:pt>
    <dgm:pt modelId="{0E04A48E-ADD3-B346-9C84-2370658BDEC9}" type="pres">
      <dgm:prSet presAssocID="{3C5424B6-9CAF-EA40-A86B-06858DA06F37}" presName="childShape" presStyleCnt="0"/>
      <dgm:spPr/>
    </dgm:pt>
    <dgm:pt modelId="{3194104D-8413-C140-BB1C-65483AB9FE49}" type="pres">
      <dgm:prSet presAssocID="{FAEC4A23-0457-E345-A1B6-9D4DB016B01F}" presName="Name13" presStyleLbl="parChTrans1D2" presStyleIdx="0" presStyleCnt="4"/>
      <dgm:spPr/>
      <dgm:t>
        <a:bodyPr/>
        <a:lstStyle/>
        <a:p>
          <a:endParaRPr lang="en-US"/>
        </a:p>
      </dgm:t>
    </dgm:pt>
    <dgm:pt modelId="{3754A56B-60B2-FA4F-A763-43CC3862F757}" type="pres">
      <dgm:prSet presAssocID="{286A038A-F6F0-9345-8379-4C3BD31B44A6}" presName="childText" presStyleLbl="bgAcc1" presStyleIdx="0" presStyleCnt="4" custScaleX="110295" custScaleY="147322">
        <dgm:presLayoutVars>
          <dgm:bulletEnabled val="1"/>
        </dgm:presLayoutVars>
      </dgm:prSet>
      <dgm:spPr/>
      <dgm:t>
        <a:bodyPr/>
        <a:lstStyle/>
        <a:p>
          <a:endParaRPr lang="en-US"/>
        </a:p>
      </dgm:t>
    </dgm:pt>
    <dgm:pt modelId="{A7D42F9C-45E7-3A43-A196-DC448762807C}" type="pres">
      <dgm:prSet presAssocID="{F9E80CA5-3AEB-AB42-8141-E7BD4E95DB65}" presName="root" presStyleCnt="0"/>
      <dgm:spPr/>
    </dgm:pt>
    <dgm:pt modelId="{762B47C3-ACAE-B645-BDE8-8E9C3862FCC9}" type="pres">
      <dgm:prSet presAssocID="{F9E80CA5-3AEB-AB42-8141-E7BD4E95DB65}" presName="rootComposite" presStyleCnt="0"/>
      <dgm:spPr/>
    </dgm:pt>
    <dgm:pt modelId="{523B552F-C718-5741-85F8-0C100D13D745}" type="pres">
      <dgm:prSet presAssocID="{F9E80CA5-3AEB-AB42-8141-E7BD4E95DB65}" presName="rootText" presStyleLbl="node1" presStyleIdx="1" presStyleCnt="4"/>
      <dgm:spPr/>
      <dgm:t>
        <a:bodyPr/>
        <a:lstStyle/>
        <a:p>
          <a:endParaRPr lang="en-US"/>
        </a:p>
      </dgm:t>
    </dgm:pt>
    <dgm:pt modelId="{39FCC89D-EFE3-EF42-88BC-871791E72A24}" type="pres">
      <dgm:prSet presAssocID="{F9E80CA5-3AEB-AB42-8141-E7BD4E95DB65}" presName="rootConnector" presStyleLbl="node1" presStyleIdx="1" presStyleCnt="4"/>
      <dgm:spPr/>
      <dgm:t>
        <a:bodyPr/>
        <a:lstStyle/>
        <a:p>
          <a:endParaRPr lang="en-US"/>
        </a:p>
      </dgm:t>
    </dgm:pt>
    <dgm:pt modelId="{56494DC2-0FF9-8141-8013-05EB79333EE2}" type="pres">
      <dgm:prSet presAssocID="{F9E80CA5-3AEB-AB42-8141-E7BD4E95DB65}" presName="childShape" presStyleCnt="0"/>
      <dgm:spPr/>
    </dgm:pt>
    <dgm:pt modelId="{461EC750-77B0-8C45-90DC-7D08EE773746}" type="pres">
      <dgm:prSet presAssocID="{072AEF67-7FAF-864D-A9B8-5A12EB865A7A}" presName="Name13" presStyleLbl="parChTrans1D2" presStyleIdx="1" presStyleCnt="4"/>
      <dgm:spPr/>
      <dgm:t>
        <a:bodyPr/>
        <a:lstStyle/>
        <a:p>
          <a:endParaRPr lang="en-US"/>
        </a:p>
      </dgm:t>
    </dgm:pt>
    <dgm:pt modelId="{C7E3AE99-54A6-144A-B8DD-6B2DD380128D}" type="pres">
      <dgm:prSet presAssocID="{F535F70B-41AC-EE42-A94A-3CA9C9470B45}" presName="childText" presStyleLbl="bgAcc1" presStyleIdx="1" presStyleCnt="4" custScaleX="110409" custScaleY="144626">
        <dgm:presLayoutVars>
          <dgm:bulletEnabled val="1"/>
        </dgm:presLayoutVars>
      </dgm:prSet>
      <dgm:spPr/>
      <dgm:t>
        <a:bodyPr/>
        <a:lstStyle/>
        <a:p>
          <a:endParaRPr lang="en-US"/>
        </a:p>
      </dgm:t>
    </dgm:pt>
    <dgm:pt modelId="{97EDDAB9-442B-E847-BF80-3592AAA6ED93}" type="pres">
      <dgm:prSet presAssocID="{B2A174E9-393A-3F46-B7EE-0A171F8374BF}" presName="root" presStyleCnt="0"/>
      <dgm:spPr/>
    </dgm:pt>
    <dgm:pt modelId="{EB89E5F6-BEB2-FF42-BA18-BE8F9ECC9636}" type="pres">
      <dgm:prSet presAssocID="{B2A174E9-393A-3F46-B7EE-0A171F8374BF}" presName="rootComposite" presStyleCnt="0"/>
      <dgm:spPr/>
    </dgm:pt>
    <dgm:pt modelId="{26BCDB56-0E4F-EF4B-ADCC-BB4AED3CA607}" type="pres">
      <dgm:prSet presAssocID="{B2A174E9-393A-3F46-B7EE-0A171F8374BF}" presName="rootText" presStyleLbl="node1" presStyleIdx="2" presStyleCnt="4"/>
      <dgm:spPr/>
      <dgm:t>
        <a:bodyPr/>
        <a:lstStyle/>
        <a:p>
          <a:endParaRPr lang="en-US"/>
        </a:p>
      </dgm:t>
    </dgm:pt>
    <dgm:pt modelId="{19C0B9ED-19DD-0443-8C43-D8A566730F9F}" type="pres">
      <dgm:prSet presAssocID="{B2A174E9-393A-3F46-B7EE-0A171F8374BF}" presName="rootConnector" presStyleLbl="node1" presStyleIdx="2" presStyleCnt="4"/>
      <dgm:spPr/>
      <dgm:t>
        <a:bodyPr/>
        <a:lstStyle/>
        <a:p>
          <a:endParaRPr lang="en-US"/>
        </a:p>
      </dgm:t>
    </dgm:pt>
    <dgm:pt modelId="{BE64487A-AABE-864C-8D19-968479E6331D}" type="pres">
      <dgm:prSet presAssocID="{B2A174E9-393A-3F46-B7EE-0A171F8374BF}" presName="childShape" presStyleCnt="0"/>
      <dgm:spPr/>
    </dgm:pt>
    <dgm:pt modelId="{D668E610-B0A4-FA48-9C88-81F7D49226C0}" type="pres">
      <dgm:prSet presAssocID="{76F0F6AD-3F67-1440-B4E8-26FE8ED29580}" presName="Name13" presStyleLbl="parChTrans1D2" presStyleIdx="2" presStyleCnt="4"/>
      <dgm:spPr/>
      <dgm:t>
        <a:bodyPr/>
        <a:lstStyle/>
        <a:p>
          <a:endParaRPr lang="en-US"/>
        </a:p>
      </dgm:t>
    </dgm:pt>
    <dgm:pt modelId="{C891CEB7-AECF-5B44-9B6C-F77C1725C7EC}" type="pres">
      <dgm:prSet presAssocID="{09BA42F9-4B12-AA49-B3C0-F53704F764EE}" presName="childText" presStyleLbl="bgAcc1" presStyleIdx="2" presStyleCnt="4" custScaleX="110524" custScaleY="127953">
        <dgm:presLayoutVars>
          <dgm:bulletEnabled val="1"/>
        </dgm:presLayoutVars>
      </dgm:prSet>
      <dgm:spPr/>
      <dgm:t>
        <a:bodyPr/>
        <a:lstStyle/>
        <a:p>
          <a:endParaRPr lang="en-US"/>
        </a:p>
      </dgm:t>
    </dgm:pt>
    <dgm:pt modelId="{A0FDDFAF-BAE1-9D46-AE18-D003F2C4997E}" type="pres">
      <dgm:prSet presAssocID="{DBD292D9-2299-2D48-9950-754F9A7A7701}" presName="root" presStyleCnt="0"/>
      <dgm:spPr/>
    </dgm:pt>
    <dgm:pt modelId="{806842E5-9691-3745-8E9A-67BC84218E0D}" type="pres">
      <dgm:prSet presAssocID="{DBD292D9-2299-2D48-9950-754F9A7A7701}" presName="rootComposite" presStyleCnt="0"/>
      <dgm:spPr/>
    </dgm:pt>
    <dgm:pt modelId="{7EC404A5-0EBA-BC46-B18C-A4B3A4C190C6}" type="pres">
      <dgm:prSet presAssocID="{DBD292D9-2299-2D48-9950-754F9A7A7701}" presName="rootText" presStyleLbl="node1" presStyleIdx="3" presStyleCnt="4"/>
      <dgm:spPr/>
      <dgm:t>
        <a:bodyPr/>
        <a:lstStyle/>
        <a:p>
          <a:endParaRPr lang="en-US"/>
        </a:p>
      </dgm:t>
    </dgm:pt>
    <dgm:pt modelId="{3B819333-A67A-A847-930D-42210D8EF100}" type="pres">
      <dgm:prSet presAssocID="{DBD292D9-2299-2D48-9950-754F9A7A7701}" presName="rootConnector" presStyleLbl="node1" presStyleIdx="3" presStyleCnt="4"/>
      <dgm:spPr/>
      <dgm:t>
        <a:bodyPr/>
        <a:lstStyle/>
        <a:p>
          <a:endParaRPr lang="en-US"/>
        </a:p>
      </dgm:t>
    </dgm:pt>
    <dgm:pt modelId="{1293937D-8189-774F-8203-588C17123ECA}" type="pres">
      <dgm:prSet presAssocID="{DBD292D9-2299-2D48-9950-754F9A7A7701}" presName="childShape" presStyleCnt="0"/>
      <dgm:spPr/>
    </dgm:pt>
    <dgm:pt modelId="{E5F243D1-15CC-254C-AC98-02173BDDFA0E}" type="pres">
      <dgm:prSet presAssocID="{450D50BF-F5EF-6540-A983-D9A7A5E350DE}" presName="Name13" presStyleLbl="parChTrans1D2" presStyleIdx="3" presStyleCnt="4"/>
      <dgm:spPr/>
      <dgm:t>
        <a:bodyPr/>
        <a:lstStyle/>
        <a:p>
          <a:endParaRPr lang="en-US"/>
        </a:p>
      </dgm:t>
    </dgm:pt>
    <dgm:pt modelId="{34A44177-F4E2-3242-ADAD-B865ACB6A9C4}" type="pres">
      <dgm:prSet presAssocID="{AD99BCF1-A18E-3543-8FE0-CB2773916505}" presName="childText" presStyleLbl="bgAcc1" presStyleIdx="3" presStyleCnt="4">
        <dgm:presLayoutVars>
          <dgm:bulletEnabled val="1"/>
        </dgm:presLayoutVars>
      </dgm:prSet>
      <dgm:spPr/>
      <dgm:t>
        <a:bodyPr/>
        <a:lstStyle/>
        <a:p>
          <a:endParaRPr lang="en-US"/>
        </a:p>
      </dgm:t>
    </dgm:pt>
  </dgm:ptLst>
  <dgm:cxnLst>
    <dgm:cxn modelId="{8697AEE0-8691-5F4D-AA3C-CD9E73BBD24E}" type="presOf" srcId="{286A038A-F6F0-9345-8379-4C3BD31B44A6}" destId="{3754A56B-60B2-FA4F-A763-43CC3862F757}" srcOrd="0" destOrd="0" presId="urn:microsoft.com/office/officeart/2005/8/layout/hierarchy3"/>
    <dgm:cxn modelId="{908D3DEA-8B02-2F4C-B209-73D03641BF74}" type="presOf" srcId="{3C5424B6-9CAF-EA40-A86B-06858DA06F37}" destId="{3CAB5B16-410F-FF4C-B485-C253081013A2}" srcOrd="0" destOrd="0" presId="urn:microsoft.com/office/officeart/2005/8/layout/hierarchy3"/>
    <dgm:cxn modelId="{ADDF847A-5A1A-1E4B-AD87-E779884564A9}" srcId="{DBD292D9-2299-2D48-9950-754F9A7A7701}" destId="{AD99BCF1-A18E-3543-8FE0-CB2773916505}" srcOrd="0" destOrd="0" parTransId="{450D50BF-F5EF-6540-A983-D9A7A5E350DE}" sibTransId="{1854CE84-EFD5-B345-BA8D-9EE1243662FB}"/>
    <dgm:cxn modelId="{7C54A513-4199-B54E-AE8B-11F0B2732029}" type="presOf" srcId="{76F0F6AD-3F67-1440-B4E8-26FE8ED29580}" destId="{D668E610-B0A4-FA48-9C88-81F7D49226C0}" srcOrd="0" destOrd="0" presId="urn:microsoft.com/office/officeart/2005/8/layout/hierarchy3"/>
    <dgm:cxn modelId="{9186E9AA-F39A-4748-A83A-CD494B711197}" srcId="{B33AE86D-45CF-1444-B994-DF246CAD7F9E}" destId="{F9E80CA5-3AEB-AB42-8141-E7BD4E95DB65}" srcOrd="1" destOrd="0" parTransId="{9B74BE7D-BBBD-BF42-9B4C-E4EDD5548C95}" sibTransId="{A38A7358-ABFC-FF4A-A579-E3ADD6087D3D}"/>
    <dgm:cxn modelId="{55E3E7D8-8538-CE4C-9F61-5D076D9C46C0}" type="presOf" srcId="{B2A174E9-393A-3F46-B7EE-0A171F8374BF}" destId="{26BCDB56-0E4F-EF4B-ADCC-BB4AED3CA607}" srcOrd="0" destOrd="0" presId="urn:microsoft.com/office/officeart/2005/8/layout/hierarchy3"/>
    <dgm:cxn modelId="{18BCBC31-1912-944C-AB14-5BCEF20CB7F1}" type="presOf" srcId="{F9E80CA5-3AEB-AB42-8141-E7BD4E95DB65}" destId="{39FCC89D-EFE3-EF42-88BC-871791E72A24}" srcOrd="1" destOrd="0" presId="urn:microsoft.com/office/officeart/2005/8/layout/hierarchy3"/>
    <dgm:cxn modelId="{237A1853-87A3-9D4A-BAFA-77D6F3BB9746}" srcId="{3C5424B6-9CAF-EA40-A86B-06858DA06F37}" destId="{286A038A-F6F0-9345-8379-4C3BD31B44A6}" srcOrd="0" destOrd="0" parTransId="{FAEC4A23-0457-E345-A1B6-9D4DB016B01F}" sibTransId="{C7C83292-0780-FB46-BFB3-397714D59269}"/>
    <dgm:cxn modelId="{8865242F-F072-9D49-A0A6-4218DBAE51FE}" type="presOf" srcId="{F9E80CA5-3AEB-AB42-8141-E7BD4E95DB65}" destId="{523B552F-C718-5741-85F8-0C100D13D745}" srcOrd="0" destOrd="0" presId="urn:microsoft.com/office/officeart/2005/8/layout/hierarchy3"/>
    <dgm:cxn modelId="{298A7324-9188-A34A-A8AB-714542793CE8}" srcId="{B33AE86D-45CF-1444-B994-DF246CAD7F9E}" destId="{DBD292D9-2299-2D48-9950-754F9A7A7701}" srcOrd="3" destOrd="0" parTransId="{B53782AE-3BFF-394F-A9C6-C43CBEA6D935}" sibTransId="{359C4A14-7698-BF4B-942C-E3F4FE5D07F4}"/>
    <dgm:cxn modelId="{F40EB8D3-BD30-F645-A401-A7072E954281}" type="presOf" srcId="{AD99BCF1-A18E-3543-8FE0-CB2773916505}" destId="{34A44177-F4E2-3242-ADAD-B865ACB6A9C4}" srcOrd="0" destOrd="0" presId="urn:microsoft.com/office/officeart/2005/8/layout/hierarchy3"/>
    <dgm:cxn modelId="{F8E9B593-10C9-D94A-ABBC-63E5A031E299}" type="presOf" srcId="{09BA42F9-4B12-AA49-B3C0-F53704F764EE}" destId="{C891CEB7-AECF-5B44-9B6C-F77C1725C7EC}" srcOrd="0" destOrd="0" presId="urn:microsoft.com/office/officeart/2005/8/layout/hierarchy3"/>
    <dgm:cxn modelId="{02C1EA26-668D-FC4F-855E-150221E936F2}" type="presOf" srcId="{B2A174E9-393A-3F46-B7EE-0A171F8374BF}" destId="{19C0B9ED-19DD-0443-8C43-D8A566730F9F}" srcOrd="1" destOrd="0" presId="urn:microsoft.com/office/officeart/2005/8/layout/hierarchy3"/>
    <dgm:cxn modelId="{FB54CD6C-0488-1243-88FC-0B367DC9D435}" srcId="{B33AE86D-45CF-1444-B994-DF246CAD7F9E}" destId="{3C5424B6-9CAF-EA40-A86B-06858DA06F37}" srcOrd="0" destOrd="0" parTransId="{B73E74AE-D1E1-7448-8CC0-A3C2E5E0939C}" sibTransId="{38D37E42-8799-F245-AB2E-CDA89970B077}"/>
    <dgm:cxn modelId="{97057825-2576-D24D-BFAC-2F9C507A0808}" type="presOf" srcId="{FAEC4A23-0457-E345-A1B6-9D4DB016B01F}" destId="{3194104D-8413-C140-BB1C-65483AB9FE49}" srcOrd="0" destOrd="0" presId="urn:microsoft.com/office/officeart/2005/8/layout/hierarchy3"/>
    <dgm:cxn modelId="{FECA6465-551F-484B-9595-1EFA0BF235C5}" type="presOf" srcId="{DBD292D9-2299-2D48-9950-754F9A7A7701}" destId="{7EC404A5-0EBA-BC46-B18C-A4B3A4C190C6}" srcOrd="0" destOrd="0" presId="urn:microsoft.com/office/officeart/2005/8/layout/hierarchy3"/>
    <dgm:cxn modelId="{6EDE8851-B237-3343-B516-2D1B61368E00}" srcId="{F9E80CA5-3AEB-AB42-8141-E7BD4E95DB65}" destId="{F535F70B-41AC-EE42-A94A-3CA9C9470B45}" srcOrd="0" destOrd="0" parTransId="{072AEF67-7FAF-864D-A9B8-5A12EB865A7A}" sibTransId="{69EAB809-DFDD-A443-B264-C060DBC86443}"/>
    <dgm:cxn modelId="{DE5F3719-19F1-B344-BD84-8B692EECEFBD}" type="presOf" srcId="{F535F70B-41AC-EE42-A94A-3CA9C9470B45}" destId="{C7E3AE99-54A6-144A-B8DD-6B2DD380128D}" srcOrd="0" destOrd="0" presId="urn:microsoft.com/office/officeart/2005/8/layout/hierarchy3"/>
    <dgm:cxn modelId="{96DD2CD7-C947-6144-BC18-015FE2C43025}" type="presOf" srcId="{450D50BF-F5EF-6540-A983-D9A7A5E350DE}" destId="{E5F243D1-15CC-254C-AC98-02173BDDFA0E}" srcOrd="0" destOrd="0" presId="urn:microsoft.com/office/officeart/2005/8/layout/hierarchy3"/>
    <dgm:cxn modelId="{D5E3C568-11E3-8545-A169-C6DBF70F1657}" srcId="{B2A174E9-393A-3F46-B7EE-0A171F8374BF}" destId="{09BA42F9-4B12-AA49-B3C0-F53704F764EE}" srcOrd="0" destOrd="0" parTransId="{76F0F6AD-3F67-1440-B4E8-26FE8ED29580}" sibTransId="{B975E196-8A09-834F-AA77-8927FB672597}"/>
    <dgm:cxn modelId="{B6F86CAF-788E-A047-8B7E-E5CC3D084500}" type="presOf" srcId="{072AEF67-7FAF-864D-A9B8-5A12EB865A7A}" destId="{461EC750-77B0-8C45-90DC-7D08EE773746}" srcOrd="0" destOrd="0" presId="urn:microsoft.com/office/officeart/2005/8/layout/hierarchy3"/>
    <dgm:cxn modelId="{CEEB25E9-8B81-7649-A3D3-AC04D0071871}" type="presOf" srcId="{B33AE86D-45CF-1444-B994-DF246CAD7F9E}" destId="{196D26E3-CB03-FE48-AD88-C1C2858D8490}" srcOrd="0" destOrd="0" presId="urn:microsoft.com/office/officeart/2005/8/layout/hierarchy3"/>
    <dgm:cxn modelId="{1F0FEA95-A5AD-D44A-B0C1-8E0C20CB561B}" type="presOf" srcId="{3C5424B6-9CAF-EA40-A86B-06858DA06F37}" destId="{3FB9BB54-7574-9240-AE79-252BF1F516C6}" srcOrd="1" destOrd="0" presId="urn:microsoft.com/office/officeart/2005/8/layout/hierarchy3"/>
    <dgm:cxn modelId="{F49648A7-1891-3B4C-804D-837E4C5E1AD5}" srcId="{B33AE86D-45CF-1444-B994-DF246CAD7F9E}" destId="{B2A174E9-393A-3F46-B7EE-0A171F8374BF}" srcOrd="2" destOrd="0" parTransId="{657BC954-825D-EF42-B095-C7F81BD59C68}" sibTransId="{256B9EFE-C517-0046-A6A0-5962AA3FB902}"/>
    <dgm:cxn modelId="{7018C69F-731D-A341-97C3-3CA596B7CF7C}" type="presOf" srcId="{DBD292D9-2299-2D48-9950-754F9A7A7701}" destId="{3B819333-A67A-A847-930D-42210D8EF100}" srcOrd="1" destOrd="0" presId="urn:microsoft.com/office/officeart/2005/8/layout/hierarchy3"/>
    <dgm:cxn modelId="{77ECD8AD-F19C-D54B-9166-55E11CB48C8D}" type="presParOf" srcId="{196D26E3-CB03-FE48-AD88-C1C2858D8490}" destId="{8486C94D-F2F2-8A46-ABB7-2047EBDE38B7}" srcOrd="0" destOrd="0" presId="urn:microsoft.com/office/officeart/2005/8/layout/hierarchy3"/>
    <dgm:cxn modelId="{4A6BDBDE-D822-F843-BA55-E795F3E6D124}" type="presParOf" srcId="{8486C94D-F2F2-8A46-ABB7-2047EBDE38B7}" destId="{E6A7949A-734F-B446-BBAC-F227D7427C3A}" srcOrd="0" destOrd="0" presId="urn:microsoft.com/office/officeart/2005/8/layout/hierarchy3"/>
    <dgm:cxn modelId="{06817F90-0F91-874F-BCD9-1F212D8C5690}" type="presParOf" srcId="{E6A7949A-734F-B446-BBAC-F227D7427C3A}" destId="{3CAB5B16-410F-FF4C-B485-C253081013A2}" srcOrd="0" destOrd="0" presId="urn:microsoft.com/office/officeart/2005/8/layout/hierarchy3"/>
    <dgm:cxn modelId="{737A5BE0-E0CF-CA45-ADBC-E24F76671791}" type="presParOf" srcId="{E6A7949A-734F-B446-BBAC-F227D7427C3A}" destId="{3FB9BB54-7574-9240-AE79-252BF1F516C6}" srcOrd="1" destOrd="0" presId="urn:microsoft.com/office/officeart/2005/8/layout/hierarchy3"/>
    <dgm:cxn modelId="{263EC3C0-3694-BF4A-B0C1-E010C1FAFE70}" type="presParOf" srcId="{8486C94D-F2F2-8A46-ABB7-2047EBDE38B7}" destId="{0E04A48E-ADD3-B346-9C84-2370658BDEC9}" srcOrd="1" destOrd="0" presId="urn:microsoft.com/office/officeart/2005/8/layout/hierarchy3"/>
    <dgm:cxn modelId="{4B1FC423-63ED-4C49-8749-74083EB3398F}" type="presParOf" srcId="{0E04A48E-ADD3-B346-9C84-2370658BDEC9}" destId="{3194104D-8413-C140-BB1C-65483AB9FE49}" srcOrd="0" destOrd="0" presId="urn:microsoft.com/office/officeart/2005/8/layout/hierarchy3"/>
    <dgm:cxn modelId="{1D659700-9E6A-CF42-8CF7-143AAF7856D0}" type="presParOf" srcId="{0E04A48E-ADD3-B346-9C84-2370658BDEC9}" destId="{3754A56B-60B2-FA4F-A763-43CC3862F757}" srcOrd="1" destOrd="0" presId="urn:microsoft.com/office/officeart/2005/8/layout/hierarchy3"/>
    <dgm:cxn modelId="{CEF2C0B3-E28A-4845-ADB6-953406E8FCC6}" type="presParOf" srcId="{196D26E3-CB03-FE48-AD88-C1C2858D8490}" destId="{A7D42F9C-45E7-3A43-A196-DC448762807C}" srcOrd="1" destOrd="0" presId="urn:microsoft.com/office/officeart/2005/8/layout/hierarchy3"/>
    <dgm:cxn modelId="{6CADDB7C-231C-C648-A986-5A0CEC44800D}" type="presParOf" srcId="{A7D42F9C-45E7-3A43-A196-DC448762807C}" destId="{762B47C3-ACAE-B645-BDE8-8E9C3862FCC9}" srcOrd="0" destOrd="0" presId="urn:microsoft.com/office/officeart/2005/8/layout/hierarchy3"/>
    <dgm:cxn modelId="{18F03968-B77C-174B-9394-61E39773E23C}" type="presParOf" srcId="{762B47C3-ACAE-B645-BDE8-8E9C3862FCC9}" destId="{523B552F-C718-5741-85F8-0C100D13D745}" srcOrd="0" destOrd="0" presId="urn:microsoft.com/office/officeart/2005/8/layout/hierarchy3"/>
    <dgm:cxn modelId="{F103DAD6-40C9-4441-B2C8-B50E5D993BA4}" type="presParOf" srcId="{762B47C3-ACAE-B645-BDE8-8E9C3862FCC9}" destId="{39FCC89D-EFE3-EF42-88BC-871791E72A24}" srcOrd="1" destOrd="0" presId="urn:microsoft.com/office/officeart/2005/8/layout/hierarchy3"/>
    <dgm:cxn modelId="{257B67BD-0931-0347-8539-2644C7A02E02}" type="presParOf" srcId="{A7D42F9C-45E7-3A43-A196-DC448762807C}" destId="{56494DC2-0FF9-8141-8013-05EB79333EE2}" srcOrd="1" destOrd="0" presId="urn:microsoft.com/office/officeart/2005/8/layout/hierarchy3"/>
    <dgm:cxn modelId="{B83B5127-4ADD-B141-B5E4-FE2A2D3161FC}" type="presParOf" srcId="{56494DC2-0FF9-8141-8013-05EB79333EE2}" destId="{461EC750-77B0-8C45-90DC-7D08EE773746}" srcOrd="0" destOrd="0" presId="urn:microsoft.com/office/officeart/2005/8/layout/hierarchy3"/>
    <dgm:cxn modelId="{DEAA4F0B-7711-7A42-B8B0-AC60BDCACD4F}" type="presParOf" srcId="{56494DC2-0FF9-8141-8013-05EB79333EE2}" destId="{C7E3AE99-54A6-144A-B8DD-6B2DD380128D}" srcOrd="1" destOrd="0" presId="urn:microsoft.com/office/officeart/2005/8/layout/hierarchy3"/>
    <dgm:cxn modelId="{CAA6233F-349D-B049-9214-A31ABDC553F5}" type="presParOf" srcId="{196D26E3-CB03-FE48-AD88-C1C2858D8490}" destId="{97EDDAB9-442B-E847-BF80-3592AAA6ED93}" srcOrd="2" destOrd="0" presId="urn:microsoft.com/office/officeart/2005/8/layout/hierarchy3"/>
    <dgm:cxn modelId="{D102E724-ED51-7B42-AB7A-5115276B2F07}" type="presParOf" srcId="{97EDDAB9-442B-E847-BF80-3592AAA6ED93}" destId="{EB89E5F6-BEB2-FF42-BA18-BE8F9ECC9636}" srcOrd="0" destOrd="0" presId="urn:microsoft.com/office/officeart/2005/8/layout/hierarchy3"/>
    <dgm:cxn modelId="{C24C8EA2-9F5E-8246-9787-5495BA38D87D}" type="presParOf" srcId="{EB89E5F6-BEB2-FF42-BA18-BE8F9ECC9636}" destId="{26BCDB56-0E4F-EF4B-ADCC-BB4AED3CA607}" srcOrd="0" destOrd="0" presId="urn:microsoft.com/office/officeart/2005/8/layout/hierarchy3"/>
    <dgm:cxn modelId="{3F42811E-AFAD-8943-B7C4-6A213CEAD4FF}" type="presParOf" srcId="{EB89E5F6-BEB2-FF42-BA18-BE8F9ECC9636}" destId="{19C0B9ED-19DD-0443-8C43-D8A566730F9F}" srcOrd="1" destOrd="0" presId="urn:microsoft.com/office/officeart/2005/8/layout/hierarchy3"/>
    <dgm:cxn modelId="{8995FF6B-F094-0F47-897A-37A441E24B71}" type="presParOf" srcId="{97EDDAB9-442B-E847-BF80-3592AAA6ED93}" destId="{BE64487A-AABE-864C-8D19-968479E6331D}" srcOrd="1" destOrd="0" presId="urn:microsoft.com/office/officeart/2005/8/layout/hierarchy3"/>
    <dgm:cxn modelId="{1D11121E-FFC1-524E-A1A9-3920E6589842}" type="presParOf" srcId="{BE64487A-AABE-864C-8D19-968479E6331D}" destId="{D668E610-B0A4-FA48-9C88-81F7D49226C0}" srcOrd="0" destOrd="0" presId="urn:microsoft.com/office/officeart/2005/8/layout/hierarchy3"/>
    <dgm:cxn modelId="{1BA5527A-FD1B-794F-9A20-52A952AD0BF3}" type="presParOf" srcId="{BE64487A-AABE-864C-8D19-968479E6331D}" destId="{C891CEB7-AECF-5B44-9B6C-F77C1725C7EC}" srcOrd="1" destOrd="0" presId="urn:microsoft.com/office/officeart/2005/8/layout/hierarchy3"/>
    <dgm:cxn modelId="{F2AC3FB6-1B88-CE4F-9C53-20635E704DE1}" type="presParOf" srcId="{196D26E3-CB03-FE48-AD88-C1C2858D8490}" destId="{A0FDDFAF-BAE1-9D46-AE18-D003F2C4997E}" srcOrd="3" destOrd="0" presId="urn:microsoft.com/office/officeart/2005/8/layout/hierarchy3"/>
    <dgm:cxn modelId="{E33EBB3C-4EBE-F44B-992D-0C70B238A50A}" type="presParOf" srcId="{A0FDDFAF-BAE1-9D46-AE18-D003F2C4997E}" destId="{806842E5-9691-3745-8E9A-67BC84218E0D}" srcOrd="0" destOrd="0" presId="urn:microsoft.com/office/officeart/2005/8/layout/hierarchy3"/>
    <dgm:cxn modelId="{3E357BF7-2563-DD4C-B44C-EBE4528091E8}" type="presParOf" srcId="{806842E5-9691-3745-8E9A-67BC84218E0D}" destId="{7EC404A5-0EBA-BC46-B18C-A4B3A4C190C6}" srcOrd="0" destOrd="0" presId="urn:microsoft.com/office/officeart/2005/8/layout/hierarchy3"/>
    <dgm:cxn modelId="{DB5DC834-0950-B34A-B492-992BCA1F5A1E}" type="presParOf" srcId="{806842E5-9691-3745-8E9A-67BC84218E0D}" destId="{3B819333-A67A-A847-930D-42210D8EF100}" srcOrd="1" destOrd="0" presId="urn:microsoft.com/office/officeart/2005/8/layout/hierarchy3"/>
    <dgm:cxn modelId="{58B62E71-3F2E-7649-AC88-37809B62B858}" type="presParOf" srcId="{A0FDDFAF-BAE1-9D46-AE18-D003F2C4997E}" destId="{1293937D-8189-774F-8203-588C17123ECA}" srcOrd="1" destOrd="0" presId="urn:microsoft.com/office/officeart/2005/8/layout/hierarchy3"/>
    <dgm:cxn modelId="{91EA6B8B-434B-154D-8C9E-65107C623304}" type="presParOf" srcId="{1293937D-8189-774F-8203-588C17123ECA}" destId="{E5F243D1-15CC-254C-AC98-02173BDDFA0E}" srcOrd="0" destOrd="0" presId="urn:microsoft.com/office/officeart/2005/8/layout/hierarchy3"/>
    <dgm:cxn modelId="{C0F4F411-D1C8-3548-90CB-2DB3B1C28A8A}" type="presParOf" srcId="{1293937D-8189-774F-8203-588C17123ECA}" destId="{34A44177-F4E2-3242-ADAD-B865ACB6A9C4}" srcOrd="1"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016786-663F-644C-8E09-0850F143D936}"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748028AE-292B-3E45-8400-6C9755FB8AD7}">
      <dgm:prSet/>
      <dgm:spPr/>
      <dgm:t>
        <a:bodyPr/>
        <a:lstStyle/>
        <a:p>
          <a:pPr rtl="0"/>
          <a:r>
            <a:rPr lang="en-US" dirty="0" smtClean="0"/>
            <a:t>Multiplatform</a:t>
          </a:r>
          <a:endParaRPr lang="en-US" dirty="0"/>
        </a:p>
      </dgm:t>
    </dgm:pt>
    <dgm:pt modelId="{4AEC4BD3-6153-564C-AA86-7BF14E7D610A}" type="parTrans" cxnId="{CA867219-B81C-9D41-B5DB-2CC14F37065C}">
      <dgm:prSet/>
      <dgm:spPr/>
      <dgm:t>
        <a:bodyPr/>
        <a:lstStyle/>
        <a:p>
          <a:endParaRPr lang="en-US"/>
        </a:p>
      </dgm:t>
    </dgm:pt>
    <dgm:pt modelId="{1B9B4DF2-5A8D-8543-A3D3-E93A57A056A6}" type="sibTrans" cxnId="{CA867219-B81C-9D41-B5DB-2CC14F37065C}">
      <dgm:prSet/>
      <dgm:spPr/>
      <dgm:t>
        <a:bodyPr/>
        <a:lstStyle/>
        <a:p>
          <a:endParaRPr lang="en-US"/>
        </a:p>
      </dgm:t>
    </dgm:pt>
    <dgm:pt modelId="{8B818597-B820-8D47-A99B-9C1FF6B6AF9D}">
      <dgm:prSet/>
      <dgm:spPr/>
      <dgm:t>
        <a:bodyPr/>
        <a:lstStyle/>
        <a:p>
          <a:pPr rtl="0"/>
          <a:r>
            <a:rPr lang="en-US" dirty="0" smtClean="0"/>
            <a:t>Newer worms can attack a variety of platforms</a:t>
          </a:r>
          <a:endParaRPr lang="en-US" dirty="0"/>
        </a:p>
      </dgm:t>
    </dgm:pt>
    <dgm:pt modelId="{91A95271-55D3-364A-8893-06D657F43F71}" type="parTrans" cxnId="{B1EB67BC-DDF1-7E43-B7B8-92B631F80BC4}">
      <dgm:prSet/>
      <dgm:spPr/>
      <dgm:t>
        <a:bodyPr/>
        <a:lstStyle/>
        <a:p>
          <a:endParaRPr lang="en-US"/>
        </a:p>
      </dgm:t>
    </dgm:pt>
    <dgm:pt modelId="{40B8DE93-CA3A-214D-BE43-2DD2AAFA3501}" type="sibTrans" cxnId="{B1EB67BC-DDF1-7E43-B7B8-92B631F80BC4}">
      <dgm:prSet/>
      <dgm:spPr/>
      <dgm:t>
        <a:bodyPr/>
        <a:lstStyle/>
        <a:p>
          <a:endParaRPr lang="en-US"/>
        </a:p>
      </dgm:t>
    </dgm:pt>
    <dgm:pt modelId="{BA64118F-5D60-C141-8C08-24954CD3E944}">
      <dgm:prSet/>
      <dgm:spPr/>
      <dgm:t>
        <a:bodyPr/>
        <a:lstStyle/>
        <a:p>
          <a:pPr rtl="0"/>
          <a:r>
            <a:rPr lang="en-US" dirty="0" smtClean="0"/>
            <a:t>Multi-exploit</a:t>
          </a:r>
          <a:endParaRPr lang="en-US" dirty="0"/>
        </a:p>
      </dgm:t>
    </dgm:pt>
    <dgm:pt modelId="{72ABD724-3239-9140-AC11-F1108D4E4B08}" type="parTrans" cxnId="{EC6014E9-CF9F-4346-B789-DA69784A4DAF}">
      <dgm:prSet/>
      <dgm:spPr/>
      <dgm:t>
        <a:bodyPr/>
        <a:lstStyle/>
        <a:p>
          <a:endParaRPr lang="en-US"/>
        </a:p>
      </dgm:t>
    </dgm:pt>
    <dgm:pt modelId="{7A02838A-B20C-BF4F-9EC6-0B14B93C7567}" type="sibTrans" cxnId="{EC6014E9-CF9F-4346-B789-DA69784A4DAF}">
      <dgm:prSet/>
      <dgm:spPr/>
      <dgm:t>
        <a:bodyPr/>
        <a:lstStyle/>
        <a:p>
          <a:endParaRPr lang="en-US"/>
        </a:p>
      </dgm:t>
    </dgm:pt>
    <dgm:pt modelId="{EEBF43BA-51F2-4D4F-B208-20641D4F3EFA}">
      <dgm:prSet/>
      <dgm:spPr/>
      <dgm:t>
        <a:bodyPr/>
        <a:lstStyle/>
        <a:p>
          <a:pPr rtl="0"/>
          <a:r>
            <a:rPr lang="en-US" dirty="0" smtClean="0"/>
            <a:t>New worms penetrate systems in a variety of ways, using exploits against Web servers, browsers, e-mail, file sharing, and other network-based applications, or via shared media</a:t>
          </a:r>
          <a:endParaRPr lang="en-US" dirty="0"/>
        </a:p>
      </dgm:t>
    </dgm:pt>
    <dgm:pt modelId="{D3D895FB-FC8F-DC40-977A-2753D77C327C}" type="parTrans" cxnId="{A4DB1DD4-FBDD-1B40-8823-64527B677EC5}">
      <dgm:prSet/>
      <dgm:spPr/>
      <dgm:t>
        <a:bodyPr/>
        <a:lstStyle/>
        <a:p>
          <a:endParaRPr lang="en-US"/>
        </a:p>
      </dgm:t>
    </dgm:pt>
    <dgm:pt modelId="{82A7E3B2-0BC1-5B4F-BEB0-A49286BC5E3B}" type="sibTrans" cxnId="{A4DB1DD4-FBDD-1B40-8823-64527B677EC5}">
      <dgm:prSet/>
      <dgm:spPr/>
      <dgm:t>
        <a:bodyPr/>
        <a:lstStyle/>
        <a:p>
          <a:endParaRPr lang="en-US"/>
        </a:p>
      </dgm:t>
    </dgm:pt>
    <dgm:pt modelId="{35A03147-AEC2-224B-BCEA-8D4A83D9BB1C}">
      <dgm:prSet/>
      <dgm:spPr/>
      <dgm:t>
        <a:bodyPr/>
        <a:lstStyle/>
        <a:p>
          <a:pPr rtl="0"/>
          <a:r>
            <a:rPr lang="en-US" dirty="0" smtClean="0"/>
            <a:t>Ultrafast spreading</a:t>
          </a:r>
          <a:endParaRPr lang="en-US" dirty="0"/>
        </a:p>
      </dgm:t>
    </dgm:pt>
    <dgm:pt modelId="{75F60331-8FF3-D740-8A85-428ECC1FD97B}" type="parTrans" cxnId="{D176457B-7B75-0A4E-9515-39CF4186ECF7}">
      <dgm:prSet/>
      <dgm:spPr/>
      <dgm:t>
        <a:bodyPr/>
        <a:lstStyle/>
        <a:p>
          <a:endParaRPr lang="en-US"/>
        </a:p>
      </dgm:t>
    </dgm:pt>
    <dgm:pt modelId="{11268A38-E739-064E-B429-80AD9C436AB9}" type="sibTrans" cxnId="{D176457B-7B75-0A4E-9515-39CF4186ECF7}">
      <dgm:prSet/>
      <dgm:spPr/>
      <dgm:t>
        <a:bodyPr/>
        <a:lstStyle/>
        <a:p>
          <a:endParaRPr lang="en-US"/>
        </a:p>
      </dgm:t>
    </dgm:pt>
    <dgm:pt modelId="{A6007E5E-F4A1-464C-BAC2-E861C2D32987}">
      <dgm:prSet/>
      <dgm:spPr/>
      <dgm:t>
        <a:bodyPr/>
        <a:lstStyle/>
        <a:p>
          <a:pPr rtl="0"/>
          <a:r>
            <a:rPr lang="en-US" dirty="0" smtClean="0"/>
            <a:t>Exploit various techniques to optimize the rate of spread of a worm to maximize its likelihood of locating as many vulnerable machines as possible in a short time period</a:t>
          </a:r>
          <a:endParaRPr lang="en-US" dirty="0"/>
        </a:p>
      </dgm:t>
    </dgm:pt>
    <dgm:pt modelId="{4F71B427-6F6C-F340-9228-DFDA4F68BF6A}" type="parTrans" cxnId="{2F8C0714-0796-7E49-8C06-AB27F1887106}">
      <dgm:prSet/>
      <dgm:spPr/>
      <dgm:t>
        <a:bodyPr/>
        <a:lstStyle/>
        <a:p>
          <a:endParaRPr lang="en-US"/>
        </a:p>
      </dgm:t>
    </dgm:pt>
    <dgm:pt modelId="{0B45B32D-CABE-E644-B6EF-8AE1930C35BD}" type="sibTrans" cxnId="{2F8C0714-0796-7E49-8C06-AB27F1887106}">
      <dgm:prSet/>
      <dgm:spPr/>
      <dgm:t>
        <a:bodyPr/>
        <a:lstStyle/>
        <a:p>
          <a:endParaRPr lang="en-US"/>
        </a:p>
      </dgm:t>
    </dgm:pt>
    <dgm:pt modelId="{643744F9-347A-EC49-BD1E-DCA996BC6909}">
      <dgm:prSet/>
      <dgm:spPr/>
      <dgm:t>
        <a:bodyPr/>
        <a:lstStyle/>
        <a:p>
          <a:pPr rtl="0"/>
          <a:r>
            <a:rPr lang="en-US" dirty="0" smtClean="0"/>
            <a:t>Polymorphic</a:t>
          </a:r>
          <a:endParaRPr lang="en-US" dirty="0"/>
        </a:p>
      </dgm:t>
    </dgm:pt>
    <dgm:pt modelId="{3C3BCDF6-0796-8443-A8E6-11E54289F4B3}" type="parTrans" cxnId="{D4E6BE87-2FB0-364D-A96B-22C7FD381B19}">
      <dgm:prSet/>
      <dgm:spPr/>
      <dgm:t>
        <a:bodyPr/>
        <a:lstStyle/>
        <a:p>
          <a:endParaRPr lang="en-US"/>
        </a:p>
      </dgm:t>
    </dgm:pt>
    <dgm:pt modelId="{3BFFCF7B-C4D1-3E42-B059-B7379514DBE5}" type="sibTrans" cxnId="{D4E6BE87-2FB0-364D-A96B-22C7FD381B19}">
      <dgm:prSet/>
      <dgm:spPr/>
      <dgm:t>
        <a:bodyPr/>
        <a:lstStyle/>
        <a:p>
          <a:endParaRPr lang="en-US"/>
        </a:p>
      </dgm:t>
    </dgm:pt>
    <dgm:pt modelId="{2B8CE710-0EE8-7C4E-8287-1067552DBFA0}">
      <dgm:prSet/>
      <dgm:spPr/>
      <dgm:t>
        <a:bodyPr/>
        <a:lstStyle/>
        <a:p>
          <a:pPr rtl="0"/>
          <a:r>
            <a:rPr lang="en-US" dirty="0" smtClean="0"/>
            <a:t>To evade detection, skip past filters, and foil real-time analysis, each copy of the worm has new code generated on the fly using functionally equivalent instructions and encryption techniques</a:t>
          </a:r>
          <a:endParaRPr lang="en-US" dirty="0"/>
        </a:p>
      </dgm:t>
    </dgm:pt>
    <dgm:pt modelId="{8B0EF3F7-8C5B-CF43-9818-C321E6C4AC5F}" type="parTrans" cxnId="{03BB3285-FB63-9643-A987-6BCF65725511}">
      <dgm:prSet/>
      <dgm:spPr/>
      <dgm:t>
        <a:bodyPr/>
        <a:lstStyle/>
        <a:p>
          <a:endParaRPr lang="en-US"/>
        </a:p>
      </dgm:t>
    </dgm:pt>
    <dgm:pt modelId="{C32C2A64-C056-E649-9624-48B59FF24554}" type="sibTrans" cxnId="{03BB3285-FB63-9643-A987-6BCF65725511}">
      <dgm:prSet/>
      <dgm:spPr/>
      <dgm:t>
        <a:bodyPr/>
        <a:lstStyle/>
        <a:p>
          <a:endParaRPr lang="en-US"/>
        </a:p>
      </dgm:t>
    </dgm:pt>
    <dgm:pt modelId="{A4AE989A-C9EF-F94C-9D1C-73C3FF7FBC32}">
      <dgm:prSet/>
      <dgm:spPr/>
      <dgm:t>
        <a:bodyPr/>
        <a:lstStyle/>
        <a:p>
          <a:pPr rtl="0"/>
          <a:r>
            <a:rPr lang="en-US" dirty="0" smtClean="0"/>
            <a:t>Metamorphic</a:t>
          </a:r>
          <a:endParaRPr lang="en-US" dirty="0"/>
        </a:p>
      </dgm:t>
    </dgm:pt>
    <dgm:pt modelId="{A0268B75-46CA-5D4C-B0C1-F3C85E1AFE4B}" type="parTrans" cxnId="{E579F914-57E3-B243-A0AD-6A078F896C95}">
      <dgm:prSet/>
      <dgm:spPr/>
      <dgm:t>
        <a:bodyPr/>
        <a:lstStyle/>
        <a:p>
          <a:endParaRPr lang="en-US"/>
        </a:p>
      </dgm:t>
    </dgm:pt>
    <dgm:pt modelId="{95777E50-977E-774D-A44E-09423F8AADAE}" type="sibTrans" cxnId="{E579F914-57E3-B243-A0AD-6A078F896C95}">
      <dgm:prSet/>
      <dgm:spPr/>
      <dgm:t>
        <a:bodyPr/>
        <a:lstStyle/>
        <a:p>
          <a:endParaRPr lang="en-US"/>
        </a:p>
      </dgm:t>
    </dgm:pt>
    <dgm:pt modelId="{0758A54B-343E-7D41-999F-8C5DA15B84F5}">
      <dgm:prSet/>
      <dgm:spPr/>
      <dgm:t>
        <a:bodyPr/>
        <a:lstStyle/>
        <a:p>
          <a:pPr rtl="0"/>
          <a:r>
            <a:rPr lang="en-US" dirty="0" smtClean="0"/>
            <a:t>In addition to changing their appearance, metamorphic worms have a repertoire of behavior patterns that are unleashed at different stages of propagation</a:t>
          </a:r>
          <a:endParaRPr lang="en-US" dirty="0"/>
        </a:p>
      </dgm:t>
    </dgm:pt>
    <dgm:pt modelId="{474F65F5-CBD8-2E47-A0D6-DDDADDA66578}" type="parTrans" cxnId="{F9624A4E-5A44-1149-A2EF-3C2178E59E8D}">
      <dgm:prSet/>
      <dgm:spPr/>
      <dgm:t>
        <a:bodyPr/>
        <a:lstStyle/>
        <a:p>
          <a:endParaRPr lang="en-US"/>
        </a:p>
      </dgm:t>
    </dgm:pt>
    <dgm:pt modelId="{02946564-5378-1E47-A8BB-B63623A9E021}" type="sibTrans" cxnId="{F9624A4E-5A44-1149-A2EF-3C2178E59E8D}">
      <dgm:prSet/>
      <dgm:spPr/>
      <dgm:t>
        <a:bodyPr/>
        <a:lstStyle/>
        <a:p>
          <a:endParaRPr lang="en-US"/>
        </a:p>
      </dgm:t>
    </dgm:pt>
    <dgm:pt modelId="{95E86FA2-82C3-C343-A693-746722C6FE89}">
      <dgm:prSet/>
      <dgm:spPr/>
      <dgm:t>
        <a:bodyPr/>
        <a:lstStyle/>
        <a:p>
          <a:pPr rtl="0"/>
          <a:r>
            <a:rPr lang="en-US" dirty="0" smtClean="0"/>
            <a:t>Transport vehicles</a:t>
          </a:r>
          <a:endParaRPr lang="en-US" dirty="0"/>
        </a:p>
      </dgm:t>
    </dgm:pt>
    <dgm:pt modelId="{C92E9196-10E9-CE40-ABAD-B97D27CB4FBB}" type="parTrans" cxnId="{8F3AD7A3-D6A5-8447-B883-C35DC47EC3DF}">
      <dgm:prSet/>
      <dgm:spPr/>
      <dgm:t>
        <a:bodyPr/>
        <a:lstStyle/>
        <a:p>
          <a:endParaRPr lang="en-US"/>
        </a:p>
      </dgm:t>
    </dgm:pt>
    <dgm:pt modelId="{A03D1977-1338-DA48-89FB-BEC344FBDC2B}" type="sibTrans" cxnId="{8F3AD7A3-D6A5-8447-B883-C35DC47EC3DF}">
      <dgm:prSet/>
      <dgm:spPr/>
      <dgm:t>
        <a:bodyPr/>
        <a:lstStyle/>
        <a:p>
          <a:endParaRPr lang="en-US"/>
        </a:p>
      </dgm:t>
    </dgm:pt>
    <dgm:pt modelId="{5CC79C39-1FF6-EE4C-AC2A-473007C6D203}">
      <dgm:prSet/>
      <dgm:spPr/>
      <dgm:t>
        <a:bodyPr/>
        <a:lstStyle/>
        <a:p>
          <a:pPr rtl="0"/>
          <a:r>
            <a:rPr lang="en-US" dirty="0" smtClean="0"/>
            <a:t>Because worms can rapidly compromise a large number of systems, they are ideal for spreading a wide variety of malicious payloads</a:t>
          </a:r>
          <a:endParaRPr lang="en-US" dirty="0"/>
        </a:p>
      </dgm:t>
    </dgm:pt>
    <dgm:pt modelId="{35E880F0-1548-A74F-ACE3-873E193163C4}" type="parTrans" cxnId="{A1FF9325-5A63-AA46-B184-2F9712D9D5B2}">
      <dgm:prSet/>
      <dgm:spPr/>
      <dgm:t>
        <a:bodyPr/>
        <a:lstStyle/>
        <a:p>
          <a:endParaRPr lang="en-US"/>
        </a:p>
      </dgm:t>
    </dgm:pt>
    <dgm:pt modelId="{04C068D0-6462-2141-B61C-69859D5DC63E}" type="sibTrans" cxnId="{A1FF9325-5A63-AA46-B184-2F9712D9D5B2}">
      <dgm:prSet/>
      <dgm:spPr/>
      <dgm:t>
        <a:bodyPr/>
        <a:lstStyle/>
        <a:p>
          <a:endParaRPr lang="en-US"/>
        </a:p>
      </dgm:t>
    </dgm:pt>
    <dgm:pt modelId="{731C9B11-D69C-9942-92B6-DAFC9514C5EC}">
      <dgm:prSet/>
      <dgm:spPr/>
      <dgm:t>
        <a:bodyPr/>
        <a:lstStyle/>
        <a:p>
          <a:pPr rtl="0"/>
          <a:r>
            <a:rPr lang="en-US" dirty="0" smtClean="0"/>
            <a:t>Zero-day exploit</a:t>
          </a:r>
          <a:endParaRPr lang="en-US" dirty="0"/>
        </a:p>
      </dgm:t>
    </dgm:pt>
    <dgm:pt modelId="{1B5047AE-7F9C-E845-BACE-B8C9C989D985}" type="parTrans" cxnId="{39F89691-15B3-854E-BFEC-F406369B795A}">
      <dgm:prSet/>
      <dgm:spPr/>
      <dgm:t>
        <a:bodyPr/>
        <a:lstStyle/>
        <a:p>
          <a:endParaRPr lang="en-US"/>
        </a:p>
      </dgm:t>
    </dgm:pt>
    <dgm:pt modelId="{3294F4A4-9FB1-FB43-BFA1-1188EE47667F}" type="sibTrans" cxnId="{39F89691-15B3-854E-BFEC-F406369B795A}">
      <dgm:prSet/>
      <dgm:spPr/>
      <dgm:t>
        <a:bodyPr/>
        <a:lstStyle/>
        <a:p>
          <a:endParaRPr lang="en-US"/>
        </a:p>
      </dgm:t>
    </dgm:pt>
    <dgm:pt modelId="{0310C06C-35C9-DC40-BF81-736BBFABC143}">
      <dgm:prSet/>
      <dgm:spPr/>
      <dgm:t>
        <a:bodyPr/>
        <a:lstStyle/>
        <a:p>
          <a:pPr rtl="0"/>
          <a:r>
            <a:rPr lang="en-US" dirty="0" smtClean="0"/>
            <a:t>To achieve maximum surprise and distribution, a worm should exploit an unknown vulnerability that is only discovered by the general network community when the worm is launched </a:t>
          </a:r>
          <a:endParaRPr lang="en-US" dirty="0"/>
        </a:p>
      </dgm:t>
    </dgm:pt>
    <dgm:pt modelId="{FC362345-2635-3849-BF5C-4452EF2AF0AC}" type="parTrans" cxnId="{07044B51-5EE4-F84B-BD6A-5EECE83E02E6}">
      <dgm:prSet/>
      <dgm:spPr/>
      <dgm:t>
        <a:bodyPr/>
        <a:lstStyle/>
        <a:p>
          <a:endParaRPr lang="en-US"/>
        </a:p>
      </dgm:t>
    </dgm:pt>
    <dgm:pt modelId="{4C0B3712-E189-D545-939C-4DA2A769A463}" type="sibTrans" cxnId="{07044B51-5EE4-F84B-BD6A-5EECE83E02E6}">
      <dgm:prSet/>
      <dgm:spPr/>
      <dgm:t>
        <a:bodyPr/>
        <a:lstStyle/>
        <a:p>
          <a:endParaRPr lang="en-US"/>
        </a:p>
      </dgm:t>
    </dgm:pt>
    <dgm:pt modelId="{707F9AD9-6D6A-0642-B889-FC59ACDCD5F1}" type="pres">
      <dgm:prSet presAssocID="{E9016786-663F-644C-8E09-0850F143D936}" presName="diagram" presStyleCnt="0">
        <dgm:presLayoutVars>
          <dgm:dir/>
          <dgm:resizeHandles val="exact"/>
        </dgm:presLayoutVars>
      </dgm:prSet>
      <dgm:spPr/>
      <dgm:t>
        <a:bodyPr/>
        <a:lstStyle/>
        <a:p>
          <a:endParaRPr lang="en-US"/>
        </a:p>
      </dgm:t>
    </dgm:pt>
    <dgm:pt modelId="{7815CCA3-9BA8-6340-AB40-5A24E1995580}" type="pres">
      <dgm:prSet presAssocID="{748028AE-292B-3E45-8400-6C9755FB8AD7}" presName="node" presStyleLbl="node1" presStyleIdx="0" presStyleCnt="7">
        <dgm:presLayoutVars>
          <dgm:bulletEnabled val="1"/>
        </dgm:presLayoutVars>
      </dgm:prSet>
      <dgm:spPr/>
      <dgm:t>
        <a:bodyPr/>
        <a:lstStyle/>
        <a:p>
          <a:endParaRPr lang="en-US"/>
        </a:p>
      </dgm:t>
    </dgm:pt>
    <dgm:pt modelId="{BE8BAB93-D25A-9943-9D4C-BA3F62BD105C}" type="pres">
      <dgm:prSet presAssocID="{1B9B4DF2-5A8D-8543-A3D3-E93A57A056A6}" presName="sibTrans" presStyleCnt="0"/>
      <dgm:spPr/>
    </dgm:pt>
    <dgm:pt modelId="{1BF431B2-0036-9E41-ACA6-26D44ED06AD5}" type="pres">
      <dgm:prSet presAssocID="{BA64118F-5D60-C141-8C08-24954CD3E944}" presName="node" presStyleLbl="node1" presStyleIdx="1" presStyleCnt="7">
        <dgm:presLayoutVars>
          <dgm:bulletEnabled val="1"/>
        </dgm:presLayoutVars>
      </dgm:prSet>
      <dgm:spPr/>
      <dgm:t>
        <a:bodyPr/>
        <a:lstStyle/>
        <a:p>
          <a:endParaRPr lang="en-US"/>
        </a:p>
      </dgm:t>
    </dgm:pt>
    <dgm:pt modelId="{E99BDEF5-AEED-7942-9162-1F6F51776913}" type="pres">
      <dgm:prSet presAssocID="{7A02838A-B20C-BF4F-9EC6-0B14B93C7567}" presName="sibTrans" presStyleCnt="0"/>
      <dgm:spPr/>
    </dgm:pt>
    <dgm:pt modelId="{CFCCBC48-C1D8-E949-ACA0-C9D8729B2056}" type="pres">
      <dgm:prSet presAssocID="{35A03147-AEC2-224B-BCEA-8D4A83D9BB1C}" presName="node" presStyleLbl="node1" presStyleIdx="2" presStyleCnt="7">
        <dgm:presLayoutVars>
          <dgm:bulletEnabled val="1"/>
        </dgm:presLayoutVars>
      </dgm:prSet>
      <dgm:spPr/>
      <dgm:t>
        <a:bodyPr/>
        <a:lstStyle/>
        <a:p>
          <a:endParaRPr lang="en-US"/>
        </a:p>
      </dgm:t>
    </dgm:pt>
    <dgm:pt modelId="{4C8FFB57-3763-9646-8A15-CE0DB7E72899}" type="pres">
      <dgm:prSet presAssocID="{11268A38-E739-064E-B429-80AD9C436AB9}" presName="sibTrans" presStyleCnt="0"/>
      <dgm:spPr/>
    </dgm:pt>
    <dgm:pt modelId="{98031CA6-2F34-5940-A9EF-DBBAC311C9EA}" type="pres">
      <dgm:prSet presAssocID="{643744F9-347A-EC49-BD1E-DCA996BC6909}" presName="node" presStyleLbl="node1" presStyleIdx="3" presStyleCnt="7">
        <dgm:presLayoutVars>
          <dgm:bulletEnabled val="1"/>
        </dgm:presLayoutVars>
      </dgm:prSet>
      <dgm:spPr/>
      <dgm:t>
        <a:bodyPr/>
        <a:lstStyle/>
        <a:p>
          <a:endParaRPr lang="en-US"/>
        </a:p>
      </dgm:t>
    </dgm:pt>
    <dgm:pt modelId="{680F3277-1951-A946-975A-3864D0480ADC}" type="pres">
      <dgm:prSet presAssocID="{3BFFCF7B-C4D1-3E42-B059-B7379514DBE5}" presName="sibTrans" presStyleCnt="0"/>
      <dgm:spPr/>
    </dgm:pt>
    <dgm:pt modelId="{8C8840B8-4DA7-4147-91AA-FF44756E57F8}" type="pres">
      <dgm:prSet presAssocID="{A4AE989A-C9EF-F94C-9D1C-73C3FF7FBC32}" presName="node" presStyleLbl="node1" presStyleIdx="4" presStyleCnt="7">
        <dgm:presLayoutVars>
          <dgm:bulletEnabled val="1"/>
        </dgm:presLayoutVars>
      </dgm:prSet>
      <dgm:spPr/>
      <dgm:t>
        <a:bodyPr/>
        <a:lstStyle/>
        <a:p>
          <a:endParaRPr lang="en-US"/>
        </a:p>
      </dgm:t>
    </dgm:pt>
    <dgm:pt modelId="{6F4F5F5E-B9BF-BF45-8CF6-C3183FBDC1FF}" type="pres">
      <dgm:prSet presAssocID="{95777E50-977E-774D-A44E-09423F8AADAE}" presName="sibTrans" presStyleCnt="0"/>
      <dgm:spPr/>
    </dgm:pt>
    <dgm:pt modelId="{DFCF94B7-1882-704A-B729-0BB58E9E764E}" type="pres">
      <dgm:prSet presAssocID="{95E86FA2-82C3-C343-A693-746722C6FE89}" presName="node" presStyleLbl="node1" presStyleIdx="5" presStyleCnt="7">
        <dgm:presLayoutVars>
          <dgm:bulletEnabled val="1"/>
        </dgm:presLayoutVars>
      </dgm:prSet>
      <dgm:spPr/>
      <dgm:t>
        <a:bodyPr/>
        <a:lstStyle/>
        <a:p>
          <a:endParaRPr lang="en-US"/>
        </a:p>
      </dgm:t>
    </dgm:pt>
    <dgm:pt modelId="{8263FEB7-6CE0-F743-A5BA-B4F4789B8FCF}" type="pres">
      <dgm:prSet presAssocID="{A03D1977-1338-DA48-89FB-BEC344FBDC2B}" presName="sibTrans" presStyleCnt="0"/>
      <dgm:spPr/>
    </dgm:pt>
    <dgm:pt modelId="{3B98AAA2-59E1-A047-AA65-F74C70FD9DD8}" type="pres">
      <dgm:prSet presAssocID="{731C9B11-D69C-9942-92B6-DAFC9514C5EC}" presName="node" presStyleLbl="node1" presStyleIdx="6" presStyleCnt="7">
        <dgm:presLayoutVars>
          <dgm:bulletEnabled val="1"/>
        </dgm:presLayoutVars>
      </dgm:prSet>
      <dgm:spPr/>
      <dgm:t>
        <a:bodyPr/>
        <a:lstStyle/>
        <a:p>
          <a:endParaRPr lang="en-US"/>
        </a:p>
      </dgm:t>
    </dgm:pt>
  </dgm:ptLst>
  <dgm:cxnLst>
    <dgm:cxn modelId="{2F8C0714-0796-7E49-8C06-AB27F1887106}" srcId="{35A03147-AEC2-224B-BCEA-8D4A83D9BB1C}" destId="{A6007E5E-F4A1-464C-BAC2-E861C2D32987}" srcOrd="0" destOrd="0" parTransId="{4F71B427-6F6C-F340-9228-DFDA4F68BF6A}" sibTransId="{0B45B32D-CABE-E644-B6EF-8AE1930C35BD}"/>
    <dgm:cxn modelId="{CA867219-B81C-9D41-B5DB-2CC14F37065C}" srcId="{E9016786-663F-644C-8E09-0850F143D936}" destId="{748028AE-292B-3E45-8400-6C9755FB8AD7}" srcOrd="0" destOrd="0" parTransId="{4AEC4BD3-6153-564C-AA86-7BF14E7D610A}" sibTransId="{1B9B4DF2-5A8D-8543-A3D3-E93A57A056A6}"/>
    <dgm:cxn modelId="{C58F34ED-FACD-FA45-9DE5-0E27C803BB95}" type="presOf" srcId="{BA64118F-5D60-C141-8C08-24954CD3E944}" destId="{1BF431B2-0036-9E41-ACA6-26D44ED06AD5}" srcOrd="0" destOrd="0" presId="urn:microsoft.com/office/officeart/2005/8/layout/default"/>
    <dgm:cxn modelId="{365DF208-5A00-844D-AC39-3AE71410FAE5}" type="presOf" srcId="{A4AE989A-C9EF-F94C-9D1C-73C3FF7FBC32}" destId="{8C8840B8-4DA7-4147-91AA-FF44756E57F8}" srcOrd="0" destOrd="0" presId="urn:microsoft.com/office/officeart/2005/8/layout/default"/>
    <dgm:cxn modelId="{9BFB5570-6850-D245-BACC-994D61A0E9DF}" type="presOf" srcId="{748028AE-292B-3E45-8400-6C9755FB8AD7}" destId="{7815CCA3-9BA8-6340-AB40-5A24E1995580}" srcOrd="0" destOrd="0" presId="urn:microsoft.com/office/officeart/2005/8/layout/default"/>
    <dgm:cxn modelId="{F9624A4E-5A44-1149-A2EF-3C2178E59E8D}" srcId="{A4AE989A-C9EF-F94C-9D1C-73C3FF7FBC32}" destId="{0758A54B-343E-7D41-999F-8C5DA15B84F5}" srcOrd="0" destOrd="0" parTransId="{474F65F5-CBD8-2E47-A0D6-DDDADDA66578}" sibTransId="{02946564-5378-1E47-A8BB-B63623A9E021}"/>
    <dgm:cxn modelId="{01B00989-FF13-6346-89A5-E94A39B982DF}" type="presOf" srcId="{95E86FA2-82C3-C343-A693-746722C6FE89}" destId="{DFCF94B7-1882-704A-B729-0BB58E9E764E}" srcOrd="0" destOrd="0" presId="urn:microsoft.com/office/officeart/2005/8/layout/default"/>
    <dgm:cxn modelId="{D176457B-7B75-0A4E-9515-39CF4186ECF7}" srcId="{E9016786-663F-644C-8E09-0850F143D936}" destId="{35A03147-AEC2-224B-BCEA-8D4A83D9BB1C}" srcOrd="2" destOrd="0" parTransId="{75F60331-8FF3-D740-8A85-428ECC1FD97B}" sibTransId="{11268A38-E739-064E-B429-80AD9C436AB9}"/>
    <dgm:cxn modelId="{A0378798-9576-B346-9508-68019F718545}" type="presOf" srcId="{8B818597-B820-8D47-A99B-9C1FF6B6AF9D}" destId="{7815CCA3-9BA8-6340-AB40-5A24E1995580}" srcOrd="0" destOrd="1" presId="urn:microsoft.com/office/officeart/2005/8/layout/default"/>
    <dgm:cxn modelId="{39F89691-15B3-854E-BFEC-F406369B795A}" srcId="{E9016786-663F-644C-8E09-0850F143D936}" destId="{731C9B11-D69C-9942-92B6-DAFC9514C5EC}" srcOrd="6" destOrd="0" parTransId="{1B5047AE-7F9C-E845-BACE-B8C9C989D985}" sibTransId="{3294F4A4-9FB1-FB43-BFA1-1188EE47667F}"/>
    <dgm:cxn modelId="{D4E6BE87-2FB0-364D-A96B-22C7FD381B19}" srcId="{E9016786-663F-644C-8E09-0850F143D936}" destId="{643744F9-347A-EC49-BD1E-DCA996BC6909}" srcOrd="3" destOrd="0" parTransId="{3C3BCDF6-0796-8443-A8E6-11E54289F4B3}" sibTransId="{3BFFCF7B-C4D1-3E42-B059-B7379514DBE5}"/>
    <dgm:cxn modelId="{A4DB1DD4-FBDD-1B40-8823-64527B677EC5}" srcId="{BA64118F-5D60-C141-8C08-24954CD3E944}" destId="{EEBF43BA-51F2-4D4F-B208-20641D4F3EFA}" srcOrd="0" destOrd="0" parTransId="{D3D895FB-FC8F-DC40-977A-2753D77C327C}" sibTransId="{82A7E3B2-0BC1-5B4F-BEB0-A49286BC5E3B}"/>
    <dgm:cxn modelId="{5AA5ED02-0194-4B4D-8A6E-5EB1CE38C3DA}" type="presOf" srcId="{5CC79C39-1FF6-EE4C-AC2A-473007C6D203}" destId="{DFCF94B7-1882-704A-B729-0BB58E9E764E}" srcOrd="0" destOrd="1" presId="urn:microsoft.com/office/officeart/2005/8/layout/default"/>
    <dgm:cxn modelId="{A1FF9325-5A63-AA46-B184-2F9712D9D5B2}" srcId="{95E86FA2-82C3-C343-A693-746722C6FE89}" destId="{5CC79C39-1FF6-EE4C-AC2A-473007C6D203}" srcOrd="0" destOrd="0" parTransId="{35E880F0-1548-A74F-ACE3-873E193163C4}" sibTransId="{04C068D0-6462-2141-B61C-69859D5DC63E}"/>
    <dgm:cxn modelId="{9108A251-FD24-BA4D-9D1C-3D1B711A990F}" type="presOf" srcId="{2B8CE710-0EE8-7C4E-8287-1067552DBFA0}" destId="{98031CA6-2F34-5940-A9EF-DBBAC311C9EA}" srcOrd="0" destOrd="1" presId="urn:microsoft.com/office/officeart/2005/8/layout/default"/>
    <dgm:cxn modelId="{8F3AD7A3-D6A5-8447-B883-C35DC47EC3DF}" srcId="{E9016786-663F-644C-8E09-0850F143D936}" destId="{95E86FA2-82C3-C343-A693-746722C6FE89}" srcOrd="5" destOrd="0" parTransId="{C92E9196-10E9-CE40-ABAD-B97D27CB4FBB}" sibTransId="{A03D1977-1338-DA48-89FB-BEC344FBDC2B}"/>
    <dgm:cxn modelId="{03BB3285-FB63-9643-A987-6BCF65725511}" srcId="{643744F9-347A-EC49-BD1E-DCA996BC6909}" destId="{2B8CE710-0EE8-7C4E-8287-1067552DBFA0}" srcOrd="0" destOrd="0" parTransId="{8B0EF3F7-8C5B-CF43-9818-C321E6C4AC5F}" sibTransId="{C32C2A64-C056-E649-9624-48B59FF24554}"/>
    <dgm:cxn modelId="{E579F914-57E3-B243-A0AD-6A078F896C95}" srcId="{E9016786-663F-644C-8E09-0850F143D936}" destId="{A4AE989A-C9EF-F94C-9D1C-73C3FF7FBC32}" srcOrd="4" destOrd="0" parTransId="{A0268B75-46CA-5D4C-B0C1-F3C85E1AFE4B}" sibTransId="{95777E50-977E-774D-A44E-09423F8AADAE}"/>
    <dgm:cxn modelId="{07044B51-5EE4-F84B-BD6A-5EECE83E02E6}" srcId="{731C9B11-D69C-9942-92B6-DAFC9514C5EC}" destId="{0310C06C-35C9-DC40-BF81-736BBFABC143}" srcOrd="0" destOrd="0" parTransId="{FC362345-2635-3849-BF5C-4452EF2AF0AC}" sibTransId="{4C0B3712-E189-D545-939C-4DA2A769A463}"/>
    <dgm:cxn modelId="{64570255-8925-094D-8CC6-E2AFFE140BB6}" type="presOf" srcId="{643744F9-347A-EC49-BD1E-DCA996BC6909}" destId="{98031CA6-2F34-5940-A9EF-DBBAC311C9EA}" srcOrd="0" destOrd="0" presId="urn:microsoft.com/office/officeart/2005/8/layout/default"/>
    <dgm:cxn modelId="{EE7BC07F-106C-8941-B297-05F7291C7D35}" type="presOf" srcId="{EEBF43BA-51F2-4D4F-B208-20641D4F3EFA}" destId="{1BF431B2-0036-9E41-ACA6-26D44ED06AD5}" srcOrd="0" destOrd="1" presId="urn:microsoft.com/office/officeart/2005/8/layout/default"/>
    <dgm:cxn modelId="{EC6014E9-CF9F-4346-B789-DA69784A4DAF}" srcId="{E9016786-663F-644C-8E09-0850F143D936}" destId="{BA64118F-5D60-C141-8C08-24954CD3E944}" srcOrd="1" destOrd="0" parTransId="{72ABD724-3239-9140-AC11-F1108D4E4B08}" sibTransId="{7A02838A-B20C-BF4F-9EC6-0B14B93C7567}"/>
    <dgm:cxn modelId="{57F57268-392C-724C-A488-475135E150F6}" type="presOf" srcId="{0758A54B-343E-7D41-999F-8C5DA15B84F5}" destId="{8C8840B8-4DA7-4147-91AA-FF44756E57F8}" srcOrd="0" destOrd="1" presId="urn:microsoft.com/office/officeart/2005/8/layout/default"/>
    <dgm:cxn modelId="{3666BD4F-6962-CE47-A322-6B58AD92AD8E}" type="presOf" srcId="{E9016786-663F-644C-8E09-0850F143D936}" destId="{707F9AD9-6D6A-0642-B889-FC59ACDCD5F1}" srcOrd="0" destOrd="0" presId="urn:microsoft.com/office/officeart/2005/8/layout/default"/>
    <dgm:cxn modelId="{6A9DA0BE-2629-614F-A10C-178B108BDF4A}" type="presOf" srcId="{0310C06C-35C9-DC40-BF81-736BBFABC143}" destId="{3B98AAA2-59E1-A047-AA65-F74C70FD9DD8}" srcOrd="0" destOrd="1" presId="urn:microsoft.com/office/officeart/2005/8/layout/default"/>
    <dgm:cxn modelId="{B1EB67BC-DDF1-7E43-B7B8-92B631F80BC4}" srcId="{748028AE-292B-3E45-8400-6C9755FB8AD7}" destId="{8B818597-B820-8D47-A99B-9C1FF6B6AF9D}" srcOrd="0" destOrd="0" parTransId="{91A95271-55D3-364A-8893-06D657F43F71}" sibTransId="{40B8DE93-CA3A-214D-BE43-2DD2AAFA3501}"/>
    <dgm:cxn modelId="{572B851C-0FE6-AF42-A94C-E8AE806DC062}" type="presOf" srcId="{A6007E5E-F4A1-464C-BAC2-E861C2D32987}" destId="{CFCCBC48-C1D8-E949-ACA0-C9D8729B2056}" srcOrd="0" destOrd="1" presId="urn:microsoft.com/office/officeart/2005/8/layout/default"/>
    <dgm:cxn modelId="{687292EA-2C07-3A4B-9A4B-DE28409A9BC7}" type="presOf" srcId="{35A03147-AEC2-224B-BCEA-8D4A83D9BB1C}" destId="{CFCCBC48-C1D8-E949-ACA0-C9D8729B2056}" srcOrd="0" destOrd="0" presId="urn:microsoft.com/office/officeart/2005/8/layout/default"/>
    <dgm:cxn modelId="{8A69AB88-0A6A-7848-9448-E0F7FBB95B40}" type="presOf" srcId="{731C9B11-D69C-9942-92B6-DAFC9514C5EC}" destId="{3B98AAA2-59E1-A047-AA65-F74C70FD9DD8}" srcOrd="0" destOrd="0" presId="urn:microsoft.com/office/officeart/2005/8/layout/default"/>
    <dgm:cxn modelId="{F34E7C08-23FA-9B40-9354-CE13FFA9E5C5}" type="presParOf" srcId="{707F9AD9-6D6A-0642-B889-FC59ACDCD5F1}" destId="{7815CCA3-9BA8-6340-AB40-5A24E1995580}" srcOrd="0" destOrd="0" presId="urn:microsoft.com/office/officeart/2005/8/layout/default"/>
    <dgm:cxn modelId="{0DD09D1A-6A7E-7D49-AFF2-EB3144D2BE6F}" type="presParOf" srcId="{707F9AD9-6D6A-0642-B889-FC59ACDCD5F1}" destId="{BE8BAB93-D25A-9943-9D4C-BA3F62BD105C}" srcOrd="1" destOrd="0" presId="urn:microsoft.com/office/officeart/2005/8/layout/default"/>
    <dgm:cxn modelId="{DBDB2F46-DC78-674F-A27E-37E71C238F63}" type="presParOf" srcId="{707F9AD9-6D6A-0642-B889-FC59ACDCD5F1}" destId="{1BF431B2-0036-9E41-ACA6-26D44ED06AD5}" srcOrd="2" destOrd="0" presId="urn:microsoft.com/office/officeart/2005/8/layout/default"/>
    <dgm:cxn modelId="{721E6E6B-E6E4-AD4E-9E8C-F5D9292CACA0}" type="presParOf" srcId="{707F9AD9-6D6A-0642-B889-FC59ACDCD5F1}" destId="{E99BDEF5-AEED-7942-9162-1F6F51776913}" srcOrd="3" destOrd="0" presId="urn:microsoft.com/office/officeart/2005/8/layout/default"/>
    <dgm:cxn modelId="{06C3D38D-E3D1-DA43-9804-ED59FF728DD1}" type="presParOf" srcId="{707F9AD9-6D6A-0642-B889-FC59ACDCD5F1}" destId="{CFCCBC48-C1D8-E949-ACA0-C9D8729B2056}" srcOrd="4" destOrd="0" presId="urn:microsoft.com/office/officeart/2005/8/layout/default"/>
    <dgm:cxn modelId="{060135A8-3D39-6749-B67C-C2195737110B}" type="presParOf" srcId="{707F9AD9-6D6A-0642-B889-FC59ACDCD5F1}" destId="{4C8FFB57-3763-9646-8A15-CE0DB7E72899}" srcOrd="5" destOrd="0" presId="urn:microsoft.com/office/officeart/2005/8/layout/default"/>
    <dgm:cxn modelId="{265BFC14-AAF0-2645-98A4-3A9C774A61CA}" type="presParOf" srcId="{707F9AD9-6D6A-0642-B889-FC59ACDCD5F1}" destId="{98031CA6-2F34-5940-A9EF-DBBAC311C9EA}" srcOrd="6" destOrd="0" presId="urn:microsoft.com/office/officeart/2005/8/layout/default"/>
    <dgm:cxn modelId="{A6D3FDD3-03D1-3C4C-9378-495062BF6F59}" type="presParOf" srcId="{707F9AD9-6D6A-0642-B889-FC59ACDCD5F1}" destId="{680F3277-1951-A946-975A-3864D0480ADC}" srcOrd="7" destOrd="0" presId="urn:microsoft.com/office/officeart/2005/8/layout/default"/>
    <dgm:cxn modelId="{A9A11E53-D69A-9D47-A0DF-1D5ED62B175A}" type="presParOf" srcId="{707F9AD9-6D6A-0642-B889-FC59ACDCD5F1}" destId="{8C8840B8-4DA7-4147-91AA-FF44756E57F8}" srcOrd="8" destOrd="0" presId="urn:microsoft.com/office/officeart/2005/8/layout/default"/>
    <dgm:cxn modelId="{34775D1B-9B18-FE46-A0C7-803935AEFAB6}" type="presParOf" srcId="{707F9AD9-6D6A-0642-B889-FC59ACDCD5F1}" destId="{6F4F5F5E-B9BF-BF45-8CF6-C3183FBDC1FF}" srcOrd="9" destOrd="0" presId="urn:microsoft.com/office/officeart/2005/8/layout/default"/>
    <dgm:cxn modelId="{67F01017-F991-2740-A300-4F0C0EAE90C9}" type="presParOf" srcId="{707F9AD9-6D6A-0642-B889-FC59ACDCD5F1}" destId="{DFCF94B7-1882-704A-B729-0BB58E9E764E}" srcOrd="10" destOrd="0" presId="urn:microsoft.com/office/officeart/2005/8/layout/default"/>
    <dgm:cxn modelId="{CE47DFD0-9FEC-0F44-8B07-FE5D0F712C4E}" type="presParOf" srcId="{707F9AD9-6D6A-0642-B889-FC59ACDCD5F1}" destId="{8263FEB7-6CE0-F743-A5BA-B4F4789B8FCF}" srcOrd="11" destOrd="0" presId="urn:microsoft.com/office/officeart/2005/8/layout/default"/>
    <dgm:cxn modelId="{C71F9CA7-2310-C545-90AA-DD1F8A9FC629}" type="presParOf" srcId="{707F9AD9-6D6A-0642-B889-FC59ACDCD5F1}" destId="{3B98AAA2-59E1-A047-AA65-F74C70FD9DD8}" srcOrd="12" destOrd="0" presId="urn:microsoft.com/office/officeart/2005/8/layout/defaul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E089C6E-0746-7C46-A2C2-3849648D2D76}" type="doc">
      <dgm:prSet loTypeId="urn:microsoft.com/office/officeart/2005/8/layout/venn3" loCatId="relationship" qsTypeId="urn:microsoft.com/office/officeart/2005/8/quickstyle/simple4" qsCatId="simple" csTypeId="urn:microsoft.com/office/officeart/2005/8/colors/accent1_2" csCatId="accent1" phldr="1"/>
      <dgm:spPr/>
      <dgm:t>
        <a:bodyPr/>
        <a:lstStyle/>
        <a:p>
          <a:endParaRPr lang="en-US"/>
        </a:p>
      </dgm:t>
    </dgm:pt>
    <dgm:pt modelId="{8C5660DA-1355-DF49-BBAD-F7CE35B7EADE}">
      <dgm:prSet phldrT="[Text]"/>
      <dgm:spPr>
        <a:solidFill>
          <a:schemeClr val="tx2"/>
        </a:solidFill>
        <a:ln>
          <a:solidFill>
            <a:schemeClr val="bg2"/>
          </a:solidFill>
        </a:ln>
      </dgm:spPr>
      <dgm:t>
        <a:bodyPr/>
        <a:lstStyle/>
        <a:p>
          <a:r>
            <a:rPr lang="en-US" dirty="0" smtClean="0">
              <a:solidFill>
                <a:schemeClr val="tx2">
                  <a:lumMod val="10000"/>
                </a:schemeClr>
              </a:solidFill>
            </a:rPr>
            <a:t>Java applets</a:t>
          </a:r>
          <a:endParaRPr lang="en-US" dirty="0"/>
        </a:p>
      </dgm:t>
    </dgm:pt>
    <dgm:pt modelId="{B328C97A-54F6-FB4E-BFF9-805197C4942D}" type="parTrans" cxnId="{F1E0E451-046D-9841-867A-7A1C952CB1B2}">
      <dgm:prSet/>
      <dgm:spPr/>
      <dgm:t>
        <a:bodyPr/>
        <a:lstStyle/>
        <a:p>
          <a:endParaRPr lang="en-US"/>
        </a:p>
      </dgm:t>
    </dgm:pt>
    <dgm:pt modelId="{85FCEAE4-4483-D24C-BF31-DF49B11A32C2}" type="sibTrans" cxnId="{F1E0E451-046D-9841-867A-7A1C952CB1B2}">
      <dgm:prSet/>
      <dgm:spPr/>
      <dgm:t>
        <a:bodyPr/>
        <a:lstStyle/>
        <a:p>
          <a:endParaRPr lang="en-US"/>
        </a:p>
      </dgm:t>
    </dgm:pt>
    <dgm:pt modelId="{9F648164-5EF5-2940-87EC-3FB3CED32E3E}">
      <dgm:prSet/>
      <dgm:spPr>
        <a:solidFill>
          <a:schemeClr val="tx2"/>
        </a:solidFill>
        <a:ln>
          <a:solidFill>
            <a:schemeClr val="bg2"/>
          </a:solidFill>
        </a:ln>
      </dgm:spPr>
      <dgm:t>
        <a:bodyPr/>
        <a:lstStyle/>
        <a:p>
          <a:r>
            <a:rPr lang="en-US" smtClean="0">
              <a:solidFill>
                <a:schemeClr val="tx2">
                  <a:lumMod val="10000"/>
                </a:schemeClr>
              </a:solidFill>
            </a:rPr>
            <a:t>ActiveX</a:t>
          </a:r>
          <a:endParaRPr lang="en-US" dirty="0" smtClean="0">
            <a:solidFill>
              <a:schemeClr val="tx2">
                <a:lumMod val="10000"/>
              </a:schemeClr>
            </a:solidFill>
          </a:endParaRPr>
        </a:p>
      </dgm:t>
    </dgm:pt>
    <dgm:pt modelId="{1B4D0B3E-41A6-4C4F-AE96-245AB3A53C2D}" type="parTrans" cxnId="{D5C25072-82CC-084E-B720-80E6BCA2ECE8}">
      <dgm:prSet/>
      <dgm:spPr/>
      <dgm:t>
        <a:bodyPr/>
        <a:lstStyle/>
        <a:p>
          <a:endParaRPr lang="en-US"/>
        </a:p>
      </dgm:t>
    </dgm:pt>
    <dgm:pt modelId="{05ADEEB7-6D1A-5948-92BC-9DE0E2DFDE0B}" type="sibTrans" cxnId="{D5C25072-82CC-084E-B720-80E6BCA2ECE8}">
      <dgm:prSet/>
      <dgm:spPr/>
      <dgm:t>
        <a:bodyPr/>
        <a:lstStyle/>
        <a:p>
          <a:endParaRPr lang="en-US"/>
        </a:p>
      </dgm:t>
    </dgm:pt>
    <dgm:pt modelId="{231778DC-05A6-E540-A50C-46D2AC90AF28}">
      <dgm:prSet/>
      <dgm:spPr>
        <a:solidFill>
          <a:schemeClr val="tx2"/>
        </a:solidFill>
        <a:ln>
          <a:solidFill>
            <a:schemeClr val="bg2"/>
          </a:solidFill>
        </a:ln>
      </dgm:spPr>
      <dgm:t>
        <a:bodyPr/>
        <a:lstStyle/>
        <a:p>
          <a:r>
            <a:rPr lang="en-US" smtClean="0">
              <a:solidFill>
                <a:schemeClr val="tx2">
                  <a:lumMod val="10000"/>
                </a:schemeClr>
              </a:solidFill>
            </a:rPr>
            <a:t>JavaScript</a:t>
          </a:r>
          <a:endParaRPr lang="en-US" dirty="0" smtClean="0">
            <a:solidFill>
              <a:schemeClr val="tx2">
                <a:lumMod val="10000"/>
              </a:schemeClr>
            </a:solidFill>
          </a:endParaRPr>
        </a:p>
      </dgm:t>
    </dgm:pt>
    <dgm:pt modelId="{C0AFA5F9-D02C-4849-93BC-BB3A3A386ED0}" type="parTrans" cxnId="{C5A8BE85-F825-FD4B-A3AD-5FB8A046BA51}">
      <dgm:prSet/>
      <dgm:spPr/>
      <dgm:t>
        <a:bodyPr/>
        <a:lstStyle/>
        <a:p>
          <a:endParaRPr lang="en-US"/>
        </a:p>
      </dgm:t>
    </dgm:pt>
    <dgm:pt modelId="{16329598-5B7D-DF44-B6B2-E52EC772C7F1}" type="sibTrans" cxnId="{C5A8BE85-F825-FD4B-A3AD-5FB8A046BA51}">
      <dgm:prSet/>
      <dgm:spPr/>
      <dgm:t>
        <a:bodyPr/>
        <a:lstStyle/>
        <a:p>
          <a:endParaRPr lang="en-US"/>
        </a:p>
      </dgm:t>
    </dgm:pt>
    <dgm:pt modelId="{2696EE08-FAE1-324F-BCE5-F7900C37D922}">
      <dgm:prSet/>
      <dgm:spPr>
        <a:solidFill>
          <a:schemeClr val="tx2"/>
        </a:solidFill>
        <a:ln>
          <a:solidFill>
            <a:schemeClr val="bg2"/>
          </a:solidFill>
        </a:ln>
      </dgm:spPr>
      <dgm:t>
        <a:bodyPr/>
        <a:lstStyle/>
        <a:p>
          <a:r>
            <a:rPr lang="en-US" smtClean="0">
              <a:solidFill>
                <a:schemeClr val="tx2">
                  <a:lumMod val="10000"/>
                </a:schemeClr>
              </a:solidFill>
            </a:rPr>
            <a:t>VBScript</a:t>
          </a:r>
          <a:endParaRPr lang="en-US" dirty="0" smtClean="0">
            <a:solidFill>
              <a:schemeClr val="tx2">
                <a:lumMod val="10000"/>
              </a:schemeClr>
            </a:solidFill>
          </a:endParaRPr>
        </a:p>
      </dgm:t>
    </dgm:pt>
    <dgm:pt modelId="{3E049021-5945-1348-A744-9FD24AA6676E}" type="parTrans" cxnId="{383886F4-2639-6347-BB91-338535ADA1FA}">
      <dgm:prSet/>
      <dgm:spPr/>
      <dgm:t>
        <a:bodyPr/>
        <a:lstStyle/>
        <a:p>
          <a:endParaRPr lang="en-US"/>
        </a:p>
      </dgm:t>
    </dgm:pt>
    <dgm:pt modelId="{DD3CFFDF-1B01-7B4C-A37E-6507358CE41E}" type="sibTrans" cxnId="{383886F4-2639-6347-BB91-338535ADA1FA}">
      <dgm:prSet/>
      <dgm:spPr/>
      <dgm:t>
        <a:bodyPr/>
        <a:lstStyle/>
        <a:p>
          <a:endParaRPr lang="en-US"/>
        </a:p>
      </dgm:t>
    </dgm:pt>
    <dgm:pt modelId="{E01B8DFB-96CC-E14B-8617-68161B94DD0E}" type="pres">
      <dgm:prSet presAssocID="{AE089C6E-0746-7C46-A2C2-3849648D2D76}" presName="Name0" presStyleCnt="0">
        <dgm:presLayoutVars>
          <dgm:dir/>
          <dgm:resizeHandles val="exact"/>
        </dgm:presLayoutVars>
      </dgm:prSet>
      <dgm:spPr/>
      <dgm:t>
        <a:bodyPr/>
        <a:lstStyle/>
        <a:p>
          <a:endParaRPr lang="en-US"/>
        </a:p>
      </dgm:t>
    </dgm:pt>
    <dgm:pt modelId="{D48B8557-42A1-2C42-9514-5C3C5DC1AFEB}" type="pres">
      <dgm:prSet presAssocID="{8C5660DA-1355-DF49-BBAD-F7CE35B7EADE}" presName="Name5" presStyleLbl="vennNode1" presStyleIdx="0" presStyleCnt="4">
        <dgm:presLayoutVars>
          <dgm:bulletEnabled val="1"/>
        </dgm:presLayoutVars>
      </dgm:prSet>
      <dgm:spPr/>
      <dgm:t>
        <a:bodyPr/>
        <a:lstStyle/>
        <a:p>
          <a:endParaRPr lang="en-US"/>
        </a:p>
      </dgm:t>
    </dgm:pt>
    <dgm:pt modelId="{893A0013-4AB9-8045-BCA3-94D9498FE88D}" type="pres">
      <dgm:prSet presAssocID="{85FCEAE4-4483-D24C-BF31-DF49B11A32C2}" presName="space" presStyleCnt="0"/>
      <dgm:spPr/>
    </dgm:pt>
    <dgm:pt modelId="{8A45228F-0EC8-064B-B7C6-8C94371C020B}" type="pres">
      <dgm:prSet presAssocID="{9F648164-5EF5-2940-87EC-3FB3CED32E3E}" presName="Name5" presStyleLbl="vennNode1" presStyleIdx="1" presStyleCnt="4">
        <dgm:presLayoutVars>
          <dgm:bulletEnabled val="1"/>
        </dgm:presLayoutVars>
      </dgm:prSet>
      <dgm:spPr/>
      <dgm:t>
        <a:bodyPr/>
        <a:lstStyle/>
        <a:p>
          <a:endParaRPr lang="en-US"/>
        </a:p>
      </dgm:t>
    </dgm:pt>
    <dgm:pt modelId="{6F995A58-0916-E04E-8E11-1896CC2B846A}" type="pres">
      <dgm:prSet presAssocID="{05ADEEB7-6D1A-5948-92BC-9DE0E2DFDE0B}" presName="space" presStyleCnt="0"/>
      <dgm:spPr/>
    </dgm:pt>
    <dgm:pt modelId="{66D8F529-50C4-F843-9CF7-83A22474470F}" type="pres">
      <dgm:prSet presAssocID="{231778DC-05A6-E540-A50C-46D2AC90AF28}" presName="Name5" presStyleLbl="vennNode1" presStyleIdx="2" presStyleCnt="4">
        <dgm:presLayoutVars>
          <dgm:bulletEnabled val="1"/>
        </dgm:presLayoutVars>
      </dgm:prSet>
      <dgm:spPr/>
      <dgm:t>
        <a:bodyPr/>
        <a:lstStyle/>
        <a:p>
          <a:endParaRPr lang="en-US"/>
        </a:p>
      </dgm:t>
    </dgm:pt>
    <dgm:pt modelId="{78400FFC-28DE-844E-8011-98E091BD13DF}" type="pres">
      <dgm:prSet presAssocID="{16329598-5B7D-DF44-B6B2-E52EC772C7F1}" presName="space" presStyleCnt="0"/>
      <dgm:spPr/>
    </dgm:pt>
    <dgm:pt modelId="{44B4E399-F62D-5D4D-8EF0-CF69F4E5DC72}" type="pres">
      <dgm:prSet presAssocID="{2696EE08-FAE1-324F-BCE5-F7900C37D922}" presName="Name5" presStyleLbl="vennNode1" presStyleIdx="3" presStyleCnt="4">
        <dgm:presLayoutVars>
          <dgm:bulletEnabled val="1"/>
        </dgm:presLayoutVars>
      </dgm:prSet>
      <dgm:spPr/>
      <dgm:t>
        <a:bodyPr/>
        <a:lstStyle/>
        <a:p>
          <a:endParaRPr lang="en-US"/>
        </a:p>
      </dgm:t>
    </dgm:pt>
  </dgm:ptLst>
  <dgm:cxnLst>
    <dgm:cxn modelId="{FC45D2E1-E0A3-5144-867E-D1893B83A9A7}" type="presOf" srcId="{2696EE08-FAE1-324F-BCE5-F7900C37D922}" destId="{44B4E399-F62D-5D4D-8EF0-CF69F4E5DC72}" srcOrd="0" destOrd="0" presId="urn:microsoft.com/office/officeart/2005/8/layout/venn3"/>
    <dgm:cxn modelId="{3C31BFC7-EB10-6449-9956-781FF32A516F}" type="presOf" srcId="{AE089C6E-0746-7C46-A2C2-3849648D2D76}" destId="{E01B8DFB-96CC-E14B-8617-68161B94DD0E}" srcOrd="0" destOrd="0" presId="urn:microsoft.com/office/officeart/2005/8/layout/venn3"/>
    <dgm:cxn modelId="{10EECC56-0D55-5A4A-BA1B-0BD66DE164C0}" type="presOf" srcId="{231778DC-05A6-E540-A50C-46D2AC90AF28}" destId="{66D8F529-50C4-F843-9CF7-83A22474470F}" srcOrd="0" destOrd="0" presId="urn:microsoft.com/office/officeart/2005/8/layout/venn3"/>
    <dgm:cxn modelId="{D5C25072-82CC-084E-B720-80E6BCA2ECE8}" srcId="{AE089C6E-0746-7C46-A2C2-3849648D2D76}" destId="{9F648164-5EF5-2940-87EC-3FB3CED32E3E}" srcOrd="1" destOrd="0" parTransId="{1B4D0B3E-41A6-4C4F-AE96-245AB3A53C2D}" sibTransId="{05ADEEB7-6D1A-5948-92BC-9DE0E2DFDE0B}"/>
    <dgm:cxn modelId="{D5AD3BFF-23B9-C745-A986-BCE68079ADB5}" type="presOf" srcId="{8C5660DA-1355-DF49-BBAD-F7CE35B7EADE}" destId="{D48B8557-42A1-2C42-9514-5C3C5DC1AFEB}" srcOrd="0" destOrd="0" presId="urn:microsoft.com/office/officeart/2005/8/layout/venn3"/>
    <dgm:cxn modelId="{C5A8BE85-F825-FD4B-A3AD-5FB8A046BA51}" srcId="{AE089C6E-0746-7C46-A2C2-3849648D2D76}" destId="{231778DC-05A6-E540-A50C-46D2AC90AF28}" srcOrd="2" destOrd="0" parTransId="{C0AFA5F9-D02C-4849-93BC-BB3A3A386ED0}" sibTransId="{16329598-5B7D-DF44-B6B2-E52EC772C7F1}"/>
    <dgm:cxn modelId="{383886F4-2639-6347-BB91-338535ADA1FA}" srcId="{AE089C6E-0746-7C46-A2C2-3849648D2D76}" destId="{2696EE08-FAE1-324F-BCE5-F7900C37D922}" srcOrd="3" destOrd="0" parTransId="{3E049021-5945-1348-A744-9FD24AA6676E}" sibTransId="{DD3CFFDF-1B01-7B4C-A37E-6507358CE41E}"/>
    <dgm:cxn modelId="{F1E0E451-046D-9841-867A-7A1C952CB1B2}" srcId="{AE089C6E-0746-7C46-A2C2-3849648D2D76}" destId="{8C5660DA-1355-DF49-BBAD-F7CE35B7EADE}" srcOrd="0" destOrd="0" parTransId="{B328C97A-54F6-FB4E-BFF9-805197C4942D}" sibTransId="{85FCEAE4-4483-D24C-BF31-DF49B11A32C2}"/>
    <dgm:cxn modelId="{812F23F1-F8F5-7142-A26D-A91656CEADCF}" type="presOf" srcId="{9F648164-5EF5-2940-87EC-3FB3CED32E3E}" destId="{8A45228F-0EC8-064B-B7C6-8C94371C020B}" srcOrd="0" destOrd="0" presId="urn:microsoft.com/office/officeart/2005/8/layout/venn3"/>
    <dgm:cxn modelId="{96719AC2-16C3-DA4B-B6EC-0E8DB9340B98}" type="presParOf" srcId="{E01B8DFB-96CC-E14B-8617-68161B94DD0E}" destId="{D48B8557-42A1-2C42-9514-5C3C5DC1AFEB}" srcOrd="0" destOrd="0" presId="urn:microsoft.com/office/officeart/2005/8/layout/venn3"/>
    <dgm:cxn modelId="{F34CB56B-E952-9C4D-AC8B-08968E91C385}" type="presParOf" srcId="{E01B8DFB-96CC-E14B-8617-68161B94DD0E}" destId="{893A0013-4AB9-8045-BCA3-94D9498FE88D}" srcOrd="1" destOrd="0" presId="urn:microsoft.com/office/officeart/2005/8/layout/venn3"/>
    <dgm:cxn modelId="{EC8CC220-B35E-484C-866A-C61E57A938F2}" type="presParOf" srcId="{E01B8DFB-96CC-E14B-8617-68161B94DD0E}" destId="{8A45228F-0EC8-064B-B7C6-8C94371C020B}" srcOrd="2" destOrd="0" presId="urn:microsoft.com/office/officeart/2005/8/layout/venn3"/>
    <dgm:cxn modelId="{A86E9332-22DF-D64D-B01E-149BE9C2641F}" type="presParOf" srcId="{E01B8DFB-96CC-E14B-8617-68161B94DD0E}" destId="{6F995A58-0916-E04E-8E11-1896CC2B846A}" srcOrd="3" destOrd="0" presId="urn:microsoft.com/office/officeart/2005/8/layout/venn3"/>
    <dgm:cxn modelId="{D5001550-15DE-9E47-AE90-C14D706DCE7B}" type="presParOf" srcId="{E01B8DFB-96CC-E14B-8617-68161B94DD0E}" destId="{66D8F529-50C4-F843-9CF7-83A22474470F}" srcOrd="4" destOrd="0" presId="urn:microsoft.com/office/officeart/2005/8/layout/venn3"/>
    <dgm:cxn modelId="{BE958B42-6D62-4340-9F22-875F562628D2}" type="presParOf" srcId="{E01B8DFB-96CC-E14B-8617-68161B94DD0E}" destId="{78400FFC-28DE-844E-8011-98E091BD13DF}" srcOrd="5" destOrd="0" presId="urn:microsoft.com/office/officeart/2005/8/layout/venn3"/>
    <dgm:cxn modelId="{57D85C59-F979-2B4A-96C3-917C818C7E20}" type="presParOf" srcId="{E01B8DFB-96CC-E14B-8617-68161B94DD0E}" destId="{44B4E399-F62D-5D4D-8EF0-CF69F4E5DC72}" srcOrd="6" destOrd="0" presId="urn:microsoft.com/office/officeart/2005/8/layout/venn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0C35910-0DCD-EF48-A38F-A5E022A92558}" type="doc">
      <dgm:prSet loTypeId="urn:microsoft.com/office/officeart/2005/8/layout/target3" loCatId="relationship" qsTypeId="urn:microsoft.com/office/officeart/2005/8/quickstyle/simple4" qsCatId="simple" csTypeId="urn:microsoft.com/office/officeart/2005/8/colors/accent1_2" csCatId="accent1" phldr="1"/>
      <dgm:spPr/>
      <dgm:t>
        <a:bodyPr/>
        <a:lstStyle/>
        <a:p>
          <a:endParaRPr lang="en-US"/>
        </a:p>
      </dgm:t>
    </dgm:pt>
    <dgm:pt modelId="{B3F7141A-B7D6-B14E-9DB6-1BA6FD9F9253}">
      <dgm:prSet/>
      <dgm:spPr/>
      <dgm:t>
        <a:bodyPr/>
        <a:lstStyle/>
        <a:p>
          <a:r>
            <a:rPr lang="en-US" smtClean="0">
              <a:solidFill>
                <a:schemeClr val="tx2">
                  <a:lumMod val="10000"/>
                </a:schemeClr>
              </a:solidFill>
            </a:rPr>
            <a:t>Continuing to perform the function of the original program but modifying the function to perform malicious activity or to disguise other malicious activity</a:t>
          </a:r>
          <a:endParaRPr lang="en-US" dirty="0" smtClean="0">
            <a:solidFill>
              <a:schemeClr val="tx2">
                <a:lumMod val="10000"/>
              </a:schemeClr>
            </a:solidFill>
          </a:endParaRPr>
        </a:p>
      </dgm:t>
    </dgm:pt>
    <dgm:pt modelId="{537973F9-7BC5-F049-8163-AB42B6670407}" type="parTrans" cxnId="{487F1F1D-DF25-A34A-AF4E-3028BB87D748}">
      <dgm:prSet/>
      <dgm:spPr/>
      <dgm:t>
        <a:bodyPr/>
        <a:lstStyle/>
        <a:p>
          <a:endParaRPr lang="en-US"/>
        </a:p>
      </dgm:t>
    </dgm:pt>
    <dgm:pt modelId="{40F76A6C-E925-4346-89AE-831961F6D246}" type="sibTrans" cxnId="{487F1F1D-DF25-A34A-AF4E-3028BB87D748}">
      <dgm:prSet/>
      <dgm:spPr/>
      <dgm:t>
        <a:bodyPr/>
        <a:lstStyle/>
        <a:p>
          <a:endParaRPr lang="en-US"/>
        </a:p>
      </dgm:t>
    </dgm:pt>
    <dgm:pt modelId="{271F526E-B80C-734B-9B37-C5826579F668}">
      <dgm:prSet/>
      <dgm:spPr/>
      <dgm:t>
        <a:bodyPr/>
        <a:lstStyle/>
        <a:p>
          <a:r>
            <a:rPr lang="en-US" dirty="0" smtClean="0">
              <a:solidFill>
                <a:schemeClr val="tx2">
                  <a:lumMod val="10000"/>
                </a:schemeClr>
              </a:solidFill>
            </a:rPr>
            <a:t>Performing a malicious function that completely replaces the function of the original program</a:t>
          </a:r>
          <a:endParaRPr lang="en-US" dirty="0">
            <a:solidFill>
              <a:schemeClr val="tx2">
                <a:lumMod val="10000"/>
              </a:schemeClr>
            </a:solidFill>
          </a:endParaRPr>
        </a:p>
      </dgm:t>
    </dgm:pt>
    <dgm:pt modelId="{8187E210-CD6C-614C-A761-796E984F198D}" type="parTrans" cxnId="{7F710BE7-F67C-DF4E-A909-248A0F42BE56}">
      <dgm:prSet/>
      <dgm:spPr/>
      <dgm:t>
        <a:bodyPr/>
        <a:lstStyle/>
        <a:p>
          <a:endParaRPr lang="en-US"/>
        </a:p>
      </dgm:t>
    </dgm:pt>
    <dgm:pt modelId="{CF79A4EF-6612-0443-AFE6-DC59607F60A4}" type="sibTrans" cxnId="{7F710BE7-F67C-DF4E-A909-248A0F42BE56}">
      <dgm:prSet/>
      <dgm:spPr/>
      <dgm:t>
        <a:bodyPr/>
        <a:lstStyle/>
        <a:p>
          <a:endParaRPr lang="en-US"/>
        </a:p>
      </dgm:t>
    </dgm:pt>
    <dgm:pt modelId="{883662EF-AB9A-4D49-AC22-E95593129BE4}">
      <dgm:prSet phldrT="[Text]"/>
      <dgm:spPr/>
      <dgm:t>
        <a:bodyPr/>
        <a:lstStyle/>
        <a:p>
          <a:r>
            <a:rPr lang="en-US" dirty="0" smtClean="0">
              <a:solidFill>
                <a:schemeClr val="tx2">
                  <a:lumMod val="10000"/>
                </a:schemeClr>
              </a:solidFill>
            </a:rPr>
            <a:t>Continuing to perform the function of the original program and additionally performing a separate malicious activity</a:t>
          </a:r>
          <a:endParaRPr lang="en-US" dirty="0"/>
        </a:p>
      </dgm:t>
    </dgm:pt>
    <dgm:pt modelId="{C3E4AEA1-0409-FC41-8D75-7D04CCB404F5}" type="sibTrans" cxnId="{29813D93-8596-F047-B1C1-A12D521467F1}">
      <dgm:prSet/>
      <dgm:spPr/>
      <dgm:t>
        <a:bodyPr/>
        <a:lstStyle/>
        <a:p>
          <a:endParaRPr lang="en-US"/>
        </a:p>
      </dgm:t>
    </dgm:pt>
    <dgm:pt modelId="{18058911-54A3-2D4A-AAFE-45C32F9E4129}" type="parTrans" cxnId="{29813D93-8596-F047-B1C1-A12D521467F1}">
      <dgm:prSet/>
      <dgm:spPr/>
      <dgm:t>
        <a:bodyPr/>
        <a:lstStyle/>
        <a:p>
          <a:endParaRPr lang="en-US"/>
        </a:p>
      </dgm:t>
    </dgm:pt>
    <dgm:pt modelId="{C1CFFA7C-66AF-8F41-8639-A2500FB9EC54}" type="pres">
      <dgm:prSet presAssocID="{90C35910-0DCD-EF48-A38F-A5E022A92558}" presName="Name0" presStyleCnt="0">
        <dgm:presLayoutVars>
          <dgm:chMax val="7"/>
          <dgm:dir/>
          <dgm:animLvl val="lvl"/>
          <dgm:resizeHandles val="exact"/>
        </dgm:presLayoutVars>
      </dgm:prSet>
      <dgm:spPr/>
      <dgm:t>
        <a:bodyPr/>
        <a:lstStyle/>
        <a:p>
          <a:endParaRPr lang="en-US"/>
        </a:p>
      </dgm:t>
    </dgm:pt>
    <dgm:pt modelId="{01263ADA-1746-1F46-B9E9-8F69FB15FA8F}" type="pres">
      <dgm:prSet presAssocID="{883662EF-AB9A-4D49-AC22-E95593129BE4}" presName="circle1" presStyleLbl="node1" presStyleIdx="0" presStyleCnt="3"/>
      <dgm:spPr/>
    </dgm:pt>
    <dgm:pt modelId="{B915621A-0CE4-084F-9090-115DA243A92C}" type="pres">
      <dgm:prSet presAssocID="{883662EF-AB9A-4D49-AC22-E95593129BE4}" presName="space" presStyleCnt="0"/>
      <dgm:spPr/>
    </dgm:pt>
    <dgm:pt modelId="{AAFB111E-6053-4740-8CAC-A81753621570}" type="pres">
      <dgm:prSet presAssocID="{883662EF-AB9A-4D49-AC22-E95593129BE4}" presName="rect1" presStyleLbl="alignAcc1" presStyleIdx="0" presStyleCnt="3"/>
      <dgm:spPr/>
      <dgm:t>
        <a:bodyPr/>
        <a:lstStyle/>
        <a:p>
          <a:endParaRPr lang="en-US"/>
        </a:p>
      </dgm:t>
    </dgm:pt>
    <dgm:pt modelId="{E5BD4E3E-59D0-9B42-9D76-CA64F626F0E6}" type="pres">
      <dgm:prSet presAssocID="{B3F7141A-B7D6-B14E-9DB6-1BA6FD9F9253}" presName="vertSpace2" presStyleLbl="node1" presStyleIdx="0" presStyleCnt="3"/>
      <dgm:spPr/>
    </dgm:pt>
    <dgm:pt modelId="{7ABA2631-92B4-C24C-B751-28DBDF48F692}" type="pres">
      <dgm:prSet presAssocID="{B3F7141A-B7D6-B14E-9DB6-1BA6FD9F9253}" presName="circle2" presStyleLbl="node1" presStyleIdx="1" presStyleCnt="3"/>
      <dgm:spPr>
        <a:solidFill>
          <a:schemeClr val="tx2"/>
        </a:solidFill>
      </dgm:spPr>
    </dgm:pt>
    <dgm:pt modelId="{7D2C653D-41DB-BB4B-B976-D11C30CFC729}" type="pres">
      <dgm:prSet presAssocID="{B3F7141A-B7D6-B14E-9DB6-1BA6FD9F9253}" presName="rect2" presStyleLbl="alignAcc1" presStyleIdx="1" presStyleCnt="3"/>
      <dgm:spPr/>
      <dgm:t>
        <a:bodyPr/>
        <a:lstStyle/>
        <a:p>
          <a:endParaRPr lang="en-US"/>
        </a:p>
      </dgm:t>
    </dgm:pt>
    <dgm:pt modelId="{98CA3A07-A993-CD43-AF74-A4D1EAD73B7D}" type="pres">
      <dgm:prSet presAssocID="{271F526E-B80C-734B-9B37-C5826579F668}" presName="vertSpace3" presStyleLbl="node1" presStyleIdx="1" presStyleCnt="3"/>
      <dgm:spPr/>
    </dgm:pt>
    <dgm:pt modelId="{6119918A-F6B3-C046-A342-D5225E39500A}" type="pres">
      <dgm:prSet presAssocID="{271F526E-B80C-734B-9B37-C5826579F668}" presName="circle3" presStyleLbl="node1" presStyleIdx="2" presStyleCnt="3"/>
      <dgm:spPr/>
    </dgm:pt>
    <dgm:pt modelId="{1BA5C546-8206-B540-A05B-2B78B4EDDE6E}" type="pres">
      <dgm:prSet presAssocID="{271F526E-B80C-734B-9B37-C5826579F668}" presName="rect3" presStyleLbl="alignAcc1" presStyleIdx="2" presStyleCnt="3"/>
      <dgm:spPr/>
      <dgm:t>
        <a:bodyPr/>
        <a:lstStyle/>
        <a:p>
          <a:endParaRPr lang="en-US"/>
        </a:p>
      </dgm:t>
    </dgm:pt>
    <dgm:pt modelId="{88B4EF2B-3B58-2A45-9E07-367ECC9E0D36}" type="pres">
      <dgm:prSet presAssocID="{883662EF-AB9A-4D49-AC22-E95593129BE4}" presName="rect1ParTxNoCh" presStyleLbl="alignAcc1" presStyleIdx="2" presStyleCnt="3">
        <dgm:presLayoutVars>
          <dgm:chMax val="1"/>
          <dgm:bulletEnabled val="1"/>
        </dgm:presLayoutVars>
      </dgm:prSet>
      <dgm:spPr/>
      <dgm:t>
        <a:bodyPr/>
        <a:lstStyle/>
        <a:p>
          <a:endParaRPr lang="en-US"/>
        </a:p>
      </dgm:t>
    </dgm:pt>
    <dgm:pt modelId="{EC5381A7-CA1B-2D49-A6D3-293D7D7ED510}" type="pres">
      <dgm:prSet presAssocID="{B3F7141A-B7D6-B14E-9DB6-1BA6FD9F9253}" presName="rect2ParTxNoCh" presStyleLbl="alignAcc1" presStyleIdx="2" presStyleCnt="3">
        <dgm:presLayoutVars>
          <dgm:chMax val="1"/>
          <dgm:bulletEnabled val="1"/>
        </dgm:presLayoutVars>
      </dgm:prSet>
      <dgm:spPr/>
      <dgm:t>
        <a:bodyPr/>
        <a:lstStyle/>
        <a:p>
          <a:endParaRPr lang="en-US"/>
        </a:p>
      </dgm:t>
    </dgm:pt>
    <dgm:pt modelId="{0DE669E9-8013-DD47-890E-70E0BCF33B4A}" type="pres">
      <dgm:prSet presAssocID="{271F526E-B80C-734B-9B37-C5826579F668}" presName="rect3ParTxNoCh" presStyleLbl="alignAcc1" presStyleIdx="2" presStyleCnt="3">
        <dgm:presLayoutVars>
          <dgm:chMax val="1"/>
          <dgm:bulletEnabled val="1"/>
        </dgm:presLayoutVars>
      </dgm:prSet>
      <dgm:spPr/>
      <dgm:t>
        <a:bodyPr/>
        <a:lstStyle/>
        <a:p>
          <a:endParaRPr lang="en-US"/>
        </a:p>
      </dgm:t>
    </dgm:pt>
  </dgm:ptLst>
  <dgm:cxnLst>
    <dgm:cxn modelId="{8E852CCA-7414-0F4B-9E88-013C3FA056F0}" type="presOf" srcId="{883662EF-AB9A-4D49-AC22-E95593129BE4}" destId="{88B4EF2B-3B58-2A45-9E07-367ECC9E0D36}" srcOrd="1" destOrd="0" presId="urn:microsoft.com/office/officeart/2005/8/layout/target3"/>
    <dgm:cxn modelId="{A0CE4B01-AA58-3247-90D4-415DCA0C3A2B}" type="presOf" srcId="{271F526E-B80C-734B-9B37-C5826579F668}" destId="{1BA5C546-8206-B540-A05B-2B78B4EDDE6E}" srcOrd="0" destOrd="0" presId="urn:microsoft.com/office/officeart/2005/8/layout/target3"/>
    <dgm:cxn modelId="{03F1FCF5-A025-BB4F-A03A-5FE15CDEAFA5}" type="presOf" srcId="{271F526E-B80C-734B-9B37-C5826579F668}" destId="{0DE669E9-8013-DD47-890E-70E0BCF33B4A}" srcOrd="1" destOrd="0" presId="urn:microsoft.com/office/officeart/2005/8/layout/target3"/>
    <dgm:cxn modelId="{487F1F1D-DF25-A34A-AF4E-3028BB87D748}" srcId="{90C35910-0DCD-EF48-A38F-A5E022A92558}" destId="{B3F7141A-B7D6-B14E-9DB6-1BA6FD9F9253}" srcOrd="1" destOrd="0" parTransId="{537973F9-7BC5-F049-8163-AB42B6670407}" sibTransId="{40F76A6C-E925-4346-89AE-831961F6D246}"/>
    <dgm:cxn modelId="{7F710BE7-F67C-DF4E-A909-248A0F42BE56}" srcId="{90C35910-0DCD-EF48-A38F-A5E022A92558}" destId="{271F526E-B80C-734B-9B37-C5826579F668}" srcOrd="2" destOrd="0" parTransId="{8187E210-CD6C-614C-A761-796E984F198D}" sibTransId="{CF79A4EF-6612-0443-AFE6-DC59607F60A4}"/>
    <dgm:cxn modelId="{DC8FCCFC-DD29-2B49-BCBA-F450E49D0CC5}" type="presOf" srcId="{90C35910-0DCD-EF48-A38F-A5E022A92558}" destId="{C1CFFA7C-66AF-8F41-8639-A2500FB9EC54}" srcOrd="0" destOrd="0" presId="urn:microsoft.com/office/officeart/2005/8/layout/target3"/>
    <dgm:cxn modelId="{15AA46AE-F237-774B-B013-EEA2F26972C0}" type="presOf" srcId="{883662EF-AB9A-4D49-AC22-E95593129BE4}" destId="{AAFB111E-6053-4740-8CAC-A81753621570}" srcOrd="0" destOrd="0" presId="urn:microsoft.com/office/officeart/2005/8/layout/target3"/>
    <dgm:cxn modelId="{1E5757A7-8087-354A-B1DC-1401AC0EFDB6}" type="presOf" srcId="{B3F7141A-B7D6-B14E-9DB6-1BA6FD9F9253}" destId="{7D2C653D-41DB-BB4B-B976-D11C30CFC729}" srcOrd="0" destOrd="0" presId="urn:microsoft.com/office/officeart/2005/8/layout/target3"/>
    <dgm:cxn modelId="{5258DA86-ED06-6B40-9E62-9D81F6FFA8C8}" type="presOf" srcId="{B3F7141A-B7D6-B14E-9DB6-1BA6FD9F9253}" destId="{EC5381A7-CA1B-2D49-A6D3-293D7D7ED510}" srcOrd="1" destOrd="0" presId="urn:microsoft.com/office/officeart/2005/8/layout/target3"/>
    <dgm:cxn modelId="{29813D93-8596-F047-B1C1-A12D521467F1}" srcId="{90C35910-0DCD-EF48-A38F-A5E022A92558}" destId="{883662EF-AB9A-4D49-AC22-E95593129BE4}" srcOrd="0" destOrd="0" parTransId="{18058911-54A3-2D4A-AAFE-45C32F9E4129}" sibTransId="{C3E4AEA1-0409-FC41-8D75-7D04CCB404F5}"/>
    <dgm:cxn modelId="{08AF80A9-CBCC-174E-A3CC-2909D81A1E21}" type="presParOf" srcId="{C1CFFA7C-66AF-8F41-8639-A2500FB9EC54}" destId="{01263ADA-1746-1F46-B9E9-8F69FB15FA8F}" srcOrd="0" destOrd="0" presId="urn:microsoft.com/office/officeart/2005/8/layout/target3"/>
    <dgm:cxn modelId="{70D9B6F5-D276-B148-AAA5-06FE9B4DA721}" type="presParOf" srcId="{C1CFFA7C-66AF-8F41-8639-A2500FB9EC54}" destId="{B915621A-0CE4-084F-9090-115DA243A92C}" srcOrd="1" destOrd="0" presId="urn:microsoft.com/office/officeart/2005/8/layout/target3"/>
    <dgm:cxn modelId="{6DCB3A54-C0D4-F140-AC0F-88E75F230183}" type="presParOf" srcId="{C1CFFA7C-66AF-8F41-8639-A2500FB9EC54}" destId="{AAFB111E-6053-4740-8CAC-A81753621570}" srcOrd="2" destOrd="0" presId="urn:microsoft.com/office/officeart/2005/8/layout/target3"/>
    <dgm:cxn modelId="{CA0CDEB4-E1B4-4846-B340-189E03F70159}" type="presParOf" srcId="{C1CFFA7C-66AF-8F41-8639-A2500FB9EC54}" destId="{E5BD4E3E-59D0-9B42-9D76-CA64F626F0E6}" srcOrd="3" destOrd="0" presId="urn:microsoft.com/office/officeart/2005/8/layout/target3"/>
    <dgm:cxn modelId="{95C4BA08-DB6A-3847-A91A-B121F245A0B9}" type="presParOf" srcId="{C1CFFA7C-66AF-8F41-8639-A2500FB9EC54}" destId="{7ABA2631-92B4-C24C-B751-28DBDF48F692}" srcOrd="4" destOrd="0" presId="urn:microsoft.com/office/officeart/2005/8/layout/target3"/>
    <dgm:cxn modelId="{D266A7EB-A2D7-E447-B609-E2BFA37C9D4C}" type="presParOf" srcId="{C1CFFA7C-66AF-8F41-8639-A2500FB9EC54}" destId="{7D2C653D-41DB-BB4B-B976-D11C30CFC729}" srcOrd="5" destOrd="0" presId="urn:microsoft.com/office/officeart/2005/8/layout/target3"/>
    <dgm:cxn modelId="{D897EC7A-7E0C-C645-B549-EC99002A6C62}" type="presParOf" srcId="{C1CFFA7C-66AF-8F41-8639-A2500FB9EC54}" destId="{98CA3A07-A993-CD43-AF74-A4D1EAD73B7D}" srcOrd="6" destOrd="0" presId="urn:microsoft.com/office/officeart/2005/8/layout/target3"/>
    <dgm:cxn modelId="{8E46EEF7-E316-8243-8B1F-084EB83ECDD4}" type="presParOf" srcId="{C1CFFA7C-66AF-8F41-8639-A2500FB9EC54}" destId="{6119918A-F6B3-C046-A342-D5225E39500A}" srcOrd="7" destOrd="0" presId="urn:microsoft.com/office/officeart/2005/8/layout/target3"/>
    <dgm:cxn modelId="{B6428582-79B9-3648-AE81-9E5E5801863F}" type="presParOf" srcId="{C1CFFA7C-66AF-8F41-8639-A2500FB9EC54}" destId="{1BA5C546-8206-B540-A05B-2B78B4EDDE6E}" srcOrd="8" destOrd="0" presId="urn:microsoft.com/office/officeart/2005/8/layout/target3"/>
    <dgm:cxn modelId="{80E35955-B889-5242-9ED9-AF346E1A6B00}" type="presParOf" srcId="{C1CFFA7C-66AF-8F41-8639-A2500FB9EC54}" destId="{88B4EF2B-3B58-2A45-9E07-367ECC9E0D36}" srcOrd="9" destOrd="0" presId="urn:microsoft.com/office/officeart/2005/8/layout/target3"/>
    <dgm:cxn modelId="{A739DA2F-F5C7-574F-9393-FABD90ABFDD7}" type="presParOf" srcId="{C1CFFA7C-66AF-8F41-8639-A2500FB9EC54}" destId="{EC5381A7-CA1B-2D49-A6D3-293D7D7ED510}" srcOrd="10" destOrd="0" presId="urn:microsoft.com/office/officeart/2005/8/layout/target3"/>
    <dgm:cxn modelId="{C0DCF030-8402-F448-9710-A80638D00639}" type="presParOf" srcId="{C1CFFA7C-66AF-8F41-8639-A2500FB9EC54}" destId="{0DE669E9-8013-DD47-890E-70E0BCF33B4A}" srcOrd="11" destOrd="0" presId="urn:microsoft.com/office/officeart/2005/8/layout/targe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94E1FD6-45C4-3B4B-BD36-62948B74CA19}"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1997B4A1-D7A0-6F43-9A74-A2E7E4EF8054}">
      <dgm:prSet custT="1"/>
      <dgm:spPr/>
      <dgm:t>
        <a:bodyPr/>
        <a:lstStyle/>
        <a:p>
          <a:pPr rtl="0"/>
          <a:r>
            <a:rPr lang="en-US" sz="1800" dirty="0" err="1" smtClean="0"/>
            <a:t>Keylogger</a:t>
          </a:r>
          <a:endParaRPr lang="en-US" sz="1800" dirty="0"/>
        </a:p>
      </dgm:t>
    </dgm:pt>
    <dgm:pt modelId="{D2B6D1C9-BC2D-6543-BF92-BE4EB5C900E2}" type="parTrans" cxnId="{772C4058-C162-4844-A5FF-1E6C639F2CC6}">
      <dgm:prSet/>
      <dgm:spPr/>
      <dgm:t>
        <a:bodyPr/>
        <a:lstStyle/>
        <a:p>
          <a:endParaRPr lang="en-US"/>
        </a:p>
      </dgm:t>
    </dgm:pt>
    <dgm:pt modelId="{6C14A7CA-016A-C74B-9DC6-73E2BA883FA1}" type="sibTrans" cxnId="{772C4058-C162-4844-A5FF-1E6C639F2CC6}">
      <dgm:prSet/>
      <dgm:spPr/>
      <dgm:t>
        <a:bodyPr/>
        <a:lstStyle/>
        <a:p>
          <a:endParaRPr lang="en-US"/>
        </a:p>
      </dgm:t>
    </dgm:pt>
    <dgm:pt modelId="{4C102131-6C3A-3548-AA6E-ECF7D354EC1E}">
      <dgm:prSet/>
      <dgm:spPr/>
      <dgm:t>
        <a:bodyPr/>
        <a:lstStyle/>
        <a:p>
          <a:pPr rtl="0"/>
          <a:r>
            <a:rPr lang="en-US" dirty="0" smtClean="0"/>
            <a:t>Captures keystrokes on the infected machine to allow an attacker to monitor user login and password credentials</a:t>
          </a:r>
          <a:endParaRPr lang="en-US" dirty="0"/>
        </a:p>
      </dgm:t>
    </dgm:pt>
    <dgm:pt modelId="{42388147-F6D9-BE4C-A378-8563C5D4A946}" type="parTrans" cxnId="{F6DA15F7-6C37-F742-9078-128640A3E84F}">
      <dgm:prSet/>
      <dgm:spPr/>
      <dgm:t>
        <a:bodyPr/>
        <a:lstStyle/>
        <a:p>
          <a:endParaRPr lang="en-US"/>
        </a:p>
      </dgm:t>
    </dgm:pt>
    <dgm:pt modelId="{550F9CA7-1E7E-9E47-BAE7-F214D7DB8C1F}" type="sibTrans" cxnId="{F6DA15F7-6C37-F742-9078-128640A3E84F}">
      <dgm:prSet/>
      <dgm:spPr/>
      <dgm:t>
        <a:bodyPr/>
        <a:lstStyle/>
        <a:p>
          <a:endParaRPr lang="en-US"/>
        </a:p>
      </dgm:t>
    </dgm:pt>
    <dgm:pt modelId="{6A9E211A-E010-4B48-86A5-8B97C0DFDC4C}">
      <dgm:prSet custT="1"/>
      <dgm:spPr/>
      <dgm:t>
        <a:bodyPr/>
        <a:lstStyle/>
        <a:p>
          <a:pPr rtl="0"/>
          <a:r>
            <a:rPr lang="en-US" sz="1800" dirty="0" smtClean="0"/>
            <a:t>Spyware</a:t>
          </a:r>
          <a:endParaRPr lang="en-US" sz="1800" dirty="0"/>
        </a:p>
      </dgm:t>
    </dgm:pt>
    <dgm:pt modelId="{E9D51AA1-6722-0C46-8B7C-421644F33CBC}" type="parTrans" cxnId="{EDA7F48B-0CAE-3144-81BC-324CBC18686F}">
      <dgm:prSet/>
      <dgm:spPr/>
      <dgm:t>
        <a:bodyPr/>
        <a:lstStyle/>
        <a:p>
          <a:endParaRPr lang="en-US"/>
        </a:p>
      </dgm:t>
    </dgm:pt>
    <dgm:pt modelId="{E4124A26-CCDF-1A47-A730-296474CA7717}" type="sibTrans" cxnId="{EDA7F48B-0CAE-3144-81BC-324CBC18686F}">
      <dgm:prSet/>
      <dgm:spPr/>
      <dgm:t>
        <a:bodyPr/>
        <a:lstStyle/>
        <a:p>
          <a:endParaRPr lang="en-US"/>
        </a:p>
      </dgm:t>
    </dgm:pt>
    <dgm:pt modelId="{7C1A7099-05AA-DF45-B5F9-A4EAF152251C}">
      <dgm:prSet/>
      <dgm:spPr/>
      <dgm:t>
        <a:bodyPr/>
        <a:lstStyle/>
        <a:p>
          <a:pPr rtl="0"/>
          <a:r>
            <a:rPr lang="en-US" dirty="0" smtClean="0"/>
            <a:t>Developed in response to efforts to try and stop </a:t>
          </a:r>
          <a:r>
            <a:rPr lang="en-US" dirty="0" err="1" smtClean="0"/>
            <a:t>keylogging</a:t>
          </a:r>
          <a:endParaRPr lang="en-US" dirty="0"/>
        </a:p>
      </dgm:t>
    </dgm:pt>
    <dgm:pt modelId="{17845631-0F4C-764E-ABE6-94F255B59916}" type="parTrans" cxnId="{87403540-6973-E541-8F0E-1810809C549A}">
      <dgm:prSet/>
      <dgm:spPr/>
      <dgm:t>
        <a:bodyPr/>
        <a:lstStyle/>
        <a:p>
          <a:endParaRPr lang="en-US"/>
        </a:p>
      </dgm:t>
    </dgm:pt>
    <dgm:pt modelId="{6F3BD5F7-007E-2E47-88DD-299B2DC07D16}" type="sibTrans" cxnId="{87403540-6973-E541-8F0E-1810809C549A}">
      <dgm:prSet/>
      <dgm:spPr/>
      <dgm:t>
        <a:bodyPr/>
        <a:lstStyle/>
        <a:p>
          <a:endParaRPr lang="en-US"/>
        </a:p>
      </dgm:t>
    </dgm:pt>
    <dgm:pt modelId="{7561F6E5-30FD-374A-A9D3-30FA0A4457E9}">
      <dgm:prSet/>
      <dgm:spPr/>
      <dgm:t>
        <a:bodyPr/>
        <a:lstStyle/>
        <a:p>
          <a:pPr rtl="0"/>
          <a:r>
            <a:rPr lang="en-US" dirty="0" smtClean="0"/>
            <a:t>Subvert the compromised machine to allow monitoring of a wide range of activity on the system which can result in significantly compromising the user’s personal information</a:t>
          </a:r>
          <a:endParaRPr lang="en-US" dirty="0"/>
        </a:p>
      </dgm:t>
    </dgm:pt>
    <dgm:pt modelId="{754B88A9-5972-2A4F-94A2-A83B4A6B5C26}" type="parTrans" cxnId="{8584B5B9-6BD6-8547-88A2-7F6E7FC2D6D4}">
      <dgm:prSet/>
      <dgm:spPr/>
      <dgm:t>
        <a:bodyPr/>
        <a:lstStyle/>
        <a:p>
          <a:endParaRPr lang="en-US"/>
        </a:p>
      </dgm:t>
    </dgm:pt>
    <dgm:pt modelId="{D16BD21E-8C8E-C54A-99D9-B47B0D86C63C}" type="sibTrans" cxnId="{8584B5B9-6BD6-8547-88A2-7F6E7FC2D6D4}">
      <dgm:prSet/>
      <dgm:spPr/>
      <dgm:t>
        <a:bodyPr/>
        <a:lstStyle/>
        <a:p>
          <a:endParaRPr lang="en-US"/>
        </a:p>
      </dgm:t>
    </dgm:pt>
    <dgm:pt modelId="{94144BA5-5992-D349-A7AF-E2B2EEC99161}">
      <dgm:prSet custT="1"/>
      <dgm:spPr/>
      <dgm:t>
        <a:bodyPr/>
        <a:lstStyle/>
        <a:p>
          <a:pPr rtl="0"/>
          <a:r>
            <a:rPr lang="en-US" sz="1800" dirty="0" smtClean="0"/>
            <a:t>Phishing</a:t>
          </a:r>
          <a:endParaRPr lang="en-US" sz="1800" dirty="0"/>
        </a:p>
      </dgm:t>
    </dgm:pt>
    <dgm:pt modelId="{68157A5B-701C-F242-8B20-41FE0C1EA9F0}" type="parTrans" cxnId="{AA82B649-EA4D-D24E-9523-F1F69D847A74}">
      <dgm:prSet/>
      <dgm:spPr/>
      <dgm:t>
        <a:bodyPr/>
        <a:lstStyle/>
        <a:p>
          <a:endParaRPr lang="en-US"/>
        </a:p>
      </dgm:t>
    </dgm:pt>
    <dgm:pt modelId="{FCFD699B-FA1C-774D-BB42-51754E8C24AF}" type="sibTrans" cxnId="{AA82B649-EA4D-D24E-9523-F1F69D847A74}">
      <dgm:prSet/>
      <dgm:spPr/>
      <dgm:t>
        <a:bodyPr/>
        <a:lstStyle/>
        <a:p>
          <a:endParaRPr lang="en-US"/>
        </a:p>
      </dgm:t>
    </dgm:pt>
    <dgm:pt modelId="{319E3C16-B323-C948-9A78-C77E6D547227}">
      <dgm:prSet/>
      <dgm:spPr/>
      <dgm:t>
        <a:bodyPr/>
        <a:lstStyle/>
        <a:p>
          <a:pPr rtl="0"/>
          <a:r>
            <a:rPr lang="en-US" dirty="0" smtClean="0"/>
            <a:t>Exploits social engineering to leverage the user’s trust by masquerading as communication from a trusted source</a:t>
          </a:r>
          <a:endParaRPr lang="en-US" dirty="0"/>
        </a:p>
      </dgm:t>
    </dgm:pt>
    <dgm:pt modelId="{324F8663-E297-C64C-99C3-E826F5C777DC}" type="parTrans" cxnId="{5E089DDE-82ED-F743-8DB2-BDA3AADF6474}">
      <dgm:prSet/>
      <dgm:spPr/>
      <dgm:t>
        <a:bodyPr/>
        <a:lstStyle/>
        <a:p>
          <a:endParaRPr lang="en-US"/>
        </a:p>
      </dgm:t>
    </dgm:pt>
    <dgm:pt modelId="{3D342884-F1AD-1647-A653-3BD83D3A8D50}" type="sibTrans" cxnId="{5E089DDE-82ED-F743-8DB2-BDA3AADF6474}">
      <dgm:prSet/>
      <dgm:spPr/>
      <dgm:t>
        <a:bodyPr/>
        <a:lstStyle/>
        <a:p>
          <a:endParaRPr lang="en-US"/>
        </a:p>
      </dgm:t>
    </dgm:pt>
    <dgm:pt modelId="{AC4705D8-7D10-AD40-9A8B-0F63A7415362}">
      <dgm:prSet custT="1"/>
      <dgm:spPr/>
      <dgm:t>
        <a:bodyPr/>
        <a:lstStyle/>
        <a:p>
          <a:pPr rtl="0"/>
          <a:r>
            <a:rPr lang="en-US" sz="1800" dirty="0" smtClean="0"/>
            <a:t>Spear-phishing</a:t>
          </a:r>
          <a:endParaRPr lang="en-US" sz="1800" dirty="0"/>
        </a:p>
      </dgm:t>
    </dgm:pt>
    <dgm:pt modelId="{B3D96D39-8363-DD4F-BE32-24D30E22ABE2}" type="parTrans" cxnId="{91FE22FD-B2C8-E04D-A823-022727F3BD8D}">
      <dgm:prSet/>
      <dgm:spPr/>
      <dgm:t>
        <a:bodyPr/>
        <a:lstStyle/>
        <a:p>
          <a:endParaRPr lang="en-US"/>
        </a:p>
      </dgm:t>
    </dgm:pt>
    <dgm:pt modelId="{F7CB7233-3F57-DD4B-BBF8-75B4A37D9937}" type="sibTrans" cxnId="{91FE22FD-B2C8-E04D-A823-022727F3BD8D}">
      <dgm:prSet/>
      <dgm:spPr/>
      <dgm:t>
        <a:bodyPr/>
        <a:lstStyle/>
        <a:p>
          <a:endParaRPr lang="en-US"/>
        </a:p>
      </dgm:t>
    </dgm:pt>
    <dgm:pt modelId="{7D674B94-7AA7-AD42-A997-78F9096F0655}">
      <dgm:prSet/>
      <dgm:spPr/>
      <dgm:t>
        <a:bodyPr/>
        <a:lstStyle/>
        <a:p>
          <a:pPr rtl="0"/>
          <a:r>
            <a:rPr lang="en-US" dirty="0" smtClean="0"/>
            <a:t>An e-mail claiming to be from a trusted source, however, the recipients are carefully researched by the attacker, and each e-mail is carefully crafted to suit its recipient specifically</a:t>
          </a:r>
          <a:endParaRPr lang="en-US" dirty="0"/>
        </a:p>
      </dgm:t>
    </dgm:pt>
    <dgm:pt modelId="{887BB381-C51E-AB46-9142-A8AA343D13FC}" type="parTrans" cxnId="{33D0ABF4-42AF-FC40-B261-59D09D531F9C}">
      <dgm:prSet/>
      <dgm:spPr/>
      <dgm:t>
        <a:bodyPr/>
        <a:lstStyle/>
        <a:p>
          <a:endParaRPr lang="en-US"/>
        </a:p>
      </dgm:t>
    </dgm:pt>
    <dgm:pt modelId="{70025A6B-95D0-CE43-A332-BF0C1C013BD1}" type="sibTrans" cxnId="{33D0ABF4-42AF-FC40-B261-59D09D531F9C}">
      <dgm:prSet/>
      <dgm:spPr/>
      <dgm:t>
        <a:bodyPr/>
        <a:lstStyle/>
        <a:p>
          <a:endParaRPr lang="en-US"/>
        </a:p>
      </dgm:t>
    </dgm:pt>
    <dgm:pt modelId="{F3178F45-956D-6346-9B6B-EF13068E0752}" type="pres">
      <dgm:prSet presAssocID="{794E1FD6-45C4-3B4B-BD36-62948B74CA19}" presName="linear" presStyleCnt="0">
        <dgm:presLayoutVars>
          <dgm:dir/>
          <dgm:animLvl val="lvl"/>
          <dgm:resizeHandles val="exact"/>
        </dgm:presLayoutVars>
      </dgm:prSet>
      <dgm:spPr/>
      <dgm:t>
        <a:bodyPr/>
        <a:lstStyle/>
        <a:p>
          <a:endParaRPr lang="en-US"/>
        </a:p>
      </dgm:t>
    </dgm:pt>
    <dgm:pt modelId="{43B0A519-B254-0942-B233-EE3B3394ACF0}" type="pres">
      <dgm:prSet presAssocID="{1997B4A1-D7A0-6F43-9A74-A2E7E4EF8054}" presName="parentLin" presStyleCnt="0"/>
      <dgm:spPr/>
    </dgm:pt>
    <dgm:pt modelId="{8BEC1AC4-C71E-0842-B015-5927A958A269}" type="pres">
      <dgm:prSet presAssocID="{1997B4A1-D7A0-6F43-9A74-A2E7E4EF8054}" presName="parentLeftMargin" presStyleLbl="node1" presStyleIdx="0" presStyleCnt="4"/>
      <dgm:spPr/>
      <dgm:t>
        <a:bodyPr/>
        <a:lstStyle/>
        <a:p>
          <a:endParaRPr lang="en-US"/>
        </a:p>
      </dgm:t>
    </dgm:pt>
    <dgm:pt modelId="{BF39DD63-2F12-7648-901C-823DECD3D918}" type="pres">
      <dgm:prSet presAssocID="{1997B4A1-D7A0-6F43-9A74-A2E7E4EF8054}" presName="parentText" presStyleLbl="node1" presStyleIdx="0" presStyleCnt="4" custScaleX="39560">
        <dgm:presLayoutVars>
          <dgm:chMax val="0"/>
          <dgm:bulletEnabled val="1"/>
        </dgm:presLayoutVars>
      </dgm:prSet>
      <dgm:spPr/>
      <dgm:t>
        <a:bodyPr/>
        <a:lstStyle/>
        <a:p>
          <a:endParaRPr lang="en-US"/>
        </a:p>
      </dgm:t>
    </dgm:pt>
    <dgm:pt modelId="{D0784C5D-917D-8542-9B69-E6AE36351FC1}" type="pres">
      <dgm:prSet presAssocID="{1997B4A1-D7A0-6F43-9A74-A2E7E4EF8054}" presName="negativeSpace" presStyleCnt="0"/>
      <dgm:spPr/>
    </dgm:pt>
    <dgm:pt modelId="{9A6685BA-ECF9-E34D-9CED-CD09EC60464C}" type="pres">
      <dgm:prSet presAssocID="{1997B4A1-D7A0-6F43-9A74-A2E7E4EF8054}" presName="childText" presStyleLbl="conFgAcc1" presStyleIdx="0" presStyleCnt="4">
        <dgm:presLayoutVars>
          <dgm:bulletEnabled val="1"/>
        </dgm:presLayoutVars>
      </dgm:prSet>
      <dgm:spPr/>
      <dgm:t>
        <a:bodyPr/>
        <a:lstStyle/>
        <a:p>
          <a:endParaRPr lang="en-US"/>
        </a:p>
      </dgm:t>
    </dgm:pt>
    <dgm:pt modelId="{BAD4BF6E-0593-9A46-882F-1841027DE37C}" type="pres">
      <dgm:prSet presAssocID="{6C14A7CA-016A-C74B-9DC6-73E2BA883FA1}" presName="spaceBetweenRectangles" presStyleCnt="0"/>
      <dgm:spPr/>
    </dgm:pt>
    <dgm:pt modelId="{9A382E4C-6C45-2747-BA76-23F5D538DE14}" type="pres">
      <dgm:prSet presAssocID="{6A9E211A-E010-4B48-86A5-8B97C0DFDC4C}" presName="parentLin" presStyleCnt="0"/>
      <dgm:spPr/>
    </dgm:pt>
    <dgm:pt modelId="{C6BBFEC9-81F3-1048-8108-685AC6DEFE87}" type="pres">
      <dgm:prSet presAssocID="{6A9E211A-E010-4B48-86A5-8B97C0DFDC4C}" presName="parentLeftMargin" presStyleLbl="node1" presStyleIdx="0" presStyleCnt="4"/>
      <dgm:spPr/>
      <dgm:t>
        <a:bodyPr/>
        <a:lstStyle/>
        <a:p>
          <a:endParaRPr lang="en-US"/>
        </a:p>
      </dgm:t>
    </dgm:pt>
    <dgm:pt modelId="{C41E4786-3337-9A40-920A-9448742A58A5}" type="pres">
      <dgm:prSet presAssocID="{6A9E211A-E010-4B48-86A5-8B97C0DFDC4C}" presName="parentText" presStyleLbl="node1" presStyleIdx="1" presStyleCnt="4" custScaleX="42307">
        <dgm:presLayoutVars>
          <dgm:chMax val="0"/>
          <dgm:bulletEnabled val="1"/>
        </dgm:presLayoutVars>
      </dgm:prSet>
      <dgm:spPr/>
      <dgm:t>
        <a:bodyPr/>
        <a:lstStyle/>
        <a:p>
          <a:endParaRPr lang="en-US"/>
        </a:p>
      </dgm:t>
    </dgm:pt>
    <dgm:pt modelId="{1D6ACF85-275E-8346-8797-37A73F335D30}" type="pres">
      <dgm:prSet presAssocID="{6A9E211A-E010-4B48-86A5-8B97C0DFDC4C}" presName="negativeSpace" presStyleCnt="0"/>
      <dgm:spPr/>
    </dgm:pt>
    <dgm:pt modelId="{76BBE55B-D7D7-EC47-80B7-26A20D2864A5}" type="pres">
      <dgm:prSet presAssocID="{6A9E211A-E010-4B48-86A5-8B97C0DFDC4C}" presName="childText" presStyleLbl="conFgAcc1" presStyleIdx="1" presStyleCnt="4">
        <dgm:presLayoutVars>
          <dgm:bulletEnabled val="1"/>
        </dgm:presLayoutVars>
      </dgm:prSet>
      <dgm:spPr/>
      <dgm:t>
        <a:bodyPr/>
        <a:lstStyle/>
        <a:p>
          <a:endParaRPr lang="en-US"/>
        </a:p>
      </dgm:t>
    </dgm:pt>
    <dgm:pt modelId="{FF1A565A-E486-4E4E-BD91-A52B8F3AB944}" type="pres">
      <dgm:prSet presAssocID="{E4124A26-CCDF-1A47-A730-296474CA7717}" presName="spaceBetweenRectangles" presStyleCnt="0"/>
      <dgm:spPr/>
    </dgm:pt>
    <dgm:pt modelId="{E8F05EC4-E2A8-AE48-A544-C1D84E1C96E3}" type="pres">
      <dgm:prSet presAssocID="{94144BA5-5992-D349-A7AF-E2B2EEC99161}" presName="parentLin" presStyleCnt="0"/>
      <dgm:spPr/>
    </dgm:pt>
    <dgm:pt modelId="{F1D4CA5A-D484-4D4D-8182-D109B324082B}" type="pres">
      <dgm:prSet presAssocID="{94144BA5-5992-D349-A7AF-E2B2EEC99161}" presName="parentLeftMargin" presStyleLbl="node1" presStyleIdx="1" presStyleCnt="4"/>
      <dgm:spPr/>
      <dgm:t>
        <a:bodyPr/>
        <a:lstStyle/>
        <a:p>
          <a:endParaRPr lang="en-US"/>
        </a:p>
      </dgm:t>
    </dgm:pt>
    <dgm:pt modelId="{43804DC0-4FAE-E346-9335-7E54B9D1174B}" type="pres">
      <dgm:prSet presAssocID="{94144BA5-5992-D349-A7AF-E2B2EEC99161}" presName="parentText" presStyleLbl="node1" presStyleIdx="2" presStyleCnt="4" custScaleX="42307">
        <dgm:presLayoutVars>
          <dgm:chMax val="0"/>
          <dgm:bulletEnabled val="1"/>
        </dgm:presLayoutVars>
      </dgm:prSet>
      <dgm:spPr/>
      <dgm:t>
        <a:bodyPr/>
        <a:lstStyle/>
        <a:p>
          <a:endParaRPr lang="en-US"/>
        </a:p>
      </dgm:t>
    </dgm:pt>
    <dgm:pt modelId="{1965FA56-5629-AC4D-B588-90BDDB4F7178}" type="pres">
      <dgm:prSet presAssocID="{94144BA5-5992-D349-A7AF-E2B2EEC99161}" presName="negativeSpace" presStyleCnt="0"/>
      <dgm:spPr/>
    </dgm:pt>
    <dgm:pt modelId="{DF62F414-D982-9F43-B6FB-5970D33D978B}" type="pres">
      <dgm:prSet presAssocID="{94144BA5-5992-D349-A7AF-E2B2EEC99161}" presName="childText" presStyleLbl="conFgAcc1" presStyleIdx="2" presStyleCnt="4">
        <dgm:presLayoutVars>
          <dgm:bulletEnabled val="1"/>
        </dgm:presLayoutVars>
      </dgm:prSet>
      <dgm:spPr/>
      <dgm:t>
        <a:bodyPr/>
        <a:lstStyle/>
        <a:p>
          <a:endParaRPr lang="en-US"/>
        </a:p>
      </dgm:t>
    </dgm:pt>
    <dgm:pt modelId="{73F5FA2F-C49C-6445-A961-37CE81D8AF4E}" type="pres">
      <dgm:prSet presAssocID="{FCFD699B-FA1C-774D-BB42-51754E8C24AF}" presName="spaceBetweenRectangles" presStyleCnt="0"/>
      <dgm:spPr/>
    </dgm:pt>
    <dgm:pt modelId="{8268F165-B077-CB4C-8F97-7C671F952914}" type="pres">
      <dgm:prSet presAssocID="{AC4705D8-7D10-AD40-9A8B-0F63A7415362}" presName="parentLin" presStyleCnt="0"/>
      <dgm:spPr/>
    </dgm:pt>
    <dgm:pt modelId="{05FBAFA2-B1FE-6F4E-A8A4-87BD9701DC00}" type="pres">
      <dgm:prSet presAssocID="{AC4705D8-7D10-AD40-9A8B-0F63A7415362}" presName="parentLeftMargin" presStyleLbl="node1" presStyleIdx="2" presStyleCnt="4"/>
      <dgm:spPr/>
      <dgm:t>
        <a:bodyPr/>
        <a:lstStyle/>
        <a:p>
          <a:endParaRPr lang="en-US"/>
        </a:p>
      </dgm:t>
    </dgm:pt>
    <dgm:pt modelId="{3AA81EB8-659B-CA49-8888-060672D87954}" type="pres">
      <dgm:prSet presAssocID="{AC4705D8-7D10-AD40-9A8B-0F63A7415362}" presName="parentText" presStyleLbl="node1" presStyleIdx="3" presStyleCnt="4" custScaleX="42308">
        <dgm:presLayoutVars>
          <dgm:chMax val="0"/>
          <dgm:bulletEnabled val="1"/>
        </dgm:presLayoutVars>
      </dgm:prSet>
      <dgm:spPr/>
      <dgm:t>
        <a:bodyPr/>
        <a:lstStyle/>
        <a:p>
          <a:endParaRPr lang="en-US"/>
        </a:p>
      </dgm:t>
    </dgm:pt>
    <dgm:pt modelId="{55605DA8-8FDD-7643-A1EA-21865D700E4C}" type="pres">
      <dgm:prSet presAssocID="{AC4705D8-7D10-AD40-9A8B-0F63A7415362}" presName="negativeSpace" presStyleCnt="0"/>
      <dgm:spPr/>
    </dgm:pt>
    <dgm:pt modelId="{6E2A6AAE-1C7D-C34D-B15C-E13A37258CB2}" type="pres">
      <dgm:prSet presAssocID="{AC4705D8-7D10-AD40-9A8B-0F63A7415362}" presName="childText" presStyleLbl="conFgAcc1" presStyleIdx="3" presStyleCnt="4">
        <dgm:presLayoutVars>
          <dgm:bulletEnabled val="1"/>
        </dgm:presLayoutVars>
      </dgm:prSet>
      <dgm:spPr/>
      <dgm:t>
        <a:bodyPr/>
        <a:lstStyle/>
        <a:p>
          <a:endParaRPr lang="en-US"/>
        </a:p>
      </dgm:t>
    </dgm:pt>
  </dgm:ptLst>
  <dgm:cxnLst>
    <dgm:cxn modelId="{6F845C79-C35F-E247-9FC1-F0682E124ADC}" type="presOf" srcId="{4C102131-6C3A-3548-AA6E-ECF7D354EC1E}" destId="{9A6685BA-ECF9-E34D-9CED-CD09EC60464C}" srcOrd="0" destOrd="0" presId="urn:microsoft.com/office/officeart/2005/8/layout/list1"/>
    <dgm:cxn modelId="{2F6586EA-B7C9-8F4A-8D7B-899404BBA3A4}" type="presOf" srcId="{6A9E211A-E010-4B48-86A5-8B97C0DFDC4C}" destId="{C41E4786-3337-9A40-920A-9448742A58A5}" srcOrd="1" destOrd="0" presId="urn:microsoft.com/office/officeart/2005/8/layout/list1"/>
    <dgm:cxn modelId="{87403540-6973-E541-8F0E-1810809C549A}" srcId="{6A9E211A-E010-4B48-86A5-8B97C0DFDC4C}" destId="{7C1A7099-05AA-DF45-B5F9-A4EAF152251C}" srcOrd="0" destOrd="0" parTransId="{17845631-0F4C-764E-ABE6-94F255B59916}" sibTransId="{6F3BD5F7-007E-2E47-88DD-299B2DC07D16}"/>
    <dgm:cxn modelId="{432CEEC4-2549-A54C-ABDD-D39619E2C8C3}" type="presOf" srcId="{AC4705D8-7D10-AD40-9A8B-0F63A7415362}" destId="{3AA81EB8-659B-CA49-8888-060672D87954}" srcOrd="1" destOrd="0" presId="urn:microsoft.com/office/officeart/2005/8/layout/list1"/>
    <dgm:cxn modelId="{772C4058-C162-4844-A5FF-1E6C639F2CC6}" srcId="{794E1FD6-45C4-3B4B-BD36-62948B74CA19}" destId="{1997B4A1-D7A0-6F43-9A74-A2E7E4EF8054}" srcOrd="0" destOrd="0" parTransId="{D2B6D1C9-BC2D-6543-BF92-BE4EB5C900E2}" sibTransId="{6C14A7CA-016A-C74B-9DC6-73E2BA883FA1}"/>
    <dgm:cxn modelId="{2676CFC8-9843-184F-A9E7-9C02A6C4E2F9}" type="presOf" srcId="{7D674B94-7AA7-AD42-A997-78F9096F0655}" destId="{6E2A6AAE-1C7D-C34D-B15C-E13A37258CB2}" srcOrd="0" destOrd="0" presId="urn:microsoft.com/office/officeart/2005/8/layout/list1"/>
    <dgm:cxn modelId="{AD7C2125-F0C5-094C-B5C1-891C5907426E}" type="presOf" srcId="{1997B4A1-D7A0-6F43-9A74-A2E7E4EF8054}" destId="{8BEC1AC4-C71E-0842-B015-5927A958A269}" srcOrd="0" destOrd="0" presId="urn:microsoft.com/office/officeart/2005/8/layout/list1"/>
    <dgm:cxn modelId="{AA82B649-EA4D-D24E-9523-F1F69D847A74}" srcId="{794E1FD6-45C4-3B4B-BD36-62948B74CA19}" destId="{94144BA5-5992-D349-A7AF-E2B2EEC99161}" srcOrd="2" destOrd="0" parTransId="{68157A5B-701C-F242-8B20-41FE0C1EA9F0}" sibTransId="{FCFD699B-FA1C-774D-BB42-51754E8C24AF}"/>
    <dgm:cxn modelId="{490FB7B9-2F8C-3447-A0B2-3D31C65B54E8}" type="presOf" srcId="{94144BA5-5992-D349-A7AF-E2B2EEC99161}" destId="{F1D4CA5A-D484-4D4D-8182-D109B324082B}" srcOrd="0" destOrd="0" presId="urn:microsoft.com/office/officeart/2005/8/layout/list1"/>
    <dgm:cxn modelId="{F6DA15F7-6C37-F742-9078-128640A3E84F}" srcId="{1997B4A1-D7A0-6F43-9A74-A2E7E4EF8054}" destId="{4C102131-6C3A-3548-AA6E-ECF7D354EC1E}" srcOrd="0" destOrd="0" parTransId="{42388147-F6D9-BE4C-A378-8563C5D4A946}" sibTransId="{550F9CA7-1E7E-9E47-BAE7-F214D7DB8C1F}"/>
    <dgm:cxn modelId="{E71563C0-DCFA-0E46-90FD-FFA94A369C92}" type="presOf" srcId="{94144BA5-5992-D349-A7AF-E2B2EEC99161}" destId="{43804DC0-4FAE-E346-9335-7E54B9D1174B}" srcOrd="1" destOrd="0" presId="urn:microsoft.com/office/officeart/2005/8/layout/list1"/>
    <dgm:cxn modelId="{ADB396FB-8F36-4145-BC82-6B53C55C0CD1}" type="presOf" srcId="{7C1A7099-05AA-DF45-B5F9-A4EAF152251C}" destId="{76BBE55B-D7D7-EC47-80B7-26A20D2864A5}" srcOrd="0" destOrd="0" presId="urn:microsoft.com/office/officeart/2005/8/layout/list1"/>
    <dgm:cxn modelId="{8584B5B9-6BD6-8547-88A2-7F6E7FC2D6D4}" srcId="{6A9E211A-E010-4B48-86A5-8B97C0DFDC4C}" destId="{7561F6E5-30FD-374A-A9D3-30FA0A4457E9}" srcOrd="1" destOrd="0" parTransId="{754B88A9-5972-2A4F-94A2-A83B4A6B5C26}" sibTransId="{D16BD21E-8C8E-C54A-99D9-B47B0D86C63C}"/>
    <dgm:cxn modelId="{DD07E458-B917-C445-83AA-5BB40D1FB1FA}" type="presOf" srcId="{319E3C16-B323-C948-9A78-C77E6D547227}" destId="{DF62F414-D982-9F43-B6FB-5970D33D978B}" srcOrd="0" destOrd="0" presId="urn:microsoft.com/office/officeart/2005/8/layout/list1"/>
    <dgm:cxn modelId="{C877A202-43F1-D448-97CD-1754D16B6097}" type="presOf" srcId="{1997B4A1-D7A0-6F43-9A74-A2E7E4EF8054}" destId="{BF39DD63-2F12-7648-901C-823DECD3D918}" srcOrd="1" destOrd="0" presId="urn:microsoft.com/office/officeart/2005/8/layout/list1"/>
    <dgm:cxn modelId="{188F4A29-48F9-0D41-93CB-216DEDCDF6F8}" type="presOf" srcId="{7561F6E5-30FD-374A-A9D3-30FA0A4457E9}" destId="{76BBE55B-D7D7-EC47-80B7-26A20D2864A5}" srcOrd="0" destOrd="1" presId="urn:microsoft.com/office/officeart/2005/8/layout/list1"/>
    <dgm:cxn modelId="{33D0ABF4-42AF-FC40-B261-59D09D531F9C}" srcId="{AC4705D8-7D10-AD40-9A8B-0F63A7415362}" destId="{7D674B94-7AA7-AD42-A997-78F9096F0655}" srcOrd="0" destOrd="0" parTransId="{887BB381-C51E-AB46-9142-A8AA343D13FC}" sibTransId="{70025A6B-95D0-CE43-A332-BF0C1C013BD1}"/>
    <dgm:cxn modelId="{AF7CFB78-080D-4143-B048-27437CEEB7F5}" type="presOf" srcId="{6A9E211A-E010-4B48-86A5-8B97C0DFDC4C}" destId="{C6BBFEC9-81F3-1048-8108-685AC6DEFE87}" srcOrd="0" destOrd="0" presId="urn:microsoft.com/office/officeart/2005/8/layout/list1"/>
    <dgm:cxn modelId="{0D75D015-0687-8143-9B1E-DA8F1BC828FB}" type="presOf" srcId="{AC4705D8-7D10-AD40-9A8B-0F63A7415362}" destId="{05FBAFA2-B1FE-6F4E-A8A4-87BD9701DC00}" srcOrd="0" destOrd="0" presId="urn:microsoft.com/office/officeart/2005/8/layout/list1"/>
    <dgm:cxn modelId="{EDA7F48B-0CAE-3144-81BC-324CBC18686F}" srcId="{794E1FD6-45C4-3B4B-BD36-62948B74CA19}" destId="{6A9E211A-E010-4B48-86A5-8B97C0DFDC4C}" srcOrd="1" destOrd="0" parTransId="{E9D51AA1-6722-0C46-8B7C-421644F33CBC}" sibTransId="{E4124A26-CCDF-1A47-A730-296474CA7717}"/>
    <dgm:cxn modelId="{91FE22FD-B2C8-E04D-A823-022727F3BD8D}" srcId="{794E1FD6-45C4-3B4B-BD36-62948B74CA19}" destId="{AC4705D8-7D10-AD40-9A8B-0F63A7415362}" srcOrd="3" destOrd="0" parTransId="{B3D96D39-8363-DD4F-BE32-24D30E22ABE2}" sibTransId="{F7CB7233-3F57-DD4B-BBF8-75B4A37D9937}"/>
    <dgm:cxn modelId="{B948A41B-C022-A44D-B6CC-34A861C6E9C6}" type="presOf" srcId="{794E1FD6-45C4-3B4B-BD36-62948B74CA19}" destId="{F3178F45-956D-6346-9B6B-EF13068E0752}" srcOrd="0" destOrd="0" presId="urn:microsoft.com/office/officeart/2005/8/layout/list1"/>
    <dgm:cxn modelId="{5E089DDE-82ED-F743-8DB2-BDA3AADF6474}" srcId="{94144BA5-5992-D349-A7AF-E2B2EEC99161}" destId="{319E3C16-B323-C948-9A78-C77E6D547227}" srcOrd="0" destOrd="0" parTransId="{324F8663-E297-C64C-99C3-E826F5C777DC}" sibTransId="{3D342884-F1AD-1647-A653-3BD83D3A8D50}"/>
    <dgm:cxn modelId="{75F2791B-8B07-034F-9E05-E139B143154A}" type="presParOf" srcId="{F3178F45-956D-6346-9B6B-EF13068E0752}" destId="{43B0A519-B254-0942-B233-EE3B3394ACF0}" srcOrd="0" destOrd="0" presId="urn:microsoft.com/office/officeart/2005/8/layout/list1"/>
    <dgm:cxn modelId="{9947E477-1282-9C4E-9200-34F90A67BEFC}" type="presParOf" srcId="{43B0A519-B254-0942-B233-EE3B3394ACF0}" destId="{8BEC1AC4-C71E-0842-B015-5927A958A269}" srcOrd="0" destOrd="0" presId="urn:microsoft.com/office/officeart/2005/8/layout/list1"/>
    <dgm:cxn modelId="{AA94848C-81EF-404B-BF7E-6549CAC8C7E3}" type="presParOf" srcId="{43B0A519-B254-0942-B233-EE3B3394ACF0}" destId="{BF39DD63-2F12-7648-901C-823DECD3D918}" srcOrd="1" destOrd="0" presId="urn:microsoft.com/office/officeart/2005/8/layout/list1"/>
    <dgm:cxn modelId="{32EC23C5-1BEE-E44D-9D15-2A5502748141}" type="presParOf" srcId="{F3178F45-956D-6346-9B6B-EF13068E0752}" destId="{D0784C5D-917D-8542-9B69-E6AE36351FC1}" srcOrd="1" destOrd="0" presId="urn:microsoft.com/office/officeart/2005/8/layout/list1"/>
    <dgm:cxn modelId="{34742061-5813-524F-899A-FF2F396B751C}" type="presParOf" srcId="{F3178F45-956D-6346-9B6B-EF13068E0752}" destId="{9A6685BA-ECF9-E34D-9CED-CD09EC60464C}" srcOrd="2" destOrd="0" presId="urn:microsoft.com/office/officeart/2005/8/layout/list1"/>
    <dgm:cxn modelId="{EC74A29A-3545-224B-BDBB-1E6FD7106D54}" type="presParOf" srcId="{F3178F45-956D-6346-9B6B-EF13068E0752}" destId="{BAD4BF6E-0593-9A46-882F-1841027DE37C}" srcOrd="3" destOrd="0" presId="urn:microsoft.com/office/officeart/2005/8/layout/list1"/>
    <dgm:cxn modelId="{F6A1D0D0-1DB6-0E47-A102-A5494B1C06BD}" type="presParOf" srcId="{F3178F45-956D-6346-9B6B-EF13068E0752}" destId="{9A382E4C-6C45-2747-BA76-23F5D538DE14}" srcOrd="4" destOrd="0" presId="urn:microsoft.com/office/officeart/2005/8/layout/list1"/>
    <dgm:cxn modelId="{2775738D-69A7-CA4F-B06B-280BBD8F816E}" type="presParOf" srcId="{9A382E4C-6C45-2747-BA76-23F5D538DE14}" destId="{C6BBFEC9-81F3-1048-8108-685AC6DEFE87}" srcOrd="0" destOrd="0" presId="urn:microsoft.com/office/officeart/2005/8/layout/list1"/>
    <dgm:cxn modelId="{B1DE2530-2038-CC4F-9223-F3CDCCFDC86E}" type="presParOf" srcId="{9A382E4C-6C45-2747-BA76-23F5D538DE14}" destId="{C41E4786-3337-9A40-920A-9448742A58A5}" srcOrd="1" destOrd="0" presId="urn:microsoft.com/office/officeart/2005/8/layout/list1"/>
    <dgm:cxn modelId="{934B2984-4284-C642-BEA6-559E12C24827}" type="presParOf" srcId="{F3178F45-956D-6346-9B6B-EF13068E0752}" destId="{1D6ACF85-275E-8346-8797-37A73F335D30}" srcOrd="5" destOrd="0" presId="urn:microsoft.com/office/officeart/2005/8/layout/list1"/>
    <dgm:cxn modelId="{F66F2554-39B3-694F-9D10-5BB3C4A05CF9}" type="presParOf" srcId="{F3178F45-956D-6346-9B6B-EF13068E0752}" destId="{76BBE55B-D7D7-EC47-80B7-26A20D2864A5}" srcOrd="6" destOrd="0" presId="urn:microsoft.com/office/officeart/2005/8/layout/list1"/>
    <dgm:cxn modelId="{4C751901-406F-8548-87BA-CD7913B28A81}" type="presParOf" srcId="{F3178F45-956D-6346-9B6B-EF13068E0752}" destId="{FF1A565A-E486-4E4E-BD91-A52B8F3AB944}" srcOrd="7" destOrd="0" presId="urn:microsoft.com/office/officeart/2005/8/layout/list1"/>
    <dgm:cxn modelId="{C0B9E3BA-C48B-0744-9462-3540A4526BDA}" type="presParOf" srcId="{F3178F45-956D-6346-9B6B-EF13068E0752}" destId="{E8F05EC4-E2A8-AE48-A544-C1D84E1C96E3}" srcOrd="8" destOrd="0" presId="urn:microsoft.com/office/officeart/2005/8/layout/list1"/>
    <dgm:cxn modelId="{A6DC699E-8BD8-B745-AAE8-CD2DB1F61657}" type="presParOf" srcId="{E8F05EC4-E2A8-AE48-A544-C1D84E1C96E3}" destId="{F1D4CA5A-D484-4D4D-8182-D109B324082B}" srcOrd="0" destOrd="0" presId="urn:microsoft.com/office/officeart/2005/8/layout/list1"/>
    <dgm:cxn modelId="{EF810992-7041-5B4C-A84D-73E6AA1E2130}" type="presParOf" srcId="{E8F05EC4-E2A8-AE48-A544-C1D84E1C96E3}" destId="{43804DC0-4FAE-E346-9335-7E54B9D1174B}" srcOrd="1" destOrd="0" presId="urn:microsoft.com/office/officeart/2005/8/layout/list1"/>
    <dgm:cxn modelId="{9897BEC1-3ACD-9940-A7FF-80ED5C660F92}" type="presParOf" srcId="{F3178F45-956D-6346-9B6B-EF13068E0752}" destId="{1965FA56-5629-AC4D-B588-90BDDB4F7178}" srcOrd="9" destOrd="0" presId="urn:microsoft.com/office/officeart/2005/8/layout/list1"/>
    <dgm:cxn modelId="{F141C57A-1ECF-3C4D-B8B2-5CDCEA31C69A}" type="presParOf" srcId="{F3178F45-956D-6346-9B6B-EF13068E0752}" destId="{DF62F414-D982-9F43-B6FB-5970D33D978B}" srcOrd="10" destOrd="0" presId="urn:microsoft.com/office/officeart/2005/8/layout/list1"/>
    <dgm:cxn modelId="{808C1EF3-AC1C-CB4F-9B15-D73AD84A9108}" type="presParOf" srcId="{F3178F45-956D-6346-9B6B-EF13068E0752}" destId="{73F5FA2F-C49C-6445-A961-37CE81D8AF4E}" srcOrd="11" destOrd="0" presId="urn:microsoft.com/office/officeart/2005/8/layout/list1"/>
    <dgm:cxn modelId="{C1A77CFA-2A8B-EB4A-AAA0-58D36F02702C}" type="presParOf" srcId="{F3178F45-956D-6346-9B6B-EF13068E0752}" destId="{8268F165-B077-CB4C-8F97-7C671F952914}" srcOrd="12" destOrd="0" presId="urn:microsoft.com/office/officeart/2005/8/layout/list1"/>
    <dgm:cxn modelId="{2478627F-0A77-ED47-9359-D58D2FDFAB24}" type="presParOf" srcId="{8268F165-B077-CB4C-8F97-7C671F952914}" destId="{05FBAFA2-B1FE-6F4E-A8A4-87BD9701DC00}" srcOrd="0" destOrd="0" presId="urn:microsoft.com/office/officeart/2005/8/layout/list1"/>
    <dgm:cxn modelId="{5B4E11AF-8DE1-144E-B3F6-819DAD63DCAB}" type="presParOf" srcId="{8268F165-B077-CB4C-8F97-7C671F952914}" destId="{3AA81EB8-659B-CA49-8888-060672D87954}" srcOrd="1" destOrd="0" presId="urn:microsoft.com/office/officeart/2005/8/layout/list1"/>
    <dgm:cxn modelId="{43C2B1FB-150F-7443-AB1E-E8666132B41D}" type="presParOf" srcId="{F3178F45-956D-6346-9B6B-EF13068E0752}" destId="{55605DA8-8FDD-7643-A1EA-21865D700E4C}" srcOrd="13" destOrd="0" presId="urn:microsoft.com/office/officeart/2005/8/layout/list1"/>
    <dgm:cxn modelId="{48FA7A54-DCD1-6044-9025-AA8759BC350D}" type="presParOf" srcId="{F3178F45-956D-6346-9B6B-EF13068E0752}" destId="{6E2A6AAE-1C7D-C34D-B15C-E13A37258CB2}" srcOrd="14"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938813C-D2C7-1148-97C3-505A2748DEEC}"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BAF6E166-B3ED-444C-A369-268349DF645A}">
      <dgm:prSet phldrT="[Text]"/>
      <dgm:spPr/>
      <dgm:t>
        <a:bodyPr/>
        <a:lstStyle/>
        <a:p>
          <a:r>
            <a:rPr lang="en-US" dirty="0" smtClean="0">
              <a:solidFill>
                <a:schemeClr val="tx1"/>
              </a:solidFill>
            </a:rPr>
            <a:t>Persistent</a:t>
          </a:r>
          <a:endParaRPr lang="en-US" dirty="0">
            <a:solidFill>
              <a:schemeClr val="tx1"/>
            </a:solidFill>
          </a:endParaRPr>
        </a:p>
      </dgm:t>
    </dgm:pt>
    <dgm:pt modelId="{B5126393-7582-5E42-BCBF-7F4D1BFE8C2B}" type="parTrans" cxnId="{ED8826E2-C17F-5843-8B43-2EBF3F31A102}">
      <dgm:prSet/>
      <dgm:spPr/>
      <dgm:t>
        <a:bodyPr/>
        <a:lstStyle/>
        <a:p>
          <a:endParaRPr lang="en-US"/>
        </a:p>
      </dgm:t>
    </dgm:pt>
    <dgm:pt modelId="{8C5A6E4A-D40B-6348-8834-C270AB3C93F4}" type="sibTrans" cxnId="{ED8826E2-C17F-5843-8B43-2EBF3F31A102}">
      <dgm:prSet/>
      <dgm:spPr/>
      <dgm:t>
        <a:bodyPr/>
        <a:lstStyle/>
        <a:p>
          <a:endParaRPr lang="en-US"/>
        </a:p>
      </dgm:t>
    </dgm:pt>
    <dgm:pt modelId="{CD5E3BCC-1A51-B143-B646-82A5E6DD6337}">
      <dgm:prSet/>
      <dgm:spPr/>
      <dgm:t>
        <a:bodyPr/>
        <a:lstStyle/>
        <a:p>
          <a:r>
            <a:rPr lang="en-US" smtClean="0">
              <a:solidFill>
                <a:schemeClr val="tx2">
                  <a:lumMod val="10000"/>
                </a:schemeClr>
              </a:solidFill>
            </a:rPr>
            <a:t>Activates each time the system boots</a:t>
          </a:r>
          <a:endParaRPr lang="en-US" dirty="0" smtClean="0">
            <a:solidFill>
              <a:schemeClr val="tx2">
                <a:lumMod val="10000"/>
              </a:schemeClr>
            </a:solidFill>
          </a:endParaRPr>
        </a:p>
      </dgm:t>
    </dgm:pt>
    <dgm:pt modelId="{97D59C93-0283-304F-BDFE-6D64DB7FBD31}" type="parTrans" cxnId="{8D566D27-5BF1-994D-8AD4-D391E3997A52}">
      <dgm:prSet/>
      <dgm:spPr/>
      <dgm:t>
        <a:bodyPr/>
        <a:lstStyle/>
        <a:p>
          <a:endParaRPr lang="en-US"/>
        </a:p>
      </dgm:t>
    </dgm:pt>
    <dgm:pt modelId="{8D697730-2F93-874F-BC67-67AE62BFACBC}" type="sibTrans" cxnId="{8D566D27-5BF1-994D-8AD4-D391E3997A52}">
      <dgm:prSet/>
      <dgm:spPr/>
      <dgm:t>
        <a:bodyPr/>
        <a:lstStyle/>
        <a:p>
          <a:endParaRPr lang="en-US"/>
        </a:p>
      </dgm:t>
    </dgm:pt>
    <dgm:pt modelId="{62D021C3-DD39-D544-93E5-811CBC3BEE95}">
      <dgm:prSet/>
      <dgm:spPr/>
      <dgm:t>
        <a:bodyPr/>
        <a:lstStyle/>
        <a:p>
          <a:r>
            <a:rPr lang="en-US" dirty="0" smtClean="0">
              <a:solidFill>
                <a:schemeClr val="tx1"/>
              </a:solidFill>
            </a:rPr>
            <a:t>Memory based</a:t>
          </a:r>
        </a:p>
      </dgm:t>
    </dgm:pt>
    <dgm:pt modelId="{52BFC45D-605F-BD42-9E8C-580A5D678204}" type="parTrans" cxnId="{F005E523-D295-7548-B8B6-53FD756B07BB}">
      <dgm:prSet/>
      <dgm:spPr/>
      <dgm:t>
        <a:bodyPr/>
        <a:lstStyle/>
        <a:p>
          <a:endParaRPr lang="en-US"/>
        </a:p>
      </dgm:t>
    </dgm:pt>
    <dgm:pt modelId="{B5EFBFF8-F5F8-7E40-A777-C7B776081AB0}" type="sibTrans" cxnId="{F005E523-D295-7548-B8B6-53FD756B07BB}">
      <dgm:prSet/>
      <dgm:spPr/>
      <dgm:t>
        <a:bodyPr/>
        <a:lstStyle/>
        <a:p>
          <a:endParaRPr lang="en-US"/>
        </a:p>
      </dgm:t>
    </dgm:pt>
    <dgm:pt modelId="{A6035885-AB34-5B4D-B370-F025B9667580}">
      <dgm:prSet/>
      <dgm:spPr/>
      <dgm:t>
        <a:bodyPr/>
        <a:lstStyle/>
        <a:p>
          <a:r>
            <a:rPr lang="en-US" smtClean="0">
              <a:solidFill>
                <a:schemeClr val="tx2">
                  <a:lumMod val="10000"/>
                </a:schemeClr>
              </a:solidFill>
            </a:rPr>
            <a:t>Has no persistent code and therefore cannot survive a reboot</a:t>
          </a:r>
          <a:endParaRPr lang="en-US" dirty="0" smtClean="0">
            <a:solidFill>
              <a:schemeClr val="tx2">
                <a:lumMod val="10000"/>
              </a:schemeClr>
            </a:solidFill>
          </a:endParaRPr>
        </a:p>
      </dgm:t>
    </dgm:pt>
    <dgm:pt modelId="{81E18278-4360-E34D-91C8-77AA75E6A53F}" type="parTrans" cxnId="{F4AB4D77-73FE-EA45-A9BB-016A92720443}">
      <dgm:prSet/>
      <dgm:spPr/>
      <dgm:t>
        <a:bodyPr/>
        <a:lstStyle/>
        <a:p>
          <a:endParaRPr lang="en-US"/>
        </a:p>
      </dgm:t>
    </dgm:pt>
    <dgm:pt modelId="{8DE1B62A-4994-CB48-8971-24D754F9E0A7}" type="sibTrans" cxnId="{F4AB4D77-73FE-EA45-A9BB-016A92720443}">
      <dgm:prSet/>
      <dgm:spPr/>
      <dgm:t>
        <a:bodyPr/>
        <a:lstStyle/>
        <a:p>
          <a:endParaRPr lang="en-US"/>
        </a:p>
      </dgm:t>
    </dgm:pt>
    <dgm:pt modelId="{EE898609-26A3-E34E-830A-C97DF6961D2F}">
      <dgm:prSet/>
      <dgm:spPr/>
      <dgm:t>
        <a:bodyPr/>
        <a:lstStyle/>
        <a:p>
          <a:r>
            <a:rPr lang="en-US" dirty="0" smtClean="0">
              <a:solidFill>
                <a:schemeClr val="tx1"/>
              </a:solidFill>
            </a:rPr>
            <a:t>User mode</a:t>
          </a:r>
        </a:p>
      </dgm:t>
    </dgm:pt>
    <dgm:pt modelId="{CE58DDF9-EB30-714A-B45E-06586AB01B98}" type="parTrans" cxnId="{8B7F26FA-BDD0-0649-8A41-B5FB03931E5D}">
      <dgm:prSet/>
      <dgm:spPr/>
      <dgm:t>
        <a:bodyPr/>
        <a:lstStyle/>
        <a:p>
          <a:endParaRPr lang="en-US"/>
        </a:p>
      </dgm:t>
    </dgm:pt>
    <dgm:pt modelId="{E8BC292F-A736-F742-B45B-A449EBEC8487}" type="sibTrans" cxnId="{8B7F26FA-BDD0-0649-8A41-B5FB03931E5D}">
      <dgm:prSet/>
      <dgm:spPr/>
      <dgm:t>
        <a:bodyPr/>
        <a:lstStyle/>
        <a:p>
          <a:endParaRPr lang="en-US"/>
        </a:p>
      </dgm:t>
    </dgm:pt>
    <dgm:pt modelId="{7092EF5E-26F1-E14A-B727-FBE3E3109DF6}">
      <dgm:prSet/>
      <dgm:spPr/>
      <dgm:t>
        <a:bodyPr/>
        <a:lstStyle/>
        <a:p>
          <a:r>
            <a:rPr lang="en-US" smtClean="0">
              <a:solidFill>
                <a:schemeClr val="tx2">
                  <a:lumMod val="10000"/>
                </a:schemeClr>
              </a:solidFill>
            </a:rPr>
            <a:t>Intercepts calls to application program interfaces (APIs) and modifies returned results</a:t>
          </a:r>
          <a:endParaRPr lang="en-US" dirty="0" smtClean="0">
            <a:solidFill>
              <a:schemeClr val="tx2">
                <a:lumMod val="10000"/>
              </a:schemeClr>
            </a:solidFill>
          </a:endParaRPr>
        </a:p>
      </dgm:t>
    </dgm:pt>
    <dgm:pt modelId="{F11F38FE-F1C1-8D48-BD36-6AE928EA3012}" type="parTrans" cxnId="{5FEEC808-3576-8F4C-986A-7969A24B1926}">
      <dgm:prSet/>
      <dgm:spPr/>
      <dgm:t>
        <a:bodyPr/>
        <a:lstStyle/>
        <a:p>
          <a:endParaRPr lang="en-US"/>
        </a:p>
      </dgm:t>
    </dgm:pt>
    <dgm:pt modelId="{B917F10F-946E-0F44-B7FE-D344EFC7AD09}" type="sibTrans" cxnId="{5FEEC808-3576-8F4C-986A-7969A24B1926}">
      <dgm:prSet/>
      <dgm:spPr/>
      <dgm:t>
        <a:bodyPr/>
        <a:lstStyle/>
        <a:p>
          <a:endParaRPr lang="en-US"/>
        </a:p>
      </dgm:t>
    </dgm:pt>
    <dgm:pt modelId="{9FAEC1A2-9D4E-BA44-A8BA-7109C095EC5E}">
      <dgm:prSet/>
      <dgm:spPr/>
      <dgm:t>
        <a:bodyPr/>
        <a:lstStyle/>
        <a:p>
          <a:r>
            <a:rPr lang="en-US" dirty="0" smtClean="0">
              <a:solidFill>
                <a:schemeClr val="tx1"/>
              </a:solidFill>
            </a:rPr>
            <a:t>Kernel mode</a:t>
          </a:r>
        </a:p>
      </dgm:t>
    </dgm:pt>
    <dgm:pt modelId="{1FF68B0E-5A1B-D545-8234-0867E19BB9BE}" type="parTrans" cxnId="{ABDAED76-72BA-F14C-8A24-4A43145B39B7}">
      <dgm:prSet/>
      <dgm:spPr/>
      <dgm:t>
        <a:bodyPr/>
        <a:lstStyle/>
        <a:p>
          <a:endParaRPr lang="en-US"/>
        </a:p>
      </dgm:t>
    </dgm:pt>
    <dgm:pt modelId="{9985D63C-FAD7-E744-A395-B4B66A015AAD}" type="sibTrans" cxnId="{ABDAED76-72BA-F14C-8A24-4A43145B39B7}">
      <dgm:prSet/>
      <dgm:spPr/>
      <dgm:t>
        <a:bodyPr/>
        <a:lstStyle/>
        <a:p>
          <a:endParaRPr lang="en-US"/>
        </a:p>
      </dgm:t>
    </dgm:pt>
    <dgm:pt modelId="{5599A0EB-1A23-2044-9E25-7E8E1C8D8F5A}">
      <dgm:prSet/>
      <dgm:spPr/>
      <dgm:t>
        <a:bodyPr/>
        <a:lstStyle/>
        <a:p>
          <a:r>
            <a:rPr lang="en-US" smtClean="0">
              <a:solidFill>
                <a:schemeClr val="tx2">
                  <a:lumMod val="10000"/>
                </a:schemeClr>
              </a:solidFill>
            </a:rPr>
            <a:t>Can intercept calls to native APIs in kernel mode</a:t>
          </a:r>
          <a:endParaRPr lang="en-US" dirty="0" smtClean="0">
            <a:solidFill>
              <a:schemeClr val="tx2">
                <a:lumMod val="10000"/>
              </a:schemeClr>
            </a:solidFill>
          </a:endParaRPr>
        </a:p>
      </dgm:t>
    </dgm:pt>
    <dgm:pt modelId="{8B33F364-A1C5-744F-AD51-7BABAF26FCC0}" type="parTrans" cxnId="{D37DA177-4401-164A-87D2-2EBE087E494F}">
      <dgm:prSet/>
      <dgm:spPr/>
      <dgm:t>
        <a:bodyPr/>
        <a:lstStyle/>
        <a:p>
          <a:endParaRPr lang="en-US"/>
        </a:p>
      </dgm:t>
    </dgm:pt>
    <dgm:pt modelId="{698F7178-7223-C546-B532-9D2EB6DD54CE}" type="sibTrans" cxnId="{D37DA177-4401-164A-87D2-2EBE087E494F}">
      <dgm:prSet/>
      <dgm:spPr/>
      <dgm:t>
        <a:bodyPr/>
        <a:lstStyle/>
        <a:p>
          <a:endParaRPr lang="en-US"/>
        </a:p>
      </dgm:t>
    </dgm:pt>
    <dgm:pt modelId="{6BF53399-8DC5-F64B-8C77-9A9245755226}">
      <dgm:prSet/>
      <dgm:spPr/>
      <dgm:t>
        <a:bodyPr/>
        <a:lstStyle/>
        <a:p>
          <a:r>
            <a:rPr lang="en-US" dirty="0" smtClean="0">
              <a:solidFill>
                <a:schemeClr val="tx1"/>
              </a:solidFill>
            </a:rPr>
            <a:t>Virtual machine based</a:t>
          </a:r>
        </a:p>
      </dgm:t>
    </dgm:pt>
    <dgm:pt modelId="{025DC95A-12ED-9E49-9ABB-7DDCDDE4DB6B}" type="parTrans" cxnId="{EC34EE82-7463-2A48-88A6-36C4DA4F7622}">
      <dgm:prSet/>
      <dgm:spPr/>
      <dgm:t>
        <a:bodyPr/>
        <a:lstStyle/>
        <a:p>
          <a:endParaRPr lang="en-US"/>
        </a:p>
      </dgm:t>
    </dgm:pt>
    <dgm:pt modelId="{3045ABE2-B7D4-2049-9D22-51B06F6520CB}" type="sibTrans" cxnId="{EC34EE82-7463-2A48-88A6-36C4DA4F7622}">
      <dgm:prSet/>
      <dgm:spPr/>
      <dgm:t>
        <a:bodyPr/>
        <a:lstStyle/>
        <a:p>
          <a:endParaRPr lang="en-US"/>
        </a:p>
      </dgm:t>
    </dgm:pt>
    <dgm:pt modelId="{5D4FD405-B2D3-8641-A8C2-0D39FB7BCF37}">
      <dgm:prSet/>
      <dgm:spPr/>
      <dgm:t>
        <a:bodyPr/>
        <a:lstStyle/>
        <a:p>
          <a:r>
            <a:rPr lang="en-US" smtClean="0">
              <a:solidFill>
                <a:schemeClr val="tx2">
                  <a:lumMod val="10000"/>
                </a:schemeClr>
              </a:solidFill>
            </a:rPr>
            <a:t>Installs a lightweight virtual machine monitor and then runs the operating system in a virtual machine above it</a:t>
          </a:r>
          <a:endParaRPr lang="en-US" dirty="0" smtClean="0">
            <a:solidFill>
              <a:schemeClr val="tx2">
                <a:lumMod val="10000"/>
              </a:schemeClr>
            </a:solidFill>
          </a:endParaRPr>
        </a:p>
      </dgm:t>
    </dgm:pt>
    <dgm:pt modelId="{295D0D5F-3BA9-0A4B-9CC4-2C73B708E57A}" type="parTrans" cxnId="{C7B642CB-B81E-9249-948B-115DD1DCB411}">
      <dgm:prSet/>
      <dgm:spPr/>
      <dgm:t>
        <a:bodyPr/>
        <a:lstStyle/>
        <a:p>
          <a:endParaRPr lang="en-US"/>
        </a:p>
      </dgm:t>
    </dgm:pt>
    <dgm:pt modelId="{63A81135-28AF-4048-9C63-BE75186521D0}" type="sibTrans" cxnId="{C7B642CB-B81E-9249-948B-115DD1DCB411}">
      <dgm:prSet/>
      <dgm:spPr/>
      <dgm:t>
        <a:bodyPr/>
        <a:lstStyle/>
        <a:p>
          <a:endParaRPr lang="en-US"/>
        </a:p>
      </dgm:t>
    </dgm:pt>
    <dgm:pt modelId="{943BBD26-6C94-FD48-A276-2410C1C05375}">
      <dgm:prSet/>
      <dgm:spPr/>
      <dgm:t>
        <a:bodyPr/>
        <a:lstStyle/>
        <a:p>
          <a:r>
            <a:rPr lang="en-US" dirty="0" smtClean="0">
              <a:solidFill>
                <a:schemeClr val="tx1"/>
              </a:solidFill>
            </a:rPr>
            <a:t>External mode</a:t>
          </a:r>
        </a:p>
      </dgm:t>
    </dgm:pt>
    <dgm:pt modelId="{6F395D15-878B-A443-8CF4-5D4B08D72A58}" type="parTrans" cxnId="{271CEDFF-2904-E34E-9CB6-8B926D010D4B}">
      <dgm:prSet/>
      <dgm:spPr/>
      <dgm:t>
        <a:bodyPr/>
        <a:lstStyle/>
        <a:p>
          <a:endParaRPr lang="en-US"/>
        </a:p>
      </dgm:t>
    </dgm:pt>
    <dgm:pt modelId="{A470E3BD-C9AE-DF45-948E-2086F293AFBC}" type="sibTrans" cxnId="{271CEDFF-2904-E34E-9CB6-8B926D010D4B}">
      <dgm:prSet/>
      <dgm:spPr/>
      <dgm:t>
        <a:bodyPr/>
        <a:lstStyle/>
        <a:p>
          <a:endParaRPr lang="en-US"/>
        </a:p>
      </dgm:t>
    </dgm:pt>
    <dgm:pt modelId="{F7B309A6-6898-BB4D-A552-6D45BCD35BB8}">
      <dgm:prSet/>
      <dgm:spPr/>
      <dgm:t>
        <a:bodyPr/>
        <a:lstStyle/>
        <a:p>
          <a:r>
            <a:rPr lang="en-US" smtClean="0">
              <a:solidFill>
                <a:schemeClr val="tx2">
                  <a:lumMod val="10000"/>
                </a:schemeClr>
              </a:solidFill>
            </a:rPr>
            <a:t>Malware is located outside the normal operation mode of the targeted system, in BIOS or system management mode, where it can directly access hardware</a:t>
          </a:r>
          <a:endParaRPr lang="en-US" dirty="0">
            <a:solidFill>
              <a:schemeClr val="tx2">
                <a:lumMod val="10000"/>
              </a:schemeClr>
            </a:solidFill>
          </a:endParaRPr>
        </a:p>
      </dgm:t>
    </dgm:pt>
    <dgm:pt modelId="{80279F9C-15DA-AF4A-BD9C-78D0CFE43A38}" type="parTrans" cxnId="{2C7F2C97-9445-744B-98FF-14B3F60F5404}">
      <dgm:prSet/>
      <dgm:spPr/>
      <dgm:t>
        <a:bodyPr/>
        <a:lstStyle/>
        <a:p>
          <a:endParaRPr lang="en-US"/>
        </a:p>
      </dgm:t>
    </dgm:pt>
    <dgm:pt modelId="{9B36FEC0-3F4E-F84E-8727-BBB8CE40FD5A}" type="sibTrans" cxnId="{2C7F2C97-9445-744B-98FF-14B3F60F5404}">
      <dgm:prSet/>
      <dgm:spPr/>
      <dgm:t>
        <a:bodyPr/>
        <a:lstStyle/>
        <a:p>
          <a:endParaRPr lang="en-US"/>
        </a:p>
      </dgm:t>
    </dgm:pt>
    <dgm:pt modelId="{58EE3E59-9E36-3A40-869A-02E6C89FBFE4}" type="pres">
      <dgm:prSet presAssocID="{5938813C-D2C7-1148-97C3-505A2748DEEC}" presName="Name0" presStyleCnt="0">
        <dgm:presLayoutVars>
          <dgm:dir/>
          <dgm:animLvl val="lvl"/>
          <dgm:resizeHandles val="exact"/>
        </dgm:presLayoutVars>
      </dgm:prSet>
      <dgm:spPr/>
      <dgm:t>
        <a:bodyPr/>
        <a:lstStyle/>
        <a:p>
          <a:endParaRPr lang="en-US"/>
        </a:p>
      </dgm:t>
    </dgm:pt>
    <dgm:pt modelId="{AC76DDFE-DE35-F84D-817B-EF99FF54E386}" type="pres">
      <dgm:prSet presAssocID="{BAF6E166-B3ED-444C-A369-268349DF645A}" presName="linNode" presStyleCnt="0"/>
      <dgm:spPr/>
    </dgm:pt>
    <dgm:pt modelId="{97197B24-5EE8-8D4F-ADCC-A06B12B2B3F0}" type="pres">
      <dgm:prSet presAssocID="{BAF6E166-B3ED-444C-A369-268349DF645A}" presName="parentText" presStyleLbl="node1" presStyleIdx="0" presStyleCnt="6">
        <dgm:presLayoutVars>
          <dgm:chMax val="1"/>
          <dgm:bulletEnabled val="1"/>
        </dgm:presLayoutVars>
      </dgm:prSet>
      <dgm:spPr/>
      <dgm:t>
        <a:bodyPr/>
        <a:lstStyle/>
        <a:p>
          <a:endParaRPr lang="en-US"/>
        </a:p>
      </dgm:t>
    </dgm:pt>
    <dgm:pt modelId="{00243E7C-55C1-EA46-A8AF-A12506124C1C}" type="pres">
      <dgm:prSet presAssocID="{BAF6E166-B3ED-444C-A369-268349DF645A}" presName="descendantText" presStyleLbl="alignAccFollowNode1" presStyleIdx="0" presStyleCnt="6">
        <dgm:presLayoutVars>
          <dgm:bulletEnabled val="1"/>
        </dgm:presLayoutVars>
      </dgm:prSet>
      <dgm:spPr/>
      <dgm:t>
        <a:bodyPr/>
        <a:lstStyle/>
        <a:p>
          <a:endParaRPr lang="en-US"/>
        </a:p>
      </dgm:t>
    </dgm:pt>
    <dgm:pt modelId="{BD8CCA6C-C682-ED47-8972-79AB51230943}" type="pres">
      <dgm:prSet presAssocID="{8C5A6E4A-D40B-6348-8834-C270AB3C93F4}" presName="sp" presStyleCnt="0"/>
      <dgm:spPr/>
    </dgm:pt>
    <dgm:pt modelId="{42AEDA69-1B66-0440-BF60-BDFAF999A941}" type="pres">
      <dgm:prSet presAssocID="{62D021C3-DD39-D544-93E5-811CBC3BEE95}" presName="linNode" presStyleCnt="0"/>
      <dgm:spPr/>
    </dgm:pt>
    <dgm:pt modelId="{DDD85227-6BCB-6447-ADF9-B37A1CDB05D2}" type="pres">
      <dgm:prSet presAssocID="{62D021C3-DD39-D544-93E5-811CBC3BEE95}" presName="parentText" presStyleLbl="node1" presStyleIdx="1" presStyleCnt="6">
        <dgm:presLayoutVars>
          <dgm:chMax val="1"/>
          <dgm:bulletEnabled val="1"/>
        </dgm:presLayoutVars>
      </dgm:prSet>
      <dgm:spPr/>
      <dgm:t>
        <a:bodyPr/>
        <a:lstStyle/>
        <a:p>
          <a:endParaRPr lang="en-US"/>
        </a:p>
      </dgm:t>
    </dgm:pt>
    <dgm:pt modelId="{E6058F1F-5457-A441-AC6A-386958620275}" type="pres">
      <dgm:prSet presAssocID="{62D021C3-DD39-D544-93E5-811CBC3BEE95}" presName="descendantText" presStyleLbl="alignAccFollowNode1" presStyleIdx="1" presStyleCnt="6">
        <dgm:presLayoutVars>
          <dgm:bulletEnabled val="1"/>
        </dgm:presLayoutVars>
      </dgm:prSet>
      <dgm:spPr/>
      <dgm:t>
        <a:bodyPr/>
        <a:lstStyle/>
        <a:p>
          <a:endParaRPr lang="en-US"/>
        </a:p>
      </dgm:t>
    </dgm:pt>
    <dgm:pt modelId="{96F738F3-38AC-674A-A1F6-078FAE0E42A9}" type="pres">
      <dgm:prSet presAssocID="{B5EFBFF8-F5F8-7E40-A777-C7B776081AB0}" presName="sp" presStyleCnt="0"/>
      <dgm:spPr/>
    </dgm:pt>
    <dgm:pt modelId="{ABD597B7-E228-A148-945A-ACE21905991A}" type="pres">
      <dgm:prSet presAssocID="{EE898609-26A3-E34E-830A-C97DF6961D2F}" presName="linNode" presStyleCnt="0"/>
      <dgm:spPr/>
    </dgm:pt>
    <dgm:pt modelId="{7EE14352-F952-F34B-B131-38A12DE11052}" type="pres">
      <dgm:prSet presAssocID="{EE898609-26A3-E34E-830A-C97DF6961D2F}" presName="parentText" presStyleLbl="node1" presStyleIdx="2" presStyleCnt="6">
        <dgm:presLayoutVars>
          <dgm:chMax val="1"/>
          <dgm:bulletEnabled val="1"/>
        </dgm:presLayoutVars>
      </dgm:prSet>
      <dgm:spPr/>
      <dgm:t>
        <a:bodyPr/>
        <a:lstStyle/>
        <a:p>
          <a:endParaRPr lang="en-US"/>
        </a:p>
      </dgm:t>
    </dgm:pt>
    <dgm:pt modelId="{50B79B83-BC67-694E-9E60-603DAB528066}" type="pres">
      <dgm:prSet presAssocID="{EE898609-26A3-E34E-830A-C97DF6961D2F}" presName="descendantText" presStyleLbl="alignAccFollowNode1" presStyleIdx="2" presStyleCnt="6">
        <dgm:presLayoutVars>
          <dgm:bulletEnabled val="1"/>
        </dgm:presLayoutVars>
      </dgm:prSet>
      <dgm:spPr/>
      <dgm:t>
        <a:bodyPr/>
        <a:lstStyle/>
        <a:p>
          <a:endParaRPr lang="en-US"/>
        </a:p>
      </dgm:t>
    </dgm:pt>
    <dgm:pt modelId="{E940EAEF-BE7D-4F4D-B26D-6C88663044F9}" type="pres">
      <dgm:prSet presAssocID="{E8BC292F-A736-F742-B45B-A449EBEC8487}" presName="sp" presStyleCnt="0"/>
      <dgm:spPr/>
    </dgm:pt>
    <dgm:pt modelId="{B5DCE86D-3CC0-B341-A6B8-5859E0270277}" type="pres">
      <dgm:prSet presAssocID="{9FAEC1A2-9D4E-BA44-A8BA-7109C095EC5E}" presName="linNode" presStyleCnt="0"/>
      <dgm:spPr/>
    </dgm:pt>
    <dgm:pt modelId="{5D21DF86-CD75-464F-A24A-88018365227E}" type="pres">
      <dgm:prSet presAssocID="{9FAEC1A2-9D4E-BA44-A8BA-7109C095EC5E}" presName="parentText" presStyleLbl="node1" presStyleIdx="3" presStyleCnt="6">
        <dgm:presLayoutVars>
          <dgm:chMax val="1"/>
          <dgm:bulletEnabled val="1"/>
        </dgm:presLayoutVars>
      </dgm:prSet>
      <dgm:spPr/>
      <dgm:t>
        <a:bodyPr/>
        <a:lstStyle/>
        <a:p>
          <a:endParaRPr lang="en-US"/>
        </a:p>
      </dgm:t>
    </dgm:pt>
    <dgm:pt modelId="{3D415EBB-C96F-D149-BDE1-4E66A36869ED}" type="pres">
      <dgm:prSet presAssocID="{9FAEC1A2-9D4E-BA44-A8BA-7109C095EC5E}" presName="descendantText" presStyleLbl="alignAccFollowNode1" presStyleIdx="3" presStyleCnt="6">
        <dgm:presLayoutVars>
          <dgm:bulletEnabled val="1"/>
        </dgm:presLayoutVars>
      </dgm:prSet>
      <dgm:spPr/>
      <dgm:t>
        <a:bodyPr/>
        <a:lstStyle/>
        <a:p>
          <a:endParaRPr lang="en-US"/>
        </a:p>
      </dgm:t>
    </dgm:pt>
    <dgm:pt modelId="{D754778B-ED97-8A4B-A9BC-8CAA318C5037}" type="pres">
      <dgm:prSet presAssocID="{9985D63C-FAD7-E744-A395-B4B66A015AAD}" presName="sp" presStyleCnt="0"/>
      <dgm:spPr/>
    </dgm:pt>
    <dgm:pt modelId="{5183D390-A751-5E48-9297-B76C8DF8915A}" type="pres">
      <dgm:prSet presAssocID="{6BF53399-8DC5-F64B-8C77-9A9245755226}" presName="linNode" presStyleCnt="0"/>
      <dgm:spPr/>
    </dgm:pt>
    <dgm:pt modelId="{0C60AA93-34CB-5C47-9246-73DA95C53A3F}" type="pres">
      <dgm:prSet presAssocID="{6BF53399-8DC5-F64B-8C77-9A9245755226}" presName="parentText" presStyleLbl="node1" presStyleIdx="4" presStyleCnt="6">
        <dgm:presLayoutVars>
          <dgm:chMax val="1"/>
          <dgm:bulletEnabled val="1"/>
        </dgm:presLayoutVars>
      </dgm:prSet>
      <dgm:spPr/>
      <dgm:t>
        <a:bodyPr/>
        <a:lstStyle/>
        <a:p>
          <a:endParaRPr lang="en-US"/>
        </a:p>
      </dgm:t>
    </dgm:pt>
    <dgm:pt modelId="{654AF7FF-0912-154C-8A2D-B10CC1CAA108}" type="pres">
      <dgm:prSet presAssocID="{6BF53399-8DC5-F64B-8C77-9A9245755226}" presName="descendantText" presStyleLbl="alignAccFollowNode1" presStyleIdx="4" presStyleCnt="6">
        <dgm:presLayoutVars>
          <dgm:bulletEnabled val="1"/>
        </dgm:presLayoutVars>
      </dgm:prSet>
      <dgm:spPr/>
      <dgm:t>
        <a:bodyPr/>
        <a:lstStyle/>
        <a:p>
          <a:endParaRPr lang="en-US"/>
        </a:p>
      </dgm:t>
    </dgm:pt>
    <dgm:pt modelId="{EE683B36-3065-FD42-8048-AF4BADDFD0C1}" type="pres">
      <dgm:prSet presAssocID="{3045ABE2-B7D4-2049-9D22-51B06F6520CB}" presName="sp" presStyleCnt="0"/>
      <dgm:spPr/>
    </dgm:pt>
    <dgm:pt modelId="{4C576086-5AE4-4544-8A9E-9FEEB3E497CE}" type="pres">
      <dgm:prSet presAssocID="{943BBD26-6C94-FD48-A276-2410C1C05375}" presName="linNode" presStyleCnt="0"/>
      <dgm:spPr/>
    </dgm:pt>
    <dgm:pt modelId="{3430737F-02DC-FC48-BB96-CD69DC67A5D3}" type="pres">
      <dgm:prSet presAssocID="{943BBD26-6C94-FD48-A276-2410C1C05375}" presName="parentText" presStyleLbl="node1" presStyleIdx="5" presStyleCnt="6">
        <dgm:presLayoutVars>
          <dgm:chMax val="1"/>
          <dgm:bulletEnabled val="1"/>
        </dgm:presLayoutVars>
      </dgm:prSet>
      <dgm:spPr/>
      <dgm:t>
        <a:bodyPr/>
        <a:lstStyle/>
        <a:p>
          <a:endParaRPr lang="en-US"/>
        </a:p>
      </dgm:t>
    </dgm:pt>
    <dgm:pt modelId="{2DA146E5-5D30-6042-8589-98139E191EF7}" type="pres">
      <dgm:prSet presAssocID="{943BBD26-6C94-FD48-A276-2410C1C05375}" presName="descendantText" presStyleLbl="alignAccFollowNode1" presStyleIdx="5" presStyleCnt="6">
        <dgm:presLayoutVars>
          <dgm:bulletEnabled val="1"/>
        </dgm:presLayoutVars>
      </dgm:prSet>
      <dgm:spPr/>
      <dgm:t>
        <a:bodyPr/>
        <a:lstStyle/>
        <a:p>
          <a:endParaRPr lang="en-US"/>
        </a:p>
      </dgm:t>
    </dgm:pt>
  </dgm:ptLst>
  <dgm:cxnLst>
    <dgm:cxn modelId="{297C36DC-6061-4F4E-8582-3C4F92BC9139}" type="presOf" srcId="{7092EF5E-26F1-E14A-B727-FBE3E3109DF6}" destId="{50B79B83-BC67-694E-9E60-603DAB528066}" srcOrd="0" destOrd="0" presId="urn:microsoft.com/office/officeart/2005/8/layout/vList5"/>
    <dgm:cxn modelId="{44F9BD97-F6EC-614C-90DE-C8A88A2F5CCE}" type="presOf" srcId="{BAF6E166-B3ED-444C-A369-268349DF645A}" destId="{97197B24-5EE8-8D4F-ADCC-A06B12B2B3F0}" srcOrd="0" destOrd="0" presId="urn:microsoft.com/office/officeart/2005/8/layout/vList5"/>
    <dgm:cxn modelId="{AA83F158-9616-E54C-8916-B046C0A48235}" type="presOf" srcId="{CD5E3BCC-1A51-B143-B646-82A5E6DD6337}" destId="{00243E7C-55C1-EA46-A8AF-A12506124C1C}" srcOrd="0" destOrd="0" presId="urn:microsoft.com/office/officeart/2005/8/layout/vList5"/>
    <dgm:cxn modelId="{F4AB4D77-73FE-EA45-A9BB-016A92720443}" srcId="{62D021C3-DD39-D544-93E5-811CBC3BEE95}" destId="{A6035885-AB34-5B4D-B370-F025B9667580}" srcOrd="0" destOrd="0" parTransId="{81E18278-4360-E34D-91C8-77AA75E6A53F}" sibTransId="{8DE1B62A-4994-CB48-8971-24D754F9E0A7}"/>
    <dgm:cxn modelId="{D37DA177-4401-164A-87D2-2EBE087E494F}" srcId="{9FAEC1A2-9D4E-BA44-A8BA-7109C095EC5E}" destId="{5599A0EB-1A23-2044-9E25-7E8E1C8D8F5A}" srcOrd="0" destOrd="0" parTransId="{8B33F364-A1C5-744F-AD51-7BABAF26FCC0}" sibTransId="{698F7178-7223-C546-B532-9D2EB6DD54CE}"/>
    <dgm:cxn modelId="{8D566D27-5BF1-994D-8AD4-D391E3997A52}" srcId="{BAF6E166-B3ED-444C-A369-268349DF645A}" destId="{CD5E3BCC-1A51-B143-B646-82A5E6DD6337}" srcOrd="0" destOrd="0" parTransId="{97D59C93-0283-304F-BDFE-6D64DB7FBD31}" sibTransId="{8D697730-2F93-874F-BC67-67AE62BFACBC}"/>
    <dgm:cxn modelId="{78E6F405-65DE-C64A-A024-1FEBCDF05871}" type="presOf" srcId="{943BBD26-6C94-FD48-A276-2410C1C05375}" destId="{3430737F-02DC-FC48-BB96-CD69DC67A5D3}" srcOrd="0" destOrd="0" presId="urn:microsoft.com/office/officeart/2005/8/layout/vList5"/>
    <dgm:cxn modelId="{ED8826E2-C17F-5843-8B43-2EBF3F31A102}" srcId="{5938813C-D2C7-1148-97C3-505A2748DEEC}" destId="{BAF6E166-B3ED-444C-A369-268349DF645A}" srcOrd="0" destOrd="0" parTransId="{B5126393-7582-5E42-BCBF-7F4D1BFE8C2B}" sibTransId="{8C5A6E4A-D40B-6348-8834-C270AB3C93F4}"/>
    <dgm:cxn modelId="{EC34EE82-7463-2A48-88A6-36C4DA4F7622}" srcId="{5938813C-D2C7-1148-97C3-505A2748DEEC}" destId="{6BF53399-8DC5-F64B-8C77-9A9245755226}" srcOrd="4" destOrd="0" parTransId="{025DC95A-12ED-9E49-9ABB-7DDCDDE4DB6B}" sibTransId="{3045ABE2-B7D4-2049-9D22-51B06F6520CB}"/>
    <dgm:cxn modelId="{CF9F3C89-BA44-644A-9D17-67139F318FE2}" type="presOf" srcId="{5938813C-D2C7-1148-97C3-505A2748DEEC}" destId="{58EE3E59-9E36-3A40-869A-02E6C89FBFE4}" srcOrd="0" destOrd="0" presId="urn:microsoft.com/office/officeart/2005/8/layout/vList5"/>
    <dgm:cxn modelId="{C24519B7-3A9E-F142-8F56-DAB89A116346}" type="presOf" srcId="{6BF53399-8DC5-F64B-8C77-9A9245755226}" destId="{0C60AA93-34CB-5C47-9246-73DA95C53A3F}" srcOrd="0" destOrd="0" presId="urn:microsoft.com/office/officeart/2005/8/layout/vList5"/>
    <dgm:cxn modelId="{F323575B-DAD4-1D4D-9D7D-6C9AAA46CE3B}" type="presOf" srcId="{9FAEC1A2-9D4E-BA44-A8BA-7109C095EC5E}" destId="{5D21DF86-CD75-464F-A24A-88018365227E}" srcOrd="0" destOrd="0" presId="urn:microsoft.com/office/officeart/2005/8/layout/vList5"/>
    <dgm:cxn modelId="{F005E523-D295-7548-B8B6-53FD756B07BB}" srcId="{5938813C-D2C7-1148-97C3-505A2748DEEC}" destId="{62D021C3-DD39-D544-93E5-811CBC3BEE95}" srcOrd="1" destOrd="0" parTransId="{52BFC45D-605F-BD42-9E8C-580A5D678204}" sibTransId="{B5EFBFF8-F5F8-7E40-A777-C7B776081AB0}"/>
    <dgm:cxn modelId="{124956DE-3AA3-5343-AE92-FA4C744EA79A}" type="presOf" srcId="{EE898609-26A3-E34E-830A-C97DF6961D2F}" destId="{7EE14352-F952-F34B-B131-38A12DE11052}" srcOrd="0" destOrd="0" presId="urn:microsoft.com/office/officeart/2005/8/layout/vList5"/>
    <dgm:cxn modelId="{85AE18E2-1081-6148-9143-F1A0FE2BB0B2}" type="presOf" srcId="{5599A0EB-1A23-2044-9E25-7E8E1C8D8F5A}" destId="{3D415EBB-C96F-D149-BDE1-4E66A36869ED}" srcOrd="0" destOrd="0" presId="urn:microsoft.com/office/officeart/2005/8/layout/vList5"/>
    <dgm:cxn modelId="{2C7F2C97-9445-744B-98FF-14B3F60F5404}" srcId="{943BBD26-6C94-FD48-A276-2410C1C05375}" destId="{F7B309A6-6898-BB4D-A552-6D45BCD35BB8}" srcOrd="0" destOrd="0" parTransId="{80279F9C-15DA-AF4A-BD9C-78D0CFE43A38}" sibTransId="{9B36FEC0-3F4E-F84E-8727-BBB8CE40FD5A}"/>
    <dgm:cxn modelId="{8B7F26FA-BDD0-0649-8A41-B5FB03931E5D}" srcId="{5938813C-D2C7-1148-97C3-505A2748DEEC}" destId="{EE898609-26A3-E34E-830A-C97DF6961D2F}" srcOrd="2" destOrd="0" parTransId="{CE58DDF9-EB30-714A-B45E-06586AB01B98}" sibTransId="{E8BC292F-A736-F742-B45B-A449EBEC8487}"/>
    <dgm:cxn modelId="{961601F4-F8B3-0047-BAF7-09F9D439DD15}" type="presOf" srcId="{62D021C3-DD39-D544-93E5-811CBC3BEE95}" destId="{DDD85227-6BCB-6447-ADF9-B37A1CDB05D2}" srcOrd="0" destOrd="0" presId="urn:microsoft.com/office/officeart/2005/8/layout/vList5"/>
    <dgm:cxn modelId="{271CEDFF-2904-E34E-9CB6-8B926D010D4B}" srcId="{5938813C-D2C7-1148-97C3-505A2748DEEC}" destId="{943BBD26-6C94-FD48-A276-2410C1C05375}" srcOrd="5" destOrd="0" parTransId="{6F395D15-878B-A443-8CF4-5D4B08D72A58}" sibTransId="{A470E3BD-C9AE-DF45-948E-2086F293AFBC}"/>
    <dgm:cxn modelId="{ABDAED76-72BA-F14C-8A24-4A43145B39B7}" srcId="{5938813C-D2C7-1148-97C3-505A2748DEEC}" destId="{9FAEC1A2-9D4E-BA44-A8BA-7109C095EC5E}" srcOrd="3" destOrd="0" parTransId="{1FF68B0E-5A1B-D545-8234-0867E19BB9BE}" sibTransId="{9985D63C-FAD7-E744-A395-B4B66A015AAD}"/>
    <dgm:cxn modelId="{C7B642CB-B81E-9249-948B-115DD1DCB411}" srcId="{6BF53399-8DC5-F64B-8C77-9A9245755226}" destId="{5D4FD405-B2D3-8641-A8C2-0D39FB7BCF37}" srcOrd="0" destOrd="0" parTransId="{295D0D5F-3BA9-0A4B-9CC4-2C73B708E57A}" sibTransId="{63A81135-28AF-4048-9C63-BE75186521D0}"/>
    <dgm:cxn modelId="{033840A0-E861-A349-B4EE-2FF2D7EA1B53}" type="presOf" srcId="{5D4FD405-B2D3-8641-A8C2-0D39FB7BCF37}" destId="{654AF7FF-0912-154C-8A2D-B10CC1CAA108}" srcOrd="0" destOrd="0" presId="urn:microsoft.com/office/officeart/2005/8/layout/vList5"/>
    <dgm:cxn modelId="{5FEEC808-3576-8F4C-986A-7969A24B1926}" srcId="{EE898609-26A3-E34E-830A-C97DF6961D2F}" destId="{7092EF5E-26F1-E14A-B727-FBE3E3109DF6}" srcOrd="0" destOrd="0" parTransId="{F11F38FE-F1C1-8D48-BD36-6AE928EA3012}" sibTransId="{B917F10F-946E-0F44-B7FE-D344EFC7AD09}"/>
    <dgm:cxn modelId="{C37F0895-915A-3248-B0AF-DCEBEDED55EF}" type="presOf" srcId="{A6035885-AB34-5B4D-B370-F025B9667580}" destId="{E6058F1F-5457-A441-AC6A-386958620275}" srcOrd="0" destOrd="0" presId="urn:microsoft.com/office/officeart/2005/8/layout/vList5"/>
    <dgm:cxn modelId="{F878F073-DCCB-F14E-9099-CEBC209FC1E3}" type="presOf" srcId="{F7B309A6-6898-BB4D-A552-6D45BCD35BB8}" destId="{2DA146E5-5D30-6042-8589-98139E191EF7}" srcOrd="0" destOrd="0" presId="urn:microsoft.com/office/officeart/2005/8/layout/vList5"/>
    <dgm:cxn modelId="{A27758DA-2BCA-3D42-B611-E3CEE95631DA}" type="presParOf" srcId="{58EE3E59-9E36-3A40-869A-02E6C89FBFE4}" destId="{AC76DDFE-DE35-F84D-817B-EF99FF54E386}" srcOrd="0" destOrd="0" presId="urn:microsoft.com/office/officeart/2005/8/layout/vList5"/>
    <dgm:cxn modelId="{F913157F-3782-8D4B-95DC-299C57013E67}" type="presParOf" srcId="{AC76DDFE-DE35-F84D-817B-EF99FF54E386}" destId="{97197B24-5EE8-8D4F-ADCC-A06B12B2B3F0}" srcOrd="0" destOrd="0" presId="urn:microsoft.com/office/officeart/2005/8/layout/vList5"/>
    <dgm:cxn modelId="{A5A1C898-B39F-FC48-BBBD-BBBD51367908}" type="presParOf" srcId="{AC76DDFE-DE35-F84D-817B-EF99FF54E386}" destId="{00243E7C-55C1-EA46-A8AF-A12506124C1C}" srcOrd="1" destOrd="0" presId="urn:microsoft.com/office/officeart/2005/8/layout/vList5"/>
    <dgm:cxn modelId="{A88D9867-091A-BD4F-9334-F1F8B4B00EE1}" type="presParOf" srcId="{58EE3E59-9E36-3A40-869A-02E6C89FBFE4}" destId="{BD8CCA6C-C682-ED47-8972-79AB51230943}" srcOrd="1" destOrd="0" presId="urn:microsoft.com/office/officeart/2005/8/layout/vList5"/>
    <dgm:cxn modelId="{1F90B53E-04E7-9F48-92F4-F4700C24F4DB}" type="presParOf" srcId="{58EE3E59-9E36-3A40-869A-02E6C89FBFE4}" destId="{42AEDA69-1B66-0440-BF60-BDFAF999A941}" srcOrd="2" destOrd="0" presId="urn:microsoft.com/office/officeart/2005/8/layout/vList5"/>
    <dgm:cxn modelId="{7E54707D-6D72-874B-9776-CF716AA0B137}" type="presParOf" srcId="{42AEDA69-1B66-0440-BF60-BDFAF999A941}" destId="{DDD85227-6BCB-6447-ADF9-B37A1CDB05D2}" srcOrd="0" destOrd="0" presId="urn:microsoft.com/office/officeart/2005/8/layout/vList5"/>
    <dgm:cxn modelId="{1368377E-8EA0-274F-86B2-E27D876EDED8}" type="presParOf" srcId="{42AEDA69-1B66-0440-BF60-BDFAF999A941}" destId="{E6058F1F-5457-A441-AC6A-386958620275}" srcOrd="1" destOrd="0" presId="urn:microsoft.com/office/officeart/2005/8/layout/vList5"/>
    <dgm:cxn modelId="{CE3B4AD0-FF32-474F-8486-B8AF0487E582}" type="presParOf" srcId="{58EE3E59-9E36-3A40-869A-02E6C89FBFE4}" destId="{96F738F3-38AC-674A-A1F6-078FAE0E42A9}" srcOrd="3" destOrd="0" presId="urn:microsoft.com/office/officeart/2005/8/layout/vList5"/>
    <dgm:cxn modelId="{37E7C4A2-0952-8F40-9C32-B9C67C98B207}" type="presParOf" srcId="{58EE3E59-9E36-3A40-869A-02E6C89FBFE4}" destId="{ABD597B7-E228-A148-945A-ACE21905991A}" srcOrd="4" destOrd="0" presId="urn:microsoft.com/office/officeart/2005/8/layout/vList5"/>
    <dgm:cxn modelId="{2E1EC212-7144-AB43-8727-CDE427EE00D6}" type="presParOf" srcId="{ABD597B7-E228-A148-945A-ACE21905991A}" destId="{7EE14352-F952-F34B-B131-38A12DE11052}" srcOrd="0" destOrd="0" presId="urn:microsoft.com/office/officeart/2005/8/layout/vList5"/>
    <dgm:cxn modelId="{69C0A482-A684-804F-B78A-1349A7A07FC0}" type="presParOf" srcId="{ABD597B7-E228-A148-945A-ACE21905991A}" destId="{50B79B83-BC67-694E-9E60-603DAB528066}" srcOrd="1" destOrd="0" presId="urn:microsoft.com/office/officeart/2005/8/layout/vList5"/>
    <dgm:cxn modelId="{1624CD10-5D53-A042-96D0-CE6C1DABF17F}" type="presParOf" srcId="{58EE3E59-9E36-3A40-869A-02E6C89FBFE4}" destId="{E940EAEF-BE7D-4F4D-B26D-6C88663044F9}" srcOrd="5" destOrd="0" presId="urn:microsoft.com/office/officeart/2005/8/layout/vList5"/>
    <dgm:cxn modelId="{EDA6E505-12BD-7C47-A934-3EE27B0313BC}" type="presParOf" srcId="{58EE3E59-9E36-3A40-869A-02E6C89FBFE4}" destId="{B5DCE86D-3CC0-B341-A6B8-5859E0270277}" srcOrd="6" destOrd="0" presId="urn:microsoft.com/office/officeart/2005/8/layout/vList5"/>
    <dgm:cxn modelId="{416D4CA0-4CB7-8646-B5BE-C80983601E09}" type="presParOf" srcId="{B5DCE86D-3CC0-B341-A6B8-5859E0270277}" destId="{5D21DF86-CD75-464F-A24A-88018365227E}" srcOrd="0" destOrd="0" presId="urn:microsoft.com/office/officeart/2005/8/layout/vList5"/>
    <dgm:cxn modelId="{BFB0A106-830F-5346-87C8-95D697C36F32}" type="presParOf" srcId="{B5DCE86D-3CC0-B341-A6B8-5859E0270277}" destId="{3D415EBB-C96F-D149-BDE1-4E66A36869ED}" srcOrd="1" destOrd="0" presId="urn:microsoft.com/office/officeart/2005/8/layout/vList5"/>
    <dgm:cxn modelId="{B3D32799-8FC0-4749-BB87-6F680553ED0E}" type="presParOf" srcId="{58EE3E59-9E36-3A40-869A-02E6C89FBFE4}" destId="{D754778B-ED97-8A4B-A9BC-8CAA318C5037}" srcOrd="7" destOrd="0" presId="urn:microsoft.com/office/officeart/2005/8/layout/vList5"/>
    <dgm:cxn modelId="{C4DCB6C7-1F76-C648-AA3D-8AC3D14AE297}" type="presParOf" srcId="{58EE3E59-9E36-3A40-869A-02E6C89FBFE4}" destId="{5183D390-A751-5E48-9297-B76C8DF8915A}" srcOrd="8" destOrd="0" presId="urn:microsoft.com/office/officeart/2005/8/layout/vList5"/>
    <dgm:cxn modelId="{5E03D7FA-0761-0342-89EB-0827809E1352}" type="presParOf" srcId="{5183D390-A751-5E48-9297-B76C8DF8915A}" destId="{0C60AA93-34CB-5C47-9246-73DA95C53A3F}" srcOrd="0" destOrd="0" presId="urn:microsoft.com/office/officeart/2005/8/layout/vList5"/>
    <dgm:cxn modelId="{E0BAF5D1-183C-1E40-82FD-E5330489227B}" type="presParOf" srcId="{5183D390-A751-5E48-9297-B76C8DF8915A}" destId="{654AF7FF-0912-154C-8A2D-B10CC1CAA108}" srcOrd="1" destOrd="0" presId="urn:microsoft.com/office/officeart/2005/8/layout/vList5"/>
    <dgm:cxn modelId="{D58B0801-868A-D944-97EE-2E626BD63276}" type="presParOf" srcId="{58EE3E59-9E36-3A40-869A-02E6C89FBFE4}" destId="{EE683B36-3065-FD42-8048-AF4BADDFD0C1}" srcOrd="9" destOrd="0" presId="urn:microsoft.com/office/officeart/2005/8/layout/vList5"/>
    <dgm:cxn modelId="{F08BB4A3-CA6A-FD49-94E1-FBE1FB317BF4}" type="presParOf" srcId="{58EE3E59-9E36-3A40-869A-02E6C89FBFE4}" destId="{4C576086-5AE4-4544-8A9E-9FEEB3E497CE}" srcOrd="10" destOrd="0" presId="urn:microsoft.com/office/officeart/2005/8/layout/vList5"/>
    <dgm:cxn modelId="{DEB86523-A3EA-5D46-B357-E202F5EC311D}" type="presParOf" srcId="{4C576086-5AE4-4544-8A9E-9FEEB3E497CE}" destId="{3430737F-02DC-FC48-BB96-CD69DC67A5D3}" srcOrd="0" destOrd="0" presId="urn:microsoft.com/office/officeart/2005/8/layout/vList5"/>
    <dgm:cxn modelId="{BC4B965E-40E3-C04F-80BC-A85603F5C48B}" type="presParOf" srcId="{4C576086-5AE4-4544-8A9E-9FEEB3E497CE}" destId="{2DA146E5-5D30-6042-8589-98139E191EF7}"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BB3732E-2B4C-7D48-99A5-C1CBA2A73B3B}" type="datetimeFigureOut">
              <a:rPr lang="en-US" smtClean="0"/>
              <a:pPr/>
              <a:t>7/12/16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9D8998-A15A-C344-BDB5-971916D344D4}"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AU"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5808CE95-6C75-CD4A-9F20-890F2F3F24EC}"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1031"/>
          <p:cNvSpPr>
            <a:spLocks noGrp="1" noChangeArrowheads="1"/>
          </p:cNvSpPr>
          <p:nvPr>
            <p:ph type="sldNum" sz="quarter" idx="5"/>
          </p:nvPr>
        </p:nvSpPr>
        <p:spPr>
          <a:noFill/>
        </p:spPr>
        <p:txBody>
          <a:bodyPr/>
          <a:lstStyle/>
          <a:p>
            <a:fld id="{83797CDE-EF53-504B-BFCD-94AE144A17CE}" type="slidenum">
              <a:rPr lang="en-AU">
                <a:latin typeface="Arial" pitchFamily="-1" charset="0"/>
              </a:rPr>
              <a:pPr/>
              <a:t>1</a:t>
            </a:fld>
            <a:endParaRPr lang="en-AU" dirty="0">
              <a:latin typeface="Arial" pitchFamily="-1"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r>
              <a:rPr lang="en-US" dirty="0">
                <a:latin typeface="Arial" pitchFamily="-1" charset="0"/>
                <a:ea typeface="ＭＳ Ｐゴシック" pitchFamily="-1" charset="-128"/>
                <a:cs typeface="ＭＳ Ｐゴシック" pitchFamily="-1" charset="-128"/>
              </a:rPr>
              <a:t>Lecture </a:t>
            </a:r>
            <a:r>
              <a:rPr lang="en-US" dirty="0" smtClean="0">
                <a:latin typeface="Arial" pitchFamily="-1" charset="0"/>
                <a:ea typeface="ＭＳ Ｐゴシック" pitchFamily="-1" charset="-128"/>
                <a:cs typeface="ＭＳ Ｐゴシック" pitchFamily="-1" charset="-128"/>
              </a:rPr>
              <a:t>slides</a:t>
            </a:r>
            <a:r>
              <a:rPr lang="en-US" baseline="0" dirty="0" smtClean="0">
                <a:latin typeface="Arial" pitchFamily="-1" charset="0"/>
                <a:ea typeface="ＭＳ Ｐゴシック" pitchFamily="-1" charset="-128"/>
                <a:cs typeface="ＭＳ Ｐゴシック" pitchFamily="-1" charset="-128"/>
              </a:rPr>
              <a:t> prepared</a:t>
            </a:r>
            <a:r>
              <a:rPr lang="en-US" dirty="0" smtClean="0">
                <a:latin typeface="Arial" pitchFamily="-1" charset="0"/>
                <a:ea typeface="ＭＳ Ｐゴシック" pitchFamily="-1" charset="-128"/>
                <a:cs typeface="ＭＳ Ｐゴシック" pitchFamily="-1" charset="-128"/>
              </a:rPr>
              <a:t> </a:t>
            </a:r>
            <a:r>
              <a:rPr lang="en-US" dirty="0">
                <a:latin typeface="Arial" pitchFamily="-1" charset="0"/>
                <a:ea typeface="ＭＳ Ｐゴシック" pitchFamily="-1" charset="-128"/>
                <a:cs typeface="ＭＳ Ｐゴシック" pitchFamily="-1" charset="-128"/>
              </a:rPr>
              <a:t>for “Network Security Essentials”,</a:t>
            </a:r>
            <a:r>
              <a:rPr lang="en-US" dirty="0" smtClean="0">
                <a:latin typeface="Arial" pitchFamily="-1" charset="0"/>
                <a:ea typeface="ＭＳ Ｐゴシック" pitchFamily="-1" charset="-128"/>
                <a:cs typeface="ＭＳ Ｐゴシック" pitchFamily="-1" charset="-128"/>
              </a:rPr>
              <a:t> 6/</a:t>
            </a:r>
            <a:r>
              <a:rPr lang="en-US" dirty="0">
                <a:latin typeface="Arial" pitchFamily="-1" charset="0"/>
                <a:ea typeface="ＭＳ Ｐゴシック" pitchFamily="-1" charset="-128"/>
                <a:cs typeface="ＭＳ Ｐゴシック" pitchFamily="-1" charset="-128"/>
              </a:rPr>
              <a:t>e, by William Stallings,</a:t>
            </a:r>
            <a:r>
              <a:rPr lang="en-US" dirty="0" smtClean="0">
                <a:latin typeface="Arial" pitchFamily="-1" charset="0"/>
                <a:ea typeface="ＭＳ Ｐゴシック" pitchFamily="-1" charset="-128"/>
                <a:cs typeface="ＭＳ Ｐゴシック" pitchFamily="-1" charset="-128"/>
              </a:rPr>
              <a:t> </a:t>
            </a:r>
            <a:r>
              <a:rPr lang="en-US" dirty="0" smtClean="0">
                <a:latin typeface="Arial" pitchFamily="-84" charset="0"/>
                <a:ea typeface="Arial" pitchFamily="-84" charset="0"/>
                <a:cs typeface="Arial" pitchFamily="-84" charset="0"/>
              </a:rPr>
              <a:t>Chapter 10 – “Malicious Software”.</a:t>
            </a:r>
            <a:endParaRPr lang="en-AU" dirty="0" smtClean="0">
              <a:latin typeface="Arial" pitchFamily="-84" charset="0"/>
              <a:ea typeface="Arial" pitchFamily="-84" charset="0"/>
              <a:cs typeface="Arial" pitchFamily="-84" charset="0"/>
            </a:endParaRPr>
          </a:p>
          <a:p>
            <a:pPr eaLnBrk="1" hangingPunct="1"/>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A190692A-339B-3F41-A4BD-CE15210AC8BD}" type="slidenum">
              <a:rPr lang="en-AU">
                <a:latin typeface="Arial" pitchFamily="-84" charset="0"/>
              </a:rPr>
              <a:pPr/>
              <a:t>10</a:t>
            </a:fld>
            <a:endParaRPr lang="en-AU" dirty="0">
              <a:latin typeface="Arial" pitchFamily="-8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522288" y="4343400"/>
            <a:ext cx="5837237" cy="4114800"/>
          </a:xfrm>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computer virus, and more generally many contemporary types of malware,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includes one or more variants of each of these components: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Infection mechanism:  The means by which a virus spreads or propagates,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enabling it to replicate. The mechanism is also referred to as the infection vector .</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Trigger:  The event or condition that determines when the payload is activated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 delivered, sometimes known as a logic bomb .</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Payload:  What the virus does, besides spreading. The payload may involve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damage or benign but noticeable activity.</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During its lifetime, a typical virus goes through the following four phases: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Dormant phase:  The virus is idle. The virus will eventually be activated by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some event, such as a date, the presence of another program or file, or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capacity of the disk exceeding some limit. Not all viruses have this stage.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Propagation phase:  The virus places a copy of itself into other programs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into certain system areas on the disk. The copy may not be identical to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propagating version; viruses often morph to evade detection. Each infected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program will now contain a clone of the virus, which will itself enter a propagation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phase.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Triggering phase:  The virus is activated to perform the function for which it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was intended. As with the dormant phase, the triggering phase can be caused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a variety of system events, including a count of the number of times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copy of the virus has made copies of itself.</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Execution phase:  The function is performed. The function may be harmless,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such as a message on the screen, or damaging, such as the destruction of programs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data files.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Most viruses that infect executable program files carry out their work in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manner that is specific to a particular operating system and, in some cases, specific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a particular hardware platform. Thus, they are designed to take advantage of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details and weaknesses of particular systems. Macro viruses, though, target specific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document types, which are often supported on a variety of systems.</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11</a:t>
            </a:fld>
            <a:endParaRPr lang="en-AU"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4CF9918-4C28-0742-890E-E32E989FD7A5}" type="slidenum">
              <a:rPr lang="en-AU">
                <a:latin typeface="Arial" pitchFamily="-84" charset="0"/>
              </a:rPr>
              <a:pPr/>
              <a:t>12</a:t>
            </a:fld>
            <a:endParaRPr lang="en-AU" dirty="0">
              <a:latin typeface="Arial" pitchFamily="-8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Traditional machine-executable virus code can be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prepended or postpended to some executable program, or it can be embedded into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program in some other fashion. The key to its operation is that the infected program,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when invoked, will first execute the virus code and then execute the original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code of the program.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very general depiction of virus structure is shown in Figure 10.1a. In this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case, the virus code, V, is prepended to infected programs, and it is assumed that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entry point to the program, when invoked, is the first line of the program.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infected program begins with the virus code and works as follows.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first line of code labels the program, which then begins execution with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main action block of the virus. The second line is a special marker that is used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the virus to determine whether or not a potential victim program has already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been infected with this virus. When the program is invoked, control is immediately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transferred to the main virus program. The virus program may first seek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out uninfected executable files and infect them. Next, the virus may execute its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payload if the required trigger conditions, if any, are met. Finally, the virus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transfers control to the original program. If the infection phase of the program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reasonably rapid, a user is unlikely to notice any difference between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execution of an infected and an uninfected program.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virus such as the one just described is easily detected because an infected version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a program is longer than the corresponding uninfected one. A way to thwart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such a simple means of detecting a virus is to compress the executable file so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both the infected and uninfected versions are of identical length. Figure 10.1b shows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general terms the logic required. The key lines in this virus are labeled with times,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Figure 10.2 illustrates the operation.</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35432375-18CF-474E-B2E6-0D996490F948}" type="slidenum">
              <a:rPr lang="en-AU">
                <a:latin typeface="Arial" pitchFamily="-84" charset="0"/>
              </a:rPr>
              <a:pPr/>
              <a:t>13</a:t>
            </a:fld>
            <a:endParaRPr lang="en-AU" dirty="0">
              <a:latin typeface="Arial" pitchFamily="-8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Once a virus has gained entry to a system by infecting a single program,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 is in a position to potentially infect some or all other executable files on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 when the infected program executes, depending on the access permissions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infected program has. Thus, viral infection can be completely prevented by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blocking the virus from gaining entry in the first place. Unfortunately, prevention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extraordinarily difficult because a virus can be part of any program outside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 Thus, unless one is content to take an absolutely bare piece of iron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write all one’s own system and application programs, one is vulnerable. Many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forms of infection can also be blocked by denying normal users the right to modify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programs on the system.</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DA34CDC0-0E79-564E-8598-0D70327E04CA}" type="slidenum">
              <a:rPr lang="en-AU">
                <a:latin typeface="Arial" pitchFamily="-84" charset="0"/>
              </a:rPr>
              <a:pPr/>
              <a:t>14</a:t>
            </a:fld>
            <a:endParaRPr lang="en-AU" dirty="0">
              <a:latin typeface="Arial" pitchFamily="-8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511175" y="4343400"/>
            <a:ext cx="5829300" cy="4506913"/>
          </a:xfrm>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There has been a continuous arms race between virus writers and writers of antivirus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software since viruses first appeared. As effective countermeasures are developed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existing types of viruses, newer types are developed. There is no simple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universally agreed-upon classification scheme for viruses. In this section, we follow</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[AYCO06] and classify viruses along two orthogonal axes: the type of target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virus tries to infect and the method the virus uses to conceal itself from detection by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users and antivirus software.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virus classification by target  includes the following categories: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Boot sector infector:  Infects a master boot record or boot record and spreads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when a system is booted from the disk containing the virus.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File infector:  Infects files that the operating system or shell consider to be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executable.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Macro virus:  Infects files with macro or scripting code that is interpreted by 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application.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Multipartite virus:  Infects files in multiple ways. Typically, the multipartite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virus is capable of infecting multiple types of files, so that virus eradication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must deal with all of the possible sites of infection.</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E09E3D7-269D-3146-836F-BA2F04935332}" type="slidenum">
              <a:rPr lang="en-AU">
                <a:latin typeface="Arial" pitchFamily="-84" charset="0"/>
              </a:rPr>
              <a:pPr/>
              <a:t>15</a:t>
            </a:fld>
            <a:endParaRPr lang="en-AU" dirty="0">
              <a:latin typeface="Arial" pitchFamily="-8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531813" y="4343400"/>
            <a:ext cx="5788025" cy="4114800"/>
          </a:xfrm>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virus classification by concealment strategy includes the following categories: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Encrypted virus:  A typical approach is as follows. A portion of the virus creates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random encryption key and encrypts the remainder of the virus.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key is stored with the virus. When an infected program is invoked, the virus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uses the stored random key to decrypt the virus. When the virus replicates,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different random key is selected. Because the bulk of the virus is encrypted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 a different key for each instance, there is no constant bit pattern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observe.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Stealth virus:  A form of virus explicitly designed to hide itself from detection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antivirus software. Thus, the entire virus, not just a payload, is hidden.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 may use both code mutation, for example, compression, and rootkit techniques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achieve this.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Polymorphic virus:  A virus that mutates with every infection, making detection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the “signature” of the virus impossible.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Metamorphic virus:  As with a polymorphic virus, a metamorphic virus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mutates with every infection. The difference is that a metamorphic virus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rewrites itself completely at each iteration, increasing the difficulty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detection. Metamorphic viruses may change their behavior as well as their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appearance.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polymorphic virus  creates copies during replication that are functionally equivalent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but have distinctly different bit patterns, in order to defeat programs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scan for viruses. In this case, the “signature” of the virus will vary with each copy.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achieve this variation, the virus may randomly insert superfluous instructions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 interchange the order of independent instructions. A more effective approach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to use encryption. The strategy of the encryption virus is followed. The portion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the virus that is responsible for generating keys and performing encryption/</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decryption is referred to as the mutation engine . The mutation engine itself is</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altered with each use.</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Metamorphic virus: As with a polymorphic virus, a metamorphic virus mutates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 every infection. The difference is that a metamorphic virus rewrites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itself completely at each iteration, increasing the difficulty of detection.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Metamorphic viruses may change their behavior as well as their appearance.</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182BCB6-0A2E-E443-8CF7-8D5BED0E2386}" type="slidenum">
              <a:rPr lang="en-AU">
                <a:latin typeface="Arial" pitchFamily="-84" charset="0"/>
              </a:rPr>
              <a:pPr/>
              <a:t>16</a:t>
            </a:fld>
            <a:endParaRPr lang="en-AU" dirty="0">
              <a:latin typeface="Arial" pitchFamily="-84" charset="0"/>
            </a:endParaRPr>
          </a:p>
        </p:txBody>
      </p:sp>
      <p:sp>
        <p:nvSpPr>
          <p:cNvPr id="46083" name="Rectangle 1026"/>
          <p:cNvSpPr>
            <a:spLocks noGrp="1" noRot="1" noChangeAspect="1" noChangeArrowheads="1" noTextEdit="1"/>
          </p:cNvSpPr>
          <p:nvPr>
            <p:ph type="sldImg"/>
          </p:nvPr>
        </p:nvSpPr>
        <p:spPr>
          <a:ln/>
        </p:spPr>
      </p:sp>
      <p:sp>
        <p:nvSpPr>
          <p:cNvPr id="46084"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Macro viruses infect scripting code used to support active content in a variety of user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document types. Macro viruses are particularly threatening for a number of reasons: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A macro virus is platform independent. Many macro viruses infect active content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commonly used applications, such as macros in Microsoft Word documents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 other Microsoft Office documents, or scripting code in Adobe PDF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documents. Any hardware platform and operating system that supports these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applications can be infected.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Macro viruses infect documents, not executable portions of code. Most of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information introduced onto a computer system is in the form of documents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rather than programs.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3.  Macro viruses are easily spread, as the documents they exploit are shared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normal use. A very common method is by electronic mail.</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4.  Because macro viruses infect user documents rather than system programs,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traditional file system access controls are of limited use in preventing their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spread, since users are expected to modify them.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Macro viruses take advantage of support for active content using a scripting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macro language, embedded in a word processing document or other type of file.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Typically, users employ macros to automate repetitive tasks and thereby save keystrokes.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They are also used to support dynamic content, form validation, and other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useful tasks associated with these documents.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Successive releases of MS Office products provide increased protection against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macro viruses. For example, Microsoft offers an optional Macro Virus Protection tool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detects suspicious Word files and alerts the customer to the potential risk of opening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file with macros. Various antivirus product vendors have also developed tools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detect and remove macro viruses. As in other types of viruses, the arms race continues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the field of macro viruses, but they no longer are the predominant virus threat.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Another possible host for macro virus–style malware is in Adobe’s PDF documents.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These can support a range of embedded components, including Javascript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other types of scripting code. Although recent PDF viewers include measures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warn users when such code is run, the message the user is shown can be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manipulated to trick them into permitting its execution. If this occurs, the code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could potentially act as a virus to infect other PDF documents the user can access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his or her system. Alternatively, it can install a Trojan, or act as a worm, as we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discuss later.</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89B2186-0D37-B24E-9E97-6C8497EBAF96}" type="slidenum">
              <a:rPr lang="en-AU">
                <a:latin typeface="Arial" pitchFamily="-84" charset="0"/>
              </a:rPr>
              <a:pPr/>
              <a:t>17</a:t>
            </a:fld>
            <a:endParaRPr lang="en-AU" dirty="0">
              <a:latin typeface="Arial" pitchFamily="-8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worm is a program that actively seeks out more machines to infect, and then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each infected machine serves as an automated launching pad for attacks on other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machines. Worm programs exploit software vulnerabilities in client or server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programs to gain access to each new system. They can use network connections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spread from system to system. They can also spread through shared media, such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 USB drives or optical data disks. E-mail worms spread in macro or script code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included in documents attached to e-mail or to instant messenger file transfers.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Upon activation, the worm may replicate and propagate again. In addition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Propagation, the worm usually carries some form of payload, such as those we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discuss later.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To replicate itself, a worm uses some means to access remote systems. These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include the following, most of which are still seen in active use [SYMA13]:</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Electronic mail or instant messenger facility:  A worm e-mails a copy of itself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other systems or sends itself as an attachment via an of instant message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service, so that its code is run when the e-mail or attachment is received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viewed.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File sharing:  A worm either creates a copy of itself or infects other suitable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files as a virus on removable media such as a USB drive; it then executes when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drive is connected to another system using the autorun mechanism by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exploiting some software vulnerability or when a user opens the infected file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the target system.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Remote execution capability:  A worm executes a copy of itself on another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 either by using an explicit remote execution facility or by exploiting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program flaw in a network service to subvert its operations.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Remote file access or transfer capability:  A worm uses a remote file access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transfer service to another system to copy itself from one system to the other,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where users on that system may then execute it.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Remote login capability:  A worm logs onto a remote system as a user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then uses commands to copy itself from one system to the other, where it then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executes.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new copy of the worm program is then run on the remote system where,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addition to any payload functions that it performs on that system, it continues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propagate.</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576C8DC6-CC24-0544-9018-98EECF959709}" type="slidenum">
              <a:rPr lang="en-AU">
                <a:latin typeface="Arial" pitchFamily="-84" charset="0"/>
              </a:rPr>
              <a:pPr/>
              <a:t>18</a:t>
            </a:fld>
            <a:endParaRPr lang="en-AU" dirty="0">
              <a:latin typeface="Arial" pitchFamily="-8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452438" y="4343400"/>
            <a:ext cx="5926137" cy="4487863"/>
          </a:xfrm>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worm typically uses the same phases as a computer virus: dormant, propagation,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triggering, and execution. The propagation phase generally performs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following functions: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Search for appropriate access mechanisms to other systems to infect by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examining host tables, address books, buddy lists, trusted peers, and other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similar repositories of remote system access details; by scanning possible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target host addresses; or by searching for suitable removable media devices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use.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Use the access mechanisms found to transfer a copy of itself to the remote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 and cause the copy to be run.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worm may also attempt to determine whether a system has previously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been infected before copying itself to the system. In a multiprogramming system,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 can also disguise its presence by naming itself as a system process or using some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other name that may not be noticed by a system operator. More recent worms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even inject their code into existing processes on the system and run using additional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threads in that process, to further disguise their presence.</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5216AB9-C6D2-724E-9E00-5B549669E2A0}" type="slidenum">
              <a:rPr lang="en-AU">
                <a:latin typeface="Arial" pitchFamily="-84" charset="0"/>
              </a:rPr>
              <a:pPr/>
              <a:t>19</a:t>
            </a:fld>
            <a:endParaRPr lang="en-AU" dirty="0">
              <a:latin typeface="Arial" pitchFamily="-8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first function in the propagation phase for a network worm is for it to search for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other systems to infect, a process known as scanning  or fingerprinting . For such worms,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which exploit software vulnerabilities in remotely accessible network services, it must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identify potential systems running the vulnerable service, and then infect them. Then,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typically, the worm code now installed on the infected machines repeats the same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scanning process, until a large distributed network of infected machines is created.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[MIRK04] lists the following types of network address scanning strategies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such a worm can use: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Random:  Each compromised host probes random addresses in the IP</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address space, using a different seed. This technique produces a high volume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Internet traffic, which may cause generalized disruption even before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actual attack is launched.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Hit list:  The attacker first compiles a long list of potential vulnerable machines.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can be a slow process done over a long period to avoid detection that 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 is underway. Once the list is compiled, the attacker begins infecting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machines on the list. Each infected machine is provided with a portion of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list to scan. This strategy results in a very short scanning period, which may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make it difficult to detect that infection is taking place.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Topological:  This method uses information contained on an infected victim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machine to find more hosts to scan.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Local subnet:  If a host is infected behind a firewall, that host then looks for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targets in its own local network. The host uses the subnet address structure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find other hosts that would otherwise be protected by the firewall.</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Malicious software, or  malware, arguably constitutes one of the most significant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categories of threats to computer systems. SP 800-83 (Guide to Malware Incident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Prevention and Handling for Desktops and Laptops, July 2013) defines malware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 “a program that is covertly inserted into another program with the intent to destroy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data, run destructive or intrusive programs, or otherwise compromise the confidentiality,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integrity, or availability of the victim’s data, applications, or operating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 Hence, we are concerned with the threat malware poses to application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programs, to utility programs, such as editors and compilers, and to kernel-level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programs. We are also concerned with its use on compromised or malicious Web</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sites and servers, or in especially crafted spam e-mails or other messages, which aim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trick users into revealing sensitive personal information.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chapter examines the wide spectrum of malware threats and countermeasures.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We begin with a survey of various types of malware and offer a broad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classification based first on the means malware uses to spread or propagate ,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then on the variety of actions or payloads  used once the malware has reached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target. Propagation mechanisms include those used by viruses, worms, and trojans.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Payloads include system corruption, bots, phishing, spyware, and rootkits. The discussion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then includes a review of countermeasure approaches. Finally, distributed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denial-of-service (DDoS) attacks are reviewed.</a:t>
            </a:r>
            <a:endParaRPr lang="en-US" dirty="0" smtClean="0">
              <a:latin typeface="Arial" pitchFamily="-1" charset="0"/>
              <a:ea typeface="ＭＳ Ｐゴシック" pitchFamily="-1" charset="-128"/>
              <a:cs typeface="ＭＳ Ｐゴシック" pitchFamily="-1" charset="-128"/>
            </a:endParaRPr>
          </a:p>
        </p:txBody>
      </p:sp>
      <p:sp>
        <p:nvSpPr>
          <p:cNvPr id="20484" name="Slide Number Placeholder 3"/>
          <p:cNvSpPr>
            <a:spLocks noGrp="1"/>
          </p:cNvSpPr>
          <p:nvPr>
            <p:ph type="sldNum" sz="quarter" idx="5"/>
          </p:nvPr>
        </p:nvSpPr>
        <p:spPr>
          <a:noFill/>
        </p:spPr>
        <p:txBody>
          <a:bodyPr/>
          <a:lstStyle/>
          <a:p>
            <a:fld id="{9CFA8CB0-B256-FB46-8B41-13A19D2B6A57}" type="slidenum">
              <a:rPr lang="en-AU" smtClean="0">
                <a:latin typeface="Arial" pitchFamily="-1" charset="0"/>
              </a:rPr>
              <a:pPr/>
              <a:t>2</a:t>
            </a:fld>
            <a:endParaRPr lang="en-AU" dirty="0" smtClean="0">
              <a:latin typeface="Arial" pitchFamily="-1"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FB5BA39D-5F52-F042-B9E4-5B0A238B6E27}" type="slidenum">
              <a:rPr lang="en-AU">
                <a:latin typeface="Arial" pitchFamily="-84" charset="0"/>
              </a:rPr>
              <a:pPr/>
              <a:t>20</a:t>
            </a:fld>
            <a:endParaRPr lang="en-AU" dirty="0">
              <a:latin typeface="Arial" pitchFamily="-8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well-designed worm can spread rapidly and infect massive numbers of hosts. It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useful to have a general model for the rate of worm propagation. Computer viruses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worms exhibit similar self-replication and propagation behavior to biological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viruses. Thus we can look to classic epidemic models for understanding computer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virus and worm propagation behavior.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Figure 10.3 shows the dynamics of worm propagation.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Propagation proceeds through three phases. In the initial phase, the number of hosts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increases exponentially. To see that this is so, consider a simplified case in which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worm is launched from a single host and infects two nearby hosts. Each of these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hosts infects two more hosts, and so on. This results in exponential growth. After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time, infecting hosts waste some time attacking already-infected hosts, which reduces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rate of infection. During this middle phase, growth is approximately linear,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but the rate of infection is rapid. When most vulnerable computers have been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infected, the attack enters a slow finish phase as the worm seeks out those remaining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hosts that are difficult to identify.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Clearly, the objective in countering a worm is to catch the worm in its slow</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start phase, at a time when few hosts have been infected.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Zou and others [ZOU05] describe a model for worm propagation based 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 analysis of network worm attacks at that time. The speed of propagation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total number of hosts infected depend on a number of factors, including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mode of propagation, the vulnerability or vulnerabilities exploited, and the degree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similarity to preceding attacks. For the latter factor, an attack that is a variation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a recent previous attack may be countered more effectively than a more novel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 Zou's model agrees closely with Figure 10.3.</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F52FC655-E334-0346-AB29-FC528DBD3C80}" type="slidenum">
              <a:rPr lang="en-AU">
                <a:latin typeface="Arial" pitchFamily="-84" charset="0"/>
              </a:rPr>
              <a:pPr/>
              <a:t>21</a:t>
            </a:fld>
            <a:endParaRPr lang="en-AU" dirty="0">
              <a:latin typeface="Arial" pitchFamily="-8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560388" y="4343400"/>
            <a:ext cx="5789612" cy="4478338"/>
          </a:xfrm>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earliest significant worm infection was released onto the Internet by Robert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Morris in 1988 [ORMA03]. The Morris worm was designed to spread on UNIX</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systems and used a number of different techniques for propagation. When a copy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began execution, its first task was to discover other hosts known to this host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would allow entry from this host. The worm performed this task by examining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variety of lists and tables, including system tables that declared which other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machines were trusted by this host, users’ mail forwarding files, tables by which users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gave themselves permission for access to remote accounts, and from a program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reported the status of network connections. For each discovered host, the worm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tried a number of methods for gaining access: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It attempted to log on to a remote host as a legitimate user. In this method,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worm first attempted to crack the local password file and then used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discovered passwords and corresponding user IDs. The assumption was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many users would use the same password on different systems. To obtain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passwords, the worm ran a password-cracking program that tried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Each user’s account name and simple permutations of it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  A list of 432 built-in passwords that Morris thought to be likely candidates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  All the words in the local system dictionary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It exploited a bug in the UNIX finger protocol, which reports the whereabouts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a remote user.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3.  It exploited a trapdoor in the debug option of the remote process that receives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sends mail.</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If any of these attacks succeeded, the worm achieved communication with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operating system command interpreter. It then sent this interpreter a short bootstrap</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program, issued a command to execute that program, and then logged off.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bootstrap program then called back the parent program and downloaded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remainder of the worm. The new worm was then executed.</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B496AAE9-53D1-4A43-B191-93EBD844FE44}" type="slidenum">
              <a:rPr lang="en-AU">
                <a:latin typeface="Arial" pitchFamily="-84" charset="0"/>
              </a:rPr>
              <a:pPr/>
              <a:t>22</a:t>
            </a:fld>
            <a:endParaRPr lang="en-AU" dirty="0">
              <a:latin typeface="Arial" pitchFamily="-8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541338" y="4343400"/>
            <a:ext cx="5768975" cy="4478338"/>
          </a:xfrm>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state of the art in worm technology includes the following:</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Multiplatform:  Newer worms are not limited to Windows machines but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 a variety of platforms, especially the popular varieties of UNIX,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exploit macro or scripting languages supported in popular document types.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Multiexploit:  New worms penetrate systems in a variety of ways, using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exploits against Web servers, browsers, e-mail, file sharing, and other network-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based applications, or via shared media.</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Ultrafast spreading:  Exploit various techniques to optimize the rate of spread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a worm to maximize its likelihood of locating as many vulnerable machines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 possible in a short time period.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Polymorphic:  To evade detection, skip past filters, and foil real-time analysis,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worms adopt the virus polymorphic technique. Each copy of the worm has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new code generated on the fly using functionally equivalent instructions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encryption techniques.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Metamorphic:  In addition to changing their appearance, metamorphic worms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have a repertoire of behavior patterns that are unleashed at different stages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propagation.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Transport vehicles:  Because worms can rapidly compromise a large number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systems, they are ideal for spreading a wide variety of malicious payloads,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such as distributed denial-of-service bots, rootkits, spam e-mail generators,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spyware.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Zero-day exploit:  To achieve maximum surprise and distribution, a worm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should exploit an unknown vulnerability that is only discovered by the general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network community when the worm is launched.</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Slide Image Placeholder 1"/>
          <p:cNvSpPr>
            <a:spLocks noGrp="1" noRot="1" noChangeAspect="1"/>
          </p:cNvSpPr>
          <p:nvPr>
            <p:ph type="sldImg"/>
          </p:nvPr>
        </p:nvSpPr>
        <p:spPr>
          <a:ln/>
        </p:spPr>
      </p:sp>
      <p:sp>
        <p:nvSpPr>
          <p:cNvPr id="68611" name="Notes Placeholder 2"/>
          <p:cNvSpPr>
            <a:spLocks noGrp="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SP 800-28 (Guidelines on Active Content and Mobile Code , March 2008) defines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mobile code as programs (e.g., script, macro, or other portable instruction) that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 shipped unchanged to a heterogeneous collection of platforms and execute with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identical semantics.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Mobile code is transmitted from a remote system to a local system and then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executed on the local system without the user’s explicit instruction. Mobile code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often acts as a mechanism for a virus, worm, or Trojan horse to be transmitted to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user’s workstation. In other cases, mobile code takes advantage of vulnerabilities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perform its own exploits, such as unauthorized data access or root compromise.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Popular vehicles for mobile code include Java applets, ActiveX, JavaScript,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VBScript. The most common ways of using mobile code for malicious operations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local system are cross-site scripting, interactive and dynamic Web sites, e-mail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attachments, and downloads from untrusted sites or of untrusted software.</a:t>
            </a:r>
            <a:endParaRPr lang="en-US" dirty="0" smtClean="0">
              <a:latin typeface="Arial" pitchFamily="-84" charset="0"/>
              <a:ea typeface="ＭＳ Ｐゴシック" pitchFamily="-84" charset="-128"/>
              <a:cs typeface="ＭＳ Ｐゴシック" pitchFamily="-84" charset="-128"/>
            </a:endParaRPr>
          </a:p>
        </p:txBody>
      </p:sp>
      <p:sp>
        <p:nvSpPr>
          <p:cNvPr id="68612" name="Slide Number Placeholder 3"/>
          <p:cNvSpPr>
            <a:spLocks noGrp="1"/>
          </p:cNvSpPr>
          <p:nvPr>
            <p:ph type="sldNum" sz="quarter" idx="5"/>
          </p:nvPr>
        </p:nvSpPr>
        <p:spPr>
          <a:noFill/>
        </p:spPr>
        <p:txBody>
          <a:bodyPr/>
          <a:lstStyle/>
          <a:p>
            <a:fld id="{8ED500BF-8E28-0742-B361-B1269BCEEC10}" type="slidenum">
              <a:rPr lang="en-AU" smtClean="0">
                <a:latin typeface="Arial" pitchFamily="-84" charset="0"/>
              </a:rPr>
              <a:pPr/>
              <a:t>23</a:t>
            </a:fld>
            <a:endParaRPr lang="en-AU" dirty="0" smtClean="0">
              <a:latin typeface="Arial" pitchFamily="-8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CFCFF3A4-6C18-0A41-93F8-1A99D5893333}" type="slidenum">
              <a:rPr lang="en-AU">
                <a:latin typeface="Arial" pitchFamily="-84" charset="0"/>
              </a:rPr>
              <a:pPr/>
              <a:t>24</a:t>
            </a:fld>
            <a:endParaRPr lang="en-AU" dirty="0">
              <a:latin typeface="Arial" pitchFamily="-8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Another approach to exploiting software vulnerabilities involves the exploit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bugs in user applications to install malware. One common approach to this exploits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browser vulnerabilities so that when the user views a Web page controlled by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attacker, it contains code that exploits the browser bug to download and install malware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the system without the user’s knowledge or consent. This is known as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drive-by-download  and is a common exploit in recent attack kits. In most cases this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malware does not actively propagate as a worm does, but rather waits for unsuspecting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users to visit the malicious Web page in order to spread to their systems.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In general, drive-by-download attacks are aimed at anyone who visits a compromised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site and is vulnerable to the exploits used. Watering-hole attacks are a variant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this used in highly targeted attacks. The attacker researches their intended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victims to identify Web sites they are likely to visit and then scans these sites to identify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those with vulnerabilities that allow their compromise with a drive-by-download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 They then wait for one of their intended victims to visit one of the compromised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sites. Their attack code may even be written so that it will only infect systems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belonging to the target organization and take no action for other visitors to the site.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greatly increases the likelihood of the site compromise remaining undetected.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err="1" smtClean="0">
                <a:solidFill>
                  <a:schemeClr val="tx1"/>
                </a:solidFill>
                <a:latin typeface="Arial" pitchFamily="-107" charset="0"/>
                <a:ea typeface="ＭＳ Ｐゴシック" pitchFamily="-107" charset="-128"/>
                <a:cs typeface="ＭＳ Ｐゴシック" pitchFamily="-107" charset="-128"/>
              </a:rPr>
              <a:t>Malvertising</a:t>
            </a:r>
            <a:r>
              <a:rPr lang="en-US" sz="1200" kern="1200" baseline="0" dirty="0" smtClean="0">
                <a:solidFill>
                  <a:schemeClr val="tx1"/>
                </a:solidFill>
                <a:latin typeface="Arial" pitchFamily="-107" charset="0"/>
                <a:ea typeface="ＭＳ Ｐゴシック" pitchFamily="-107" charset="-128"/>
                <a:cs typeface="ＭＳ Ｐゴシック" pitchFamily="-107" charset="-128"/>
              </a:rPr>
              <a:t> is another technique used to place malware on Web sites without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actually compromising them. The attacker pays for advertisements that are highly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likely to be placed on their intended target Web sites, and which incorporate malware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them. Using these malicious adds, attackers can infect visitors to sites displaying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them. Again, the malware code may be dynamically generated to either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reduce the chance of detection or only infect specific systems.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Related variants can exploit bugs in common e-mail clients, such as the Klez</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mass-mailing worm seen in October 2001, which targeted a bug in the HTML handling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Microsoft’s Outlook and Outlook Express programs to automatically run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itself. Or, such malware may target common PDF viewers to also download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install malware without the user’s consent, when they view a malicious PDF document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[STEV11]. Such documents may be spread by spam e-mail or be part of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targeted phishing attack, as we discuss next.</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err="1" smtClean="0">
                <a:solidFill>
                  <a:schemeClr val="tx1"/>
                </a:solidFill>
                <a:latin typeface="Arial" pitchFamily="-107" charset="0"/>
                <a:ea typeface="ＭＳ Ｐゴシック" pitchFamily="-107" charset="-128"/>
                <a:cs typeface="ＭＳ Ｐゴシック" pitchFamily="-107" charset="-128"/>
              </a:rPr>
              <a:t>Clickjacking</a:t>
            </a:r>
            <a:r>
              <a:rPr lang="en-US" sz="1200" kern="1200" baseline="0" dirty="0" smtClean="0">
                <a:solidFill>
                  <a:schemeClr val="tx1"/>
                </a:solidFill>
                <a:latin typeface="Arial" pitchFamily="-107" charset="0"/>
                <a:ea typeface="ＭＳ Ｐゴシック" pitchFamily="-107" charset="-128"/>
                <a:cs typeface="ＭＳ Ｐゴシック" pitchFamily="-107" charset="-128"/>
              </a:rPr>
              <a:t>, also known as a user-interface (UI) redress attack , is a vulnerability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used by an attacker to collect an infected user’s clicks. The attacker can force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user to do a variety of things from adjusting the user’s computer settings to unwittingly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sending the user to Web sites that might have malicious code. Also, by taking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advantage of Adobe Flash or JavaScript, an attacker could even place a button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under or over a legitimate button, making it difficult for users to detect. A typical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 uses multiple transparent or opaque layers to trick a user into clicking on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button or link on another page when they were intending to click on the top level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page. Thus, the attacker is hijacking clicks meant for one page and routing them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another page, most likely owned by another application, domain, or both.</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Using a similar technique, keystrokes can also be hijacked. With a carefully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crafted combination of </a:t>
            </a:r>
            <a:r>
              <a:rPr lang="en-US" sz="1200" kern="1200" baseline="0" dirty="0" err="1" smtClean="0">
                <a:solidFill>
                  <a:schemeClr val="tx1"/>
                </a:solidFill>
                <a:latin typeface="Arial" pitchFamily="-107" charset="0"/>
                <a:ea typeface="ＭＳ Ｐゴシック" pitchFamily="-107" charset="-128"/>
                <a:cs typeface="ＭＳ Ｐゴシック" pitchFamily="-107" charset="-128"/>
              </a:rPr>
              <a:t>stylesheets</a:t>
            </a:r>
            <a:r>
              <a:rPr lang="en-US" sz="1200" kern="1200" baseline="0" dirty="0" smtClean="0">
                <a:solidFill>
                  <a:schemeClr val="tx1"/>
                </a:solidFill>
                <a:latin typeface="Arial" pitchFamily="-107" charset="0"/>
                <a:ea typeface="ＭＳ Ｐゴシック" pitchFamily="-107" charset="-128"/>
                <a:cs typeface="ＭＳ Ｐゴシック" pitchFamily="-107" charset="-128"/>
              </a:rPr>
              <a:t>, </a:t>
            </a:r>
            <a:r>
              <a:rPr lang="en-US" sz="1200" kern="1200" baseline="0" dirty="0" err="1" smtClean="0">
                <a:solidFill>
                  <a:schemeClr val="tx1"/>
                </a:solidFill>
                <a:latin typeface="Arial" pitchFamily="-107" charset="0"/>
                <a:ea typeface="ＭＳ Ｐゴシック" pitchFamily="-107" charset="-128"/>
                <a:cs typeface="ＭＳ Ｐゴシック" pitchFamily="-107" charset="-128"/>
              </a:rPr>
              <a:t>iframes</a:t>
            </a:r>
            <a:r>
              <a:rPr lang="en-US" sz="1200" kern="1200" baseline="0" dirty="0" smtClean="0">
                <a:solidFill>
                  <a:schemeClr val="tx1"/>
                </a:solidFill>
                <a:latin typeface="Arial" pitchFamily="-107" charset="0"/>
                <a:ea typeface="ＭＳ Ｐゴシック" pitchFamily="-107" charset="-128"/>
                <a:cs typeface="ＭＳ Ｐゴシック" pitchFamily="-107" charset="-128"/>
              </a:rPr>
              <a:t>, and text boxes, a user can be led to believe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they are typing in the password to their e-mail or bank account but are instead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typing into an invisible frame controlled by the attacker.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There is a wide variety of techniques for accomplishing a </a:t>
            </a:r>
            <a:r>
              <a:rPr lang="en-US" sz="1200" kern="1200" baseline="0" dirty="0" err="1" smtClean="0">
                <a:solidFill>
                  <a:schemeClr val="tx1"/>
                </a:solidFill>
                <a:latin typeface="Arial" pitchFamily="-107" charset="0"/>
                <a:ea typeface="ＭＳ Ｐゴシック" pitchFamily="-107" charset="-128"/>
                <a:cs typeface="ＭＳ Ｐゴシック" pitchFamily="-107" charset="-128"/>
              </a:rPr>
              <a:t>clickjacking</a:t>
            </a:r>
            <a:r>
              <a:rPr lang="en-US" sz="1200" kern="1200" baseline="0" dirty="0" smtClean="0">
                <a:solidFill>
                  <a:schemeClr val="tx1"/>
                </a:solidFill>
                <a:latin typeface="Arial" pitchFamily="-107" charset="0"/>
                <a:ea typeface="ＭＳ Ｐゴシック" pitchFamily="-107" charset="-128"/>
                <a:cs typeface="ＭＳ Ｐゴシック" pitchFamily="-107" charset="-128"/>
              </a:rPr>
              <a:t> attack,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new techniques are developed as defenses to older techniques are put in place.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[NIEM11] and [STON10] are useful discussions.</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25</a:t>
            </a:fld>
            <a:endParaRPr lang="en-AU"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Unsolicited bulk e-mail, commonly known as spam, imposes significant costs 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both the network infrastructure needed to relay this traffic and on users who need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filter their legitimate e-mails out of this flood. In response to the explosive growth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spam, there has been the equally rapid growth of the </a:t>
            </a:r>
            <a:r>
              <a:rPr lang="en-US" sz="1200" kern="1200" baseline="0" dirty="0" err="1" smtClean="0">
                <a:solidFill>
                  <a:schemeClr val="tx1"/>
                </a:solidFill>
                <a:latin typeface="Arial" pitchFamily="-107" charset="0"/>
                <a:ea typeface="ＭＳ Ｐゴシック" pitchFamily="-107" charset="-128"/>
                <a:cs typeface="ＭＳ Ｐゴシック" pitchFamily="-107" charset="-128"/>
              </a:rPr>
              <a:t>antispam</a:t>
            </a:r>
            <a:r>
              <a:rPr lang="en-US" sz="1200" kern="1200" baseline="0" dirty="0" smtClean="0">
                <a:solidFill>
                  <a:schemeClr val="tx1"/>
                </a:solidFill>
                <a:latin typeface="Arial" pitchFamily="-107" charset="0"/>
                <a:ea typeface="ＭＳ Ｐゴシック" pitchFamily="-107" charset="-128"/>
                <a:cs typeface="ＭＳ Ｐゴシック" pitchFamily="-107" charset="-128"/>
              </a:rPr>
              <a:t> industry, which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provides products to detect and filter spam e-mails. This has led to an arms race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between the spammers devising techniques to sneak their content through and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defenders taking efforts to block them. In recent years, the volume of spam e-mail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has started to decline. One reason is the rapid growth of attacks, including spam,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spread via social media networks. This reflects the rapid growth in use of these networks,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which form a new arena for attackers to exploit [SYMA13].</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While some spam is sent from legitimate mail servers, most recent spam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sent by botnets using compromised user systems, as we discuss in Section 10.6.</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significant portion of spam e-mail content is just advertising, trying to convince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recipient to purchase some product online, or used in scams, such as stock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scams or money mule job ads. But spam is also a significant carrier of malware.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e-mail may have an attached document, which, if opened, may exploit a software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vulnerability to install malware on the user’s system, as we discussed in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previous section. Or, it may have an attached Trojan horse program or scripting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code that, if run, also installs malware on the user’s system. Some trojans avoid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need for user agreement by exploiting a software vulnerability in order to install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themselves, as we discuss next. Finally the spam may be used in a phishing attack,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typically directing the user either to a fake Web site that mirrors some legitimate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service, such as an online banking site, where it attempts to capture the user’s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login and password details, or to complete some form with sufficient personal details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allow the attacker to impersonate the user in an identity theft. All of these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uses make spam e-mails a significant security concern. However, in many cases it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requires the user’s active choice to view the e-mail and any attached document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permit the installation of some program, in order for the compromise to occur.</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26</a:t>
            </a:fld>
            <a:endParaRPr lang="en-AU"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Trojan horse is a useful, or apparently useful, program or utility containing hidden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code that, when invoked, performs some unwanted or harmful function.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Trojan horse programs can be used to accomplish functions indirectly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attacker could not accomplish directly. For example, to gain access to sensitive,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personal information stored in the files of a user, an attacker could create a Trojan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horse program that, when executed, scans the user’s files for the desired sensitive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information and sends a copy of it to the attacker via a Web form or e-mail or text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message. The author could then entice users to run the program by incorporating it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into a game or useful utility program and making it available via a known software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distribution site or app store. This approach has been used recently with utilities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“claim” to be the latest antivirus scanner, or security update, for systems, but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which are actually malicious trojans, often carrying payloads such as spyware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searches for banking credentials. Hence, users need to take precautions to validate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source of any software they install.</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Trojan horses fit into one of three models: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Continuing to perform the function of the original program and additionally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performing a separate malicious activity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Continuing to perform the function of the original program but modifying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function to perform malicious activity (e.g., a Trojan horse version of a login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program that collects passwords) or to disguise other malicious activity (e.g.,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Trojan horse version of a process-listing program that does not display certain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processes that are malicious)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Performing a malicious function that completely replaces the function of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original program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Some trojans avoid the requirement for user assistance by exploiting some software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vulnerability to enable their automatic installation and execution. In this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they share some features of a worm, but unlike it, they do not replicate. A prominent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example of such an attack was the Hydraq Trojan used in Operation Aurora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2009 and early 2010. This exploited a vulnerability in Internet Explorer to install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itself and targeted several high-profile companies [SYMA13]. It was typically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distributed either by spam e-mail or via a compromised Web site using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“drive-by-download.”</a:t>
            </a:r>
          </a:p>
          <a:p>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27</a:t>
            </a:fld>
            <a:endParaRPr lang="en-AU"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Once malware is active on the target system, the next concern is what actions it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will take on this system, that is, what payload does it carry. Some malware has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nonexistent or nonfunctional payload. Its only purpose, either deliberate or due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accidental early release, is to spread. More commonly, it carries one or more payloads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perform covert actions for the attacker.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 early payload seen in a number of viruses and worms resulted in data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destruction on the infected system when certain trigger conditions were met [WEAV03].</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related payload is one that displays unwanted messages or content on the user’s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 when triggered. More seriously, another variant attempts to inflict real-world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damage on the system. All of these actions target the integrity of the computer system’s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software or hardware, or of the user’s data. These changes may not occur immediately,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but only when specific trigger conditions are met that satisfy their logic-bomb code.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 an alternative to just destroying data, some malware encrypts the user’s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data and demands payment in order to access the key needed to recover this information.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is sometimes known as ransomware . The PC Cyborg Trojan seen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1989 was an early example of this. However, around mid-2006 a number of worms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trojans, such as the Gpcode Trojan, that used public-key cryptography with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increasingly larger key sizes to encrypt data. The user needed to pay a ransom or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make a purchase from certain sites, in order to receive the key to decrypt this data.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While earlier instances used weaker cryptography that could be cracked without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paying the ransom, the later versions using public-key cryptography with large key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sizes could not be broken this way.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further variant of system corruption payloads aims to cause damage to physical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equipment. The infected system is clearly the device most easily targeted.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Chernobyl virus not only corrupts data, it attempts to rewrite the BIOS code used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to initially boot the computer. If it is successful, the boot process fails, and the system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unusable until the BIOS chip is either reprogrammed or replaced.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Stuxnet worm targets some specific industrial control system software 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its key payload [CHEN11]. If control systems using certain Siemens industrial control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software with a specific configuration of devices are infected, then the worm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replaces the original control code with code that deliberately drives the controlled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equipment outside its normal operating range, resulting in the failure of the attached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equipment. The centrifuges used in the Iranian uranium enrichment program were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strongly suspected as the target, with reports of much higher than normal failure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rates observed in them over the period when this worm was active. As noted in our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earlier discussion, this has raised concerns over the use of sophisticated targeted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malware for industrial sabotage.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key component of data-corrupting malware is the logic bomb. The logic bomb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code embedded in the malware that is set to “explode” when certain conditions 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met. Examples of conditions that can be used as triggers for a logic bomb are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presence or absence of certain files or devices on the system, a particular day of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week or date, a particular version or configuration of some software, or a particular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user running the application. Once triggered, a bomb may alter or delete data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entire files, cause a machine halt, or do some other damage. All of the examples we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describe in this section include such code.</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28</a:t>
            </a:fld>
            <a:endParaRPr lang="en-AU"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next category of payload we discuss is where the malware subverts the computational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network resources of the infected system for use by the attacker. Such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 is known as a bot (robot), zombie, or drone, and secretly takes over another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Internet-attached computer and then uses that computer to launch or manage attacks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are difficult to trace to the bot’s creator. The bot is typically planted on hundreds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thousands of computers belonging to unsuspecting third parties. The collection of bots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often is capable of acting in a coordinated manner; such a collection is referred to as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botnet . This type of payload attacks the integrity and availability of the infected system.</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29</a:t>
            </a:fld>
            <a:endParaRPr lang="en-AU"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5E27B185-AD4A-5540-8B30-851C3A4AC8F7}" type="slidenum">
              <a:rPr lang="en-AU">
                <a:latin typeface="Arial" pitchFamily="-84" charset="0"/>
              </a:rPr>
              <a:pPr/>
              <a:t>3</a:t>
            </a:fld>
            <a:endParaRPr lang="en-AU" dirty="0">
              <a:latin typeface="Arial" pitchFamily="-8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terminology in this area presents problems because of a lack of universal agreement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all of the terms and because some of the categories overlap. Table 10.1 is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useful guide to some of the terms in use.</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[HONE05] lists the following uses of bots:</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Distributed denial-of-service (DDoS) attacks: A DDoS attack is an attack on</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 computer system or network that causes a loss of service to users. We examine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DDoS attacks in Section 10.10.</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Spamming: With the help of a botnet and thousands of bots, an attacker is able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to send massive amounts of bulk e-mail (spam).</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Sniffing traffic: Bots can also use a packet sniffer to watch for interesting cleartext</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data passing by a compromised machine. The sniffers are mostly used to</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retrieve sensitive information like usernames and passwords.</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Keylogging: If the compromised machine uses encrypted communication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channels (e.g., HTTPS or POP3S), then just sniffing the network packets 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victim’s computer is useless because the appropriate key to decrypt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packets is missing. But by using a keylogger, which captures keystrokes on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infected machine, an attacker can retrieve sensitive information.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Spreading new malware: Botnets are used to spread new bots. This is very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easy since all bots implement mechanisms to download and execute a file via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HTTP or FTP. A botnet with 10,000 hosts that acts as the start base for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worm or mail virus allows very fast spreading and thus causes more harm.</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Installing advertisement add-ons and browser helper objects (BHOs): Botnets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can also be used to gain financial advantages. This works by setting up a fake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Web site with some advertisements: The operator of this Web site negotiates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deal with some hosting companies that pay for clicks on ads. With the help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botnet, these clicks can be “automated” so that instantly a few thousand bots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click on the pop-ups. This process can be further enhanced if the bot hijacks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start-page of a compromised machine so that the “clicks” are executed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each time the victim uses the browser.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Attacking IRC chat networks: Botnets are also used for attacks against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Internet Relay Chat (IRC) networks. Popular among attackers is the so-called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clone attack: In this kind of attack, the controller orders each bot to connect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large number of clones to the victim IRC network. The victim is flooded by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service requests from thousands of bots or thousands of channel-joins by these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cloned bots. In this way, the victim IRC network is brought down, similar to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DDoS attack.</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Manipulating online polls/games: Online polls/games are getting more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more attention and it is rather easy to manipulate them with botnets. Since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every bot has a distinct IP address, every vote will have the same credibility 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vote cast by a real person. Online games can be manipulated in a similar way.</a:t>
            </a:r>
            <a:endParaRPr lang="en-US" b="0"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30</a:t>
            </a:fld>
            <a:endParaRPr lang="en-AU"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remote control facility is what distinguishes a bot from a worm. A worm propagates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itself and activates itself, whereas a bot is controlled from some central facility,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 least initially.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typical means of implementing the remote control facility is on an IRC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server. All bots join a specific channel on this server and treat incoming messages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 commands. More recent botnets tend to avoid IRC mechanisms and use covert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communication channels via protocols such as HTTP. Distributed control mechanisms,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using peer-to-peer protocols, are also used, to avoid a single point of failure.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Once a communications path is established between a control module and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bots, the control module can activate the bots. In its simplest form, the control module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simply issues command to the bot that causes the bot to execute routines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are already implemented in the bot. For greater flexibility, the control module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issue update commands that instruct the bots to download a file from some Internet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location and execute it. The bot in this latter case becomes a more general-purpose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tool that can be used for multiple attacks.</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31</a:t>
            </a:fld>
            <a:endParaRPr lang="en-AU"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Typically, users send their login and password credentials to banking, gaming,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related sites over encrypted communication channels (e.g., HTTPS or POP3S),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which protect them from capture by monitoring network packets. To bypass this,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 attacker can install a keylogger , which captures keystrokes on the infected machine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allow an attacker to monitor this sensitive information. Since this would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result in the attacker receiving a copy of all text entered on the compromised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machine, keyloggers typically implement some form of filtering mechanism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only returns information close to desired keywords (e.g., “login” or “password”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“paypal.com”).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response to the use of keyloggers, some banking and other sites switched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using a graphical applet to enter critical information, such as passwords. Since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these do not use text entered via the keyboard, traditional keyloggers do not capture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information. In response, attackers developed more general spyware  payloads,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which subvert the compromised machine to allow monitoring of a wide range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activity on the system. This may include monitoring the history and content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browsing activity, redirecting certain Web page requests to fake sites controlled by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attacker, dynamically modifying data exchanged between the browser and certain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Web sites of interest. All of which can result in significant compromise of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user’s personal information.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Another approach used to capture a user’s login and password credentials is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include a URL in a spam e-mail that links to a fake Web site controlled by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attacker, but which mimics the login page of some banking, gaming, or similar site.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is normally included in some message suggesting that urgent action is required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the user to authenticate his or her account, to prevent it being locked. If the user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careless, and doesn’t realize that he or she is being conned, then following the link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supplying the requested details will certainly result in the attackers exploiting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user’s account using the captured credentials.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More generally, such a spam e-mail may direct a user to a fake Web site controlled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the attacker or to complete some enclosed form and return to an e-mail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accessible to the attacker, which is used to gather a range of private, personal,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information on the user. Given sufficient details, the attacker can then “assume”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user’s identity for the purpose of obtaining credit or sensitive access to other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resources. This is known as a phishing  attack, which exploits social engineering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leverage user’s trust by masquerading as communications from a trusted source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[GOLD10].</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Such general spam e-mails are typically widely distributed to very large numbers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users, often via a botnet. While the content will not match appropriate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trusted sources for a significant fraction of the recipients, the attackers rely on it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reaching sufficient users of the named trusted source, a gullible portion of whom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will respond, for it to be profitable.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more dangerous variant of this is the spear-phishing  attack. This again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 e-mail claiming to be from a trusted source. However, the recipients are carefully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researched by the attacker, and each e-mail is carefully crafted to suit its recipient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specifically, often quoting a range of information to convince him or her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its authenticity. This greatly increases the likelihood of the recipient responding 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desired by the attacker.</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32</a:t>
            </a:fld>
            <a:endParaRPr lang="en-AU"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backdoor , also known as a trapdoor , is a secret entry point into a program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allows someone who is aware of the backdoor to gain access without going through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usual security access procedures. The backdoor is code that recognizes some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special sequence of input or is triggered by being run from a certain user ID or by 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unlikely sequence of events.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backdoor is usually implemented as a network service listening on some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nonstandard port that the attacker can connect to and issue commands through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 run on the compromised system.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 is difficult to implement operating system controls for backdoors in applications.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Security measures must focus on the program development and software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update activities, and on programs that wish to offer a network service.</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33</a:t>
            </a:fld>
            <a:endParaRPr lang="en-AU"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rootkit is a set of programs installed on a system to maintain covert access to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 with administrator (or root)  privileges, while hiding evidence of its presence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the greatest extent possible. This provides access to all the functions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services of the operating system. The rootkit alters the host’s standard functionality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a malicious and stealthy way. With root access, an attacker has complete control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the system and can add or change programs and files, monitor processes, send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receive network traffic, and get backdoor access on demand.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rootkit can make many changes to a system to hide its existence, making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 difficult for the user to determine that the rootkit is present and to identify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what changes have been made. In essence, a rootkit hides by subverting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mechanisms that monitor and report on the processes, files, and registries on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computer.</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34</a:t>
            </a:fld>
            <a:endParaRPr lang="en-AU"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rootkit can be classified using the following characteristics: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Persistent:  Activates each time the system boots. The rootkit must store code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a persistent store, such as the registry or file system, and configure a method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which the code executes without user intervention. This means it is easier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detect, as the copy in persistent storage can potentially be scanned.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Memory based:  Has no persistent code and therefore cannot survive a reboot.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However, because it is only in memory, it can be harder to detect.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User mode:  Intercepts calls to APIs (application program interfaces)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modifies returned results. For example, when an application performs a directory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listing, the return results don’t include entries identifying the files associated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 the rootkit.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Kernel mode:  Can intercept calls to native APIs in kernel mode.  The rootkit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can also hide the presence of a malware process by removing it from the kernel’s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list of active processes.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Virtual machine based:  This type of rootkit installs a lightweight virtual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machine monitor and then runs the operating system in a virtual machine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above it. The rootkit can then transparently intercept and modify states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events occurring in the virtualized system.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External mode:  The malware is located outside the normal operation mode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the targeted system, in BIOS or system management mode, where it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directly access hardware.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classification shows a continuing arms race between rootkit authors, who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exploit ever more stealthy mechanisms to hide their code, and those who develop</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mechanisms to harden systems against such subversion or to detect when it has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occurred.</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35</a:t>
            </a:fld>
            <a:endParaRPr lang="en-AU"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SP 800-83</a:t>
            </a:r>
            <a:r>
              <a:rPr lang="en-US" sz="1200" b="0" kern="1200" baseline="0" dirty="0" smtClean="0">
                <a:solidFill>
                  <a:schemeClr val="tx1"/>
                </a:solidFill>
                <a:latin typeface="Arial" pitchFamily="-107" charset="0"/>
                <a:ea typeface="ＭＳ Ｐゴシック" pitchFamily="-107" charset="-128"/>
                <a:cs typeface="ＭＳ Ｐゴシック" pitchFamily="-107" charset="-128"/>
              </a:rPr>
              <a:t> lists four main elements of prevention: policy, awareness, vulnerability</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mitigation, and threat mitigation. Having a suitable policy to address malware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prevention provides a basis for implementing appropriate preventative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countermeasures.</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One of the first countermeasures that should be employed is to ensure all</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systems are as current as possible, with all patches applied, in order to reduce the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number of vulnerabilities that might be exploited on the system. The next is to set</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appropriate access controls on the applications and data stored on the system, to</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reduce the number of files that any user can access, and hence potentially infect or</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corrupt, as a result of them executing some malware code. These measures directly</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target the key propagation mechanisms used by worms, viruses, and some trojans.</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The third common propagation mechanism, which targets users in a social</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engineering attack, can be countered using appropriate user awareness and training.</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This aims to equip users to be more aware of these attacks, and less likely to take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actions that result in their compromise </a:t>
            </a:r>
            <a:r>
              <a:rPr lang="en-US" sz="1200" kern="1200" baseline="0" dirty="0" smtClean="0">
                <a:solidFill>
                  <a:schemeClr val="tx1"/>
                </a:solidFill>
                <a:latin typeface="Arial" pitchFamily="-107" charset="0"/>
                <a:ea typeface="ＭＳ Ｐゴシック" pitchFamily="-107" charset="-128"/>
                <a:cs typeface="ＭＳ Ｐゴシック" pitchFamily="-107" charset="-128"/>
              </a:rPr>
              <a:t> SP 800-83 </a:t>
            </a:r>
            <a:r>
              <a:rPr lang="en-US" sz="1200" b="0" kern="1200" baseline="0" dirty="0" smtClean="0">
                <a:solidFill>
                  <a:schemeClr val="tx1"/>
                </a:solidFill>
                <a:latin typeface="Arial" pitchFamily="-107" charset="0"/>
                <a:ea typeface="ＭＳ Ｐゴシック" pitchFamily="-107" charset="-128"/>
                <a:cs typeface="ＭＳ Ｐゴシック" pitchFamily="-107" charset="-128"/>
              </a:rPr>
              <a:t>provides examples of suitable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awareness issues.</a:t>
            </a:r>
            <a:endParaRPr lang="en-US" b="0"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36</a:t>
            </a:fld>
            <a:endParaRPr lang="en-AU"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If prevention fails, then technical mechanisms can be used to support the following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threat mitigation options: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Detection:  Once the infection has occurred, determine that it has occurred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locate the malware.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Identification:  Once detection has been achieved, identify the specific malware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has infected the system.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Removal:  Once the specific malware has been identified, remove all traces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malware virus from all infected systems so that it cannot spread further.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If detection succeeds but either identification or removal is not possible,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then the alternative is to discard any infected or malicious files and reload a clean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backup version. In the case of some particularly nasty infections, this may require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complete wipe of all storage, and rebuild of the infected system from known clean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media.</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begin, let us consider some requirements for effective malware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countermeasures: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Generality:  The approach taken should be able to handle a wide variety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Timeliness:  The approach should respond quickly so as to limit the number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infected programs or systems and the consequent activity.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Resiliency:  The approach should be resistant to evasion techniques employed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attackers to hide the presence of their malware.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Minimal denial-of-service costs:  The approach should result in minimal reduction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capacity or service due to the actions of the countermeasure software,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should not significantly disrupt normal operation.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Transparency: The countermeasure software and devices should not require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modification to existing (legacy) OSs, application software, and hardware.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Global and local coverage: The approach should be able to deal with attack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sources both from outside and inside the enterprise network.</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Achieving all these requirements often requires the use of multiple approaches.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Detection of the presence of malware can occur in a number of locations. It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may occur on the infected system, where some host-based “antivirus” program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running, monitoring data imported into the system, and the execution and behavior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programs running on the system. Or, it may take place as part of the perimeter security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mechanisms used in an organization’s firewall and intrusion detection systems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(IDSs). Lastly, detection may use distributed mechanisms that gather data from both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host-based and perimeter sensors, potentially over a large number of networks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organizations, in order to obtain the largest scale view of the movement of malware.</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37</a:t>
            </a:fld>
            <a:endParaRPr lang="en-AU"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first location where antivirus software is used is on each end system. This gives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software the maximum access to information not only on the behavior of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malware as it interacts with the targeted system but also on the smallest overall view</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malware activity. The use of antivirus software on personal computers is now</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widespread, in part caused by the explosive growth in malware volume and activity.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Advances in virus and other malware technology, and in antivirus technology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other countermeasures, go hand in hand. Early malware used relatively simple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easily detected code, and hence could be identified and purged with relatively simple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antivirus software packages. As the malware arms race has evolved, both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malware code and, necessarily, antivirus software have grown more complex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sophisticated.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[STEP93] identifies four generations of antivirus software: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First generation:  Simple scanners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Second generation:  Heuristic scanners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Third generation:  Activity traps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Fourth generation:  Full-featured protection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first-generation  scanner requires a malware signature to identify the malware.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signature may contain “wildcards” but matches essentially the same structure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bit pattern in all copies of the malware. Such signature-specific scanners 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limited to the detection of known malware. Another type of first-generation scanner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maintains a record of the length of programs and looks for changes in length as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result of virus infection.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second-generation  scanner does not rely on a specific signature. Rather,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scanner uses heuristic rules to search for probable malware instances. One class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such scanners looks for fragments of code that are often associated with malware.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example, a scanner may look for the beginning of an encryption loop used in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polymorphic virus and discover the encryption key. Once the key is discovered,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scanner can decrypt the malware to identify it, and then remove the infection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return the program to service.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Another second-generation approach is integrity checking. A checksum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 appended to each program. If malware alters or replaces some program without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changing the checksum, then an integrity check will catch this change. To counter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malware that is sophisticated enough to change the checksum when it alters a program,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 encrypted hash function can be used. The encryption key is stored separately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from the program so that the malware cannot generate a new hash code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encrypt that. By using a hash function rather than a simpler checksum, the malware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prevented from adjusting the program to produce the same hash code as before.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If a protected list of programs in trusted locations is kept, this approach can also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detect attempts to replace or install rogue code or programs in these locations.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Third-generation  programs are memory-resident programs that identify malware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its actions rather than its structure in an infected program. Such programs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advantage that it is not necessary to develop signatures and heuristics for a wide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array of malware. Rather, it is necessary only to identify the small set of actions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indicate that malicious activity is being attempted and then to intervene.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Fourth-generation  products are packages consisting of a variety of antivirus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techniques used in conjunction. These include scanning and activity trap components.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addition, such a package includes access control capability, which limits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ability of malware to penetrate a system and then limits the ability of a malware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update files in order to propagate.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arms race continues. With fourth-generation packages, a more comprehensive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defense strategy is employed, broadening the scope of defense to more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general-purpose computer security measures. These include more sophisticated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antivirus approaches. We now highlight two of the most important.</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38</a:t>
            </a:fld>
            <a:endParaRPr lang="en-AU"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Unlike heuristics or fingerprint-based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scanners, behavior-blocking software  integrates with the operating system of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host computer and monitors program behavior in real time for malicious actions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[CONR02, NACH02]. The behavior blocking software then blocks potentially malicious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actions before they have a chance to affect the system. Monitored behaviors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can include the following:</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Attempts to open, view, delete, and/or modify files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Attempts to format disk drives and other unrecoverable disk operations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Modifications to the logic of executable files or macros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Modification of critical system settings, such as start-up settings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Scripting of e-mail and instant messaging clients to send executable content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Initiation of network communications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Because a behavior blocker can block suspicious software in real time, it has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 advantage over such established antivirus detection techniques as fingerprinting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 heuristics. There are literally trillions of different ways to obfuscate and rearrange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instructions of a virus or worm, many of which will evade detection by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fingerprint scanner or heuristic. But eventually, malicious code must make a well defined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request to the operating system. Given that the behavior blocker can intercept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all such requests, it can identify and block malicious actions regardless of how</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obfuscated the program logic appears to be.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Behavior blocking alone has limitations. Because the malicious code must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run on the target machine before all its behaviors can be identified, it can cause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harm before it has been detected and blocked. For example, a new item of malware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might shuffle a number of seemingly unimportant files around the hard drive before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modifying a single file and being blocked. Even though the actual modification was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blocked, the user may be unable to locate his or her files, causing a loss to productivity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 possibly having worse consequences.</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39</a:t>
            </a:fld>
            <a:endParaRPr lang="en-AU"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45BE2DDE-D830-2E43-873F-AB31E062C846}" type="slidenum">
              <a:rPr lang="en-AU">
                <a:latin typeface="Arial" pitchFamily="-84" charset="0"/>
              </a:rPr>
              <a:pPr/>
              <a:t>4</a:t>
            </a:fld>
            <a:endParaRPr lang="en-AU" dirty="0">
              <a:latin typeface="Arial" pitchFamily="-84" charset="0"/>
            </a:endParaRPr>
          </a:p>
        </p:txBody>
      </p:sp>
      <p:sp>
        <p:nvSpPr>
          <p:cNvPr id="23555" name="Rectangle 1026"/>
          <p:cNvSpPr>
            <a:spLocks noGrp="1" noRot="1" noChangeAspect="1" noChangeArrowheads="1" noTextEdit="1"/>
          </p:cNvSpPr>
          <p:nvPr>
            <p:ph type="sldImg"/>
          </p:nvPr>
        </p:nvSpPr>
        <p:spPr>
          <a:ln/>
        </p:spPr>
      </p:sp>
      <p:sp>
        <p:nvSpPr>
          <p:cNvPr id="23556"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Although a range of schemes can be used, one useful approach classifies malware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into two broad categories, based first on how it spreads or propagates to reach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desired targets and then on the actions or payloads it performs once a target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reached.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Propagation mechanisms include infection of existing executable or interpreted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content by viruses that is subsequently spread to other systems; exploit of software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vulnerabilities either locally or over a network by worms or drive-by-downloads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allow the malware to replicate; and social engineering attacks that convince users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bypass security mechanisms to install trojans or to respond to phishing attacks.</a:t>
            </a:r>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next location where antivirus software is used is on an organization’s firewall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IDS. It is typically included in e-mail and Web proxy services running on these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systems. It may also be included in the traffic analysis component of an IDS. This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gives the antivirus software access to malware in transit over a network connection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any of the organization’s systems, providing a larger-scale view of malware activity.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software may also include intrusion prevention measures, blocking the flow</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any suspicious traffic, thus preventing it reaching and compromising some target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 either inside or outside the organization.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However, this approach is limited to scanning the malware content, as it does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not have access to any behavior observed when it runs on an infected system. Two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types of monitoring software may be used: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Ingress monitors:  These are located at the border between the enterprise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network and the Internet. They can be part of the ingress-filtering software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a border router or external firewall or a separate passive monitor.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honeypot can also capture incoming malware traffic. An example of a detection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technique for an ingress monitor is to look for incoming traffic to unused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local IP addresses.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Egress monitors:  These can be located at the egress point of individual LANs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the enterprise network as well as at the border between the enterprise network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the Internet. In the former case, the egress monitor can be part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egress-filtering software of a LAN router or switch. As with ingress monitors,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external firewall or a honeypot can house the monitoring software.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Indeed, the two types of monitors can be collocated. The egress monitor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designed to catch the source of a malware attack by monitoring outgoing traffic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signs of scanning or other suspicious behavior.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Perimeter monitoring can also assist in detecting and responding to botnet activity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detecting abnormal traffic patterns associated with this activity. Once bots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are activated and an attack is underway, such monitoring can be used to detect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 However, the primary objective is to try to detect and disable the botnet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during its construction phase, using the various scanning techniques we have just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discussed, identifying and blocking the malware that is used to propagate this type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payload.</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40</a:t>
            </a:fld>
            <a:endParaRPr lang="en-AU"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There is considerable overlap in techniques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dealing with viruses and worms. Once a worm is resident on a machine, antivirus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software can be used to detect it, and possibly remove it. In addition, because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worm propagation generates considerable network activity, perimeter network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activity and usage monitoring can form the basis of a worm defense. Following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[JHI07], we list six classes of worm defense that address the network activity it may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generate: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Signature-based worm scan filtering:  This type of approach generates a worm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signature, which is then used to prevent worm scans from entering/leaving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network/host. Typically, this approach involves identifying suspicious flows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generating a worm signature. This approach is vulnerable to the use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polymorphic worms: Either the detection software misses the worm or, if it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sufficiently sophisticated to deal with polymorphic worms, the scheme may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take a long time to react. [NEWS05] is an example of this approach.</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 Filter-based worm containment:  This approach is similar to class A but focuses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worm content rather than a scan signature. The filter checks a message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determine if it contains worm code. An example is Vigilante [COST05],</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which relies on collaborative worm detection at end hosts. This approach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 quite effective but requires efficient detection algorithms and rapid alert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dissemination.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  Payload-classification-based worm containment: These network-based techniques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examine packets to see if they contain a worm. Various anomaly detection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techniques can be used, but care is needed to avoid high levels of false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positives or negatives. An example of this approach, which looks for exploit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code in network flows, is reported in [CHIN05]. This approach does not generate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signatures based on byte patterns but rather looks for control and data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flow structures that suggest an exploit.</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41</a:t>
            </a:fld>
            <a:endParaRPr lang="en-AU"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D.  Threshold random walk (TRW) scan detection: TRW exploits randomness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picking destinations to connect to as a way of detecting if a scanner is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operation [JUNG04]. TRW is suitable for deployment in high-speed, lowcost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network devices. It is effective against the common behavior seen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worm scans.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  Rate limiting: This class limits the rate of scanlike traffic from an infected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host. Various strategies can be used, including limiting the number of new</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machines a host can connect to in a window of time, detecting a high connection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failure rate, and limiting the number of unique IP addresses a host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scan in a window of time. [CHEN04] is an example. This class of countermeasures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may introduce longer delays for normal traffic. This class is also not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suited for slow, stealthy worms that spread slowly to avoid detection based 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activity level.</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  Rate halting: This approach immediately blocks outgoing traffic when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threshold is exceeded either in outgoing connection rate or in diversity of connection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attempts [JHI07]. The approach must include measures to quickly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unblock mistakenly blocked hosts in a transparent way. Rate halting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integrate with a signature- or filter-based approach so that once a signature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filter is generated, every blocked host can be unblocked. Rate halting appears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offer a very effective countermeasure. As with rate limiting, rate-halting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techniques are not suitable for slow, stealthy worms.</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42</a:t>
            </a:fld>
            <a:endParaRPr lang="en-AU"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FE2126C6-073E-E845-92F1-FD1ABA118F7C}" type="slidenum">
              <a:rPr lang="en-AU">
                <a:latin typeface="Arial" pitchFamily="-84" charset="0"/>
              </a:rPr>
              <a:pPr/>
              <a:t>43</a:t>
            </a:fld>
            <a:endParaRPr lang="en-AU" dirty="0">
              <a:latin typeface="Arial" pitchFamily="-8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473075" y="4343400"/>
            <a:ext cx="5975350" cy="4478338"/>
          </a:xfrm>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final location where antivirus software is used is in a distributed configuration.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 gathers data from a large number of both host-based and perimeter sensors,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relays this intelligence to a central analysis system able to correlate and analyze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data, which can then return updated signatures and behavior patterns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enable all of the coordinated systems to respond and defend against malware attacks.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number of such systems have been proposed. We discuss one such approach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remainder of this section.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Figure 10.4 shows an example of a distributed worm countermeasure architecture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(based on [SIDI05]). The system works as follows (numbers in figure refer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numbers in the following list):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Sensors deployed at various network locations detect a potential worm.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sensor logic can also be incorporated in IDS sensors.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The sensors send alerts to a central server, which correlates and analyzes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incoming alerts. The correlation server determines the likelihood that a worm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 is being observed and the key characteristics of the attack.</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3. The server forwards its information to a protected environment, where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potential worm may be sandboxed for analysis and testing.</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4. The protected system tests the suspicious software against an appropriately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instrumented version of the targeted application to identify the vulnerability.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5. The protected system generates one or more software patches and tests these.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6. If the patch is not susceptible to the infection and does not compromise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application’s functionality, the system sends the patch to the application host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update the targeted application.</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98461419-8674-ED4E-9B3B-8ECF3E70C8C0}" type="slidenum">
              <a:rPr lang="en-AU">
                <a:latin typeface="Arial" pitchFamily="-84" charset="0"/>
              </a:rPr>
              <a:pPr/>
              <a:t>44</a:t>
            </a:fld>
            <a:endParaRPr lang="en-AU" dirty="0">
              <a:latin typeface="Arial" pitchFamily="-84" charset="0"/>
            </a:endParaRPr>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denial-of-service (DoS) attack is an attempt to prevent legitimate users of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service from using that service. When this attack comes from a single host or network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node, then it is simply referred to as a DoS attack. A more serious threat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posed by a DDoS attack. DDoS attacks make computer systems inaccessible by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flooding servers, networks, or even end-user systems with useless traffic so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legitimate users can no longer gain access to those resources. In a typical DDoS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 a large number of compromised hosts are amassed to send useless packets.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section is concerned with DDoS attacks. First, we look at the nature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types of attacks. Next, we examine methods by which an attacker is able to recruit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network of hosts for attack launch. Finally, this section looks at countermeasures.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DDoS attack attempts to consume the target’s resources so that it cannot provide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service. One way to classify DDoS attacks is in terms of the type of resource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consumed. Broadly speaking, the resource consumed is either an internal host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resource on the target system or data transmission capacity in the local network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which the target is attacked.</a:t>
            </a:r>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CBED023-F664-CA4E-BF30-DB05776FC4D5}" type="slidenum">
              <a:rPr lang="en-AU">
                <a:latin typeface="Arial" pitchFamily="-84" charset="0"/>
              </a:rPr>
              <a:pPr/>
              <a:t>45</a:t>
            </a:fld>
            <a:endParaRPr lang="en-AU" dirty="0">
              <a:latin typeface="Arial" pitchFamily="-84" charset="0"/>
            </a:endParaRPr>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simple example of an internal resource attack  is the SYN flood attack.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Figure 10.5a shows the steps involved: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The attacker takes control of multiple hosts over the Internet, instructing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them to contact the target Web server.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The slave hosts begin sending TCP/IP SYN (synchronize/initialization) packets,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 erroneous return IP address information, to the target.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3.  Each SYN packet is a request to open a TCP connection. For each such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packet, the Web server responds with a SYN/ACK (synchronize/acknowledge)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packet, trying to establish a TCP connection with a TCP entity at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spurious IP address. The Web server maintains a data structure for each SYN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request waiting for a response back and becomes bogged down as more traffic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floods in. The result is that legitimate connections are denied while the victim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machine is waiting to complete bogus “half-open” connections.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TCP state data structure is a popular internal resource target but by no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means the only one. [CERT01] gives the following examples: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An intruder may attempt to use up available data structures that are used by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OS to manage processes, such as process table entries and process control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information entries. The attack can be quite simple, such as a program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forks new processes repeatedly.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An intruder may attempt to allocate to itself large amounts of disk space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a variety of straightforward means. These include generating numerous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emails, forcing errors that trigger audit trails, and placing files in shareable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areas.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Figure 10.5b illustrates an example of an attack that consumes data transmission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resources . The following steps are involved: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The attacker takes control of multiple hosts over the Internet, instructing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them to send ICMP ECHO packets  with the target’s spoofed IP address to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group of hosts that act as reflectors, as described subsequently.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Nodes at the bounce site receive multiple spoofed requests and respond by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sending echo reply packets to the target site.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3.  The target’s router is flooded with packets from the bounce site, leaving no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data transmission capacity for legitimate traffic.</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Slide Image Placeholder 1"/>
          <p:cNvSpPr>
            <a:spLocks noGrp="1" noRot="1" noChangeAspect="1"/>
          </p:cNvSpPr>
          <p:nvPr>
            <p:ph type="sldImg"/>
          </p:nvPr>
        </p:nvSpPr>
        <p:spPr>
          <a:ln/>
        </p:spPr>
      </p:sp>
      <p:sp>
        <p:nvSpPr>
          <p:cNvPr id="80899" name="Notes Placeholder 2"/>
          <p:cNvSpPr>
            <a:spLocks noGrp="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Another way to classify DDoS attacks is as either direct or reflector DDoS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attacks. In a direct DDoS attack  (Figure 10.6a), the attacker is able to implant zombie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software on a number of sites distributed throughout the Internet. Often, the DDoS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 involves two levels of zombie machines: master zombies and slave zombies.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hosts of both machines have been infected with malicious code. The attacker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coordinates and triggers the master zombies, which in turn coordinate and trigger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slave zombies. The use of two levels of zombies makes it more difficult to trace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attack back to its source and provides for a more resilient network of attackers.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reflector DDoS attack  adds another layer of machines (Figure 10.6b).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type of attack, the slave zombies construct packets requiring a response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contain the target’s IP address as the source IP address in the packet’s IP header.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These packets are sent to uninfected machines known as reflectors. The uninfected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machines respond with packets directed at the target machine. A reflector DDoS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 can easily involve more machines and more traffic than a direct DDoS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 and hence be more damaging. Further, tracing back the attack or filtering out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attack packets is more difficult because the attack comes from widely dispersed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uninfected machines.</a:t>
            </a:r>
            <a:endParaRPr lang="en-US" dirty="0" smtClean="0">
              <a:latin typeface="Arial" pitchFamily="-84" charset="0"/>
              <a:ea typeface="ＭＳ Ｐゴシック" pitchFamily="-84" charset="-128"/>
              <a:cs typeface="ＭＳ Ｐゴシック" pitchFamily="-84" charset="-128"/>
            </a:endParaRPr>
          </a:p>
        </p:txBody>
      </p:sp>
      <p:sp>
        <p:nvSpPr>
          <p:cNvPr id="80900" name="Slide Number Placeholder 3"/>
          <p:cNvSpPr>
            <a:spLocks noGrp="1"/>
          </p:cNvSpPr>
          <p:nvPr>
            <p:ph type="sldNum" sz="quarter" idx="5"/>
          </p:nvPr>
        </p:nvSpPr>
        <p:spPr>
          <a:noFill/>
        </p:spPr>
        <p:txBody>
          <a:bodyPr/>
          <a:lstStyle/>
          <a:p>
            <a:fld id="{5EBD2273-5B37-EF43-A7BD-88711175FDAE}" type="slidenum">
              <a:rPr lang="en-AU" smtClean="0">
                <a:latin typeface="Arial" pitchFamily="-84" charset="0"/>
              </a:rPr>
              <a:pPr/>
              <a:t>46</a:t>
            </a:fld>
            <a:endParaRPr lang="en-AU" dirty="0" smtClean="0">
              <a:latin typeface="Arial" pitchFamily="-8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83D89E2-9AE0-0F4C-88DC-AA61FAADEC83}" type="slidenum">
              <a:rPr lang="en-AU">
                <a:latin typeface="Arial" pitchFamily="-84" charset="0"/>
              </a:rPr>
              <a:pPr/>
              <a:t>47</a:t>
            </a:fld>
            <a:endParaRPr lang="en-AU" dirty="0">
              <a:latin typeface="Arial" pitchFamily="-84" charset="0"/>
            </a:endParaRPr>
          </a:p>
        </p:txBody>
      </p:sp>
      <p:sp>
        <p:nvSpPr>
          <p:cNvPr id="82947" name="Rectangle 2"/>
          <p:cNvSpPr>
            <a:spLocks noGrp="1" noRot="1" noChangeAspect="1" noChangeArrowheads="1"/>
          </p:cNvSpPr>
          <p:nvPr>
            <p:ph type="sldImg"/>
          </p:nvPr>
        </p:nvSpPr>
        <p:spPr>
          <a:solidFill>
            <a:srgbClr val="FFFFFF"/>
          </a:solidFill>
          <a:ln/>
        </p:spPr>
      </p:sp>
      <p:sp>
        <p:nvSpPr>
          <p:cNvPr id="8294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first step in a DDoS attack is for the attacker to infect a number of machines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 zombie software that will ultimately be used to carry out the attack. The essential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ingredients in this phase of the attack are the following:</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Software that can carry out the DDoS attack. The software must be able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run on a large number of machines, must be able to conceal its existence,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must be able to communicate with the attacker or have some sort of timetriggered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mechanism, and must be able to launch the intended attack toward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target.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A vulnerability in a large number of systems. The attacker must become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aware of a vulnerability that many system administrators and individual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users have failed to patch and that enables the attacker to install the zombie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software.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pPr marL="228600" indent="-228600">
              <a:buAutoNum type="arabicPeriod" startAt="3"/>
            </a:pPr>
            <a:r>
              <a:rPr lang="en-US" sz="1200" kern="1200" baseline="0" dirty="0" smtClean="0">
                <a:solidFill>
                  <a:schemeClr val="tx1"/>
                </a:solidFill>
                <a:latin typeface="Arial" pitchFamily="-107" charset="0"/>
                <a:ea typeface="ＭＳ Ｐゴシック" pitchFamily="-107" charset="-128"/>
                <a:cs typeface="ＭＳ Ｐゴシック" pitchFamily="-107" charset="-128"/>
              </a:rPr>
              <a:t>A strategy for locating vulnerable machines, a process known as scanning.</a:t>
            </a:r>
          </a:p>
          <a:p>
            <a:pPr marL="228600" indent="-228600">
              <a:buAutoNum type="arabicPeriod" startAt="3"/>
            </a:pPr>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In the scanning process, the attacker first seeks out a number of vulnerable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machines and infects them. Then, typically, the zombie software that is installed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infected machines repeats the same scanning process, until a large distributed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network of infected machines is created. [MIRK04] lists the following types of scanning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strategies: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Random:  Each compromised host probes random addresses in the IP</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address space, using a different seed. This technique produces a high volume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Internet traffic, which may cause generalized disruption even before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actual attack is launched.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Hit list:  The attacker first compiles a long list of potential vulnerable machines.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can be a slow process done over a long period to avoid detection that 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 is underway. Once the list is compiled, the attacker begins infecting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machines on the list. Each infected machine is provided with a portion of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list to scan. This strategy results in a very short scanning period, which may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make it difficult to detect that infection is taking place.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Topological:  This method uses information contained on an infected victim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machine to find more hosts to scan.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Local subnet:  If a host is infected behind a firewall, that host then looks for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targets in its own local network. The host uses the subnet address structure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find other hosts that would otherwise be protected by the firewall.</a:t>
            </a:r>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57DA3520-43E2-024B-B05F-773B855ACD8E}" type="slidenum">
              <a:rPr lang="en-AU">
                <a:latin typeface="Arial" pitchFamily="-84" charset="0"/>
              </a:rPr>
              <a:pPr/>
              <a:t>48</a:t>
            </a:fld>
            <a:endParaRPr lang="en-AU" dirty="0">
              <a:latin typeface="Arial" pitchFamily="-84" charset="0"/>
            </a:endParaRPr>
          </a:p>
        </p:txBody>
      </p:sp>
      <p:sp>
        <p:nvSpPr>
          <p:cNvPr id="84995" name="Rectangle 1026"/>
          <p:cNvSpPr>
            <a:spLocks noGrp="1" noRot="1" noChangeAspect="1" noChangeArrowheads="1"/>
          </p:cNvSpPr>
          <p:nvPr>
            <p:ph type="sldImg"/>
          </p:nvPr>
        </p:nvSpPr>
        <p:spPr>
          <a:solidFill>
            <a:srgbClr val="FFFFFF"/>
          </a:solidFill>
          <a:ln/>
        </p:spPr>
      </p:sp>
      <p:sp>
        <p:nvSpPr>
          <p:cNvPr id="84996"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In general, there are three lines of defense against DDoS attacks [CHAN02]:</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Attack prevention and preemption (before the attack):  These mechanisms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enable the victim to endure attack attempts without denying service to legitimate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clients. Techniques include enforcing policies for resource consumption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providing backup resources available on demand. In addition, prevention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mechanisms modify systems and protocols on the Internet to reduce the possibility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DDoS attacks.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Attack detection and filtering (during the attack):  These mechanisms attempt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detect the attack as it begins and respond immediately. This minimizes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impact of the attack on the target. Detection involves looking for suspicious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patterns of behavior. Response involves filtering out packets likely to be part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the attack.</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Attack source traceback and identification (during and after the attack): This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an attempt to identify the source of the attack as a first step in preventing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future attacks. However, this method typically does not yield results fast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enough, if at all, to mitigate an ongoing attack.</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challenge in coping with DDoS attacks is the sheer number of ways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which they can operate. Thus, DDoS countermeasures must evolve with the threat.</a:t>
            </a:r>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p:spPr>
        <p:txBody>
          <a:bodyPr/>
          <a:lstStyle/>
          <a:p>
            <a:fld id="{A53F3990-6FDE-6B4F-8BD1-A8E22DC5497A}" type="slidenum">
              <a:rPr lang="en-AU">
                <a:latin typeface="Arial" pitchFamily="-1" charset="0"/>
              </a:rPr>
              <a:pPr/>
              <a:t>49</a:t>
            </a:fld>
            <a:endParaRPr lang="en-AU" dirty="0">
              <a:latin typeface="Arial" pitchFamily="-1"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dirty="0">
                <a:latin typeface="Arial" pitchFamily="-1" charset="0"/>
                <a:ea typeface="ＭＳ Ｐゴシック" pitchFamily="-1" charset="-128"/>
                <a:cs typeface="ＭＳ Ｐゴシック" pitchFamily="-1" charset="-128"/>
              </a:rPr>
              <a:t>Chapter </a:t>
            </a:r>
            <a:r>
              <a:rPr lang="en-US" dirty="0" smtClean="0">
                <a:latin typeface="Arial" pitchFamily="-1" charset="0"/>
                <a:ea typeface="ＭＳ Ｐゴシック" pitchFamily="-1" charset="-128"/>
                <a:cs typeface="ＭＳ Ｐゴシック" pitchFamily="-1" charset="-128"/>
              </a:rPr>
              <a:t>10 </a:t>
            </a:r>
            <a:r>
              <a:rPr lang="en-US" dirty="0">
                <a:latin typeface="Arial" pitchFamily="-1" charset="0"/>
                <a:ea typeface="ＭＳ Ｐゴシック" pitchFamily="-1" charset="-128"/>
                <a:cs typeface="ＭＳ Ｐゴシック" pitchFamily="-1" charset="-128"/>
              </a:rPr>
              <a:t>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8DE2BDEC-90F0-F04A-84AA-FDEEF3503781}" type="slidenum">
              <a:rPr lang="en-AU">
                <a:latin typeface="Arial" pitchFamily="-84" charset="0"/>
              </a:rPr>
              <a:pPr/>
              <a:t>5</a:t>
            </a:fld>
            <a:endParaRPr lang="en-AU" dirty="0">
              <a:latin typeface="Arial" pitchFamily="-8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Earlier approaches to malware classification distinguished between those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need a host program, being parasitic code such as viruses, and those that are independent,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self-contained programs run on the system such as worms, trojans,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bots. Another distinction used was between malware that does not replicate, such 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trojans and spam e-mail, and malware that does, including viruses and worms.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Payload actions performed by malware once it reaches a target system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include corruption of system or data files; theft of service in order to make the system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zombie agent of attack as part of a botnet; theft of information from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 especially of logins, passwords, or other personal details by keylogging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 spyware programs; and stealthing where the malware hides its presence on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 from attempts to detect and block it.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While early malware tended to use a single means of propagation to deliver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single payload, as it evolved we see a growth of blended malware that incorporates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range of both propagation mechanisms and payloads that increase its ability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spread, hide, and perform a range of actions on targets. A blended attack  uses multiple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methods of infection or propagation, to maximize the speed of contagion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severity of the attack. Some malware even support an update mechanism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allows it to change the range of propagation and payload mechanisms utilized once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 is deployed.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the following sections, we survey these various categories of malware,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then follow with a discussion of appropriate countermeasures.</a:t>
            </a:r>
            <a:endParaRPr lang="en-US" dirty="0"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14A473BE-07C8-C84D-AB77-25A2665CB2B1}" type="slidenum">
              <a:rPr lang="en-AU">
                <a:latin typeface="Arial" pitchFamily="-84" charset="0"/>
              </a:rPr>
              <a:pPr/>
              <a:t>6</a:t>
            </a:fld>
            <a:endParaRPr lang="en-AU" dirty="0">
              <a:latin typeface="Arial" pitchFamily="-8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Initially, the development and deployment of malware required considerable technical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skill by software authors. This changed with the development of virus-creation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toolkits in the early 1990s, and then later of more general attack kits in the 2000s,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greatly assisted in the development and deployment of malware [FOSS10].</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These toolkits, often known as crimeware , now include a variety of propagation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mechanisms and payload modules that even novices can combine, select, and deploy.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They can also easily be customized with the latest discovered vulnerabilities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order to exploit the window of opportunity between the publication of a weakness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the widespread deployment of patches to close it. These kits greatly enlarged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population of attackers able to deploy malware. Although the malware created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 such toolkits tends to be less sophisticated than that designed from scratch,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sheer number of new variants that can be generated by attackers using these toolkits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creates a significant problem for those defending systems against them.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Zeus crimeware toolkit is a prominent, recent example of such an attack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kit, which was used to generate a wide range of very effective, stealthed malware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facilitates a range of criminal activities, in particular capturing and exploiting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banking credentials [BINS10]. Other widely used toolkits include </a:t>
            </a:r>
            <a:r>
              <a:rPr lang="en-US" sz="1200" kern="1200" baseline="0" dirty="0" err="1" smtClean="0">
                <a:solidFill>
                  <a:schemeClr val="tx1"/>
                </a:solidFill>
                <a:latin typeface="Arial" pitchFamily="-107" charset="0"/>
                <a:ea typeface="ＭＳ Ｐゴシック" pitchFamily="-107" charset="-128"/>
                <a:cs typeface="ＭＳ Ｐゴシック" pitchFamily="-107" charset="-128"/>
              </a:rPr>
              <a:t>Blackhole</a:t>
            </a:r>
            <a:r>
              <a:rPr lang="en-US" sz="1200" kern="1200" baseline="0" dirty="0" smtClean="0">
                <a:solidFill>
                  <a:schemeClr val="tx1"/>
                </a:solidFill>
                <a:latin typeface="Arial" pitchFamily="-107" charset="0"/>
                <a:ea typeface="ＭＳ Ｐゴシック" pitchFamily="-107" charset="-128"/>
                <a:cs typeface="ＭＳ Ｐゴシック" pitchFamily="-107" charset="-128"/>
              </a:rPr>
              <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Sakura, and Phoenix [SYMA13].</a:t>
            </a:r>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Slide Image Placeholder 1"/>
          <p:cNvSpPr>
            <a:spLocks noGrp="1" noRot="1" noChangeAspect="1"/>
          </p:cNvSpPr>
          <p:nvPr>
            <p:ph type="sldImg"/>
          </p:nvPr>
        </p:nvSpPr>
        <p:spPr>
          <a:ln/>
        </p:spPr>
      </p:sp>
      <p:sp>
        <p:nvSpPr>
          <p:cNvPr id="29699" name="Notes Placeholder 2"/>
          <p:cNvSpPr>
            <a:spLocks noGrp="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Another significant malware development over the last couple of decades is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change from attackers being individuals, often motivated to demonstrate their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technical competence to their peers, to more organized and dangerous attack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sources. These include politically motivated attackers, criminals, and organized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crime; organizations that sell their services to companies and nations; and national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government agencies. This has significantly changed the resources available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motivation behind the rise of malware, and indeed has led to development of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large underground economy involving the sale of attack kits, access to compromised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hosts, and to stolen information.</a:t>
            </a:r>
            <a:endParaRPr lang="en-US" dirty="0" smtClean="0">
              <a:latin typeface="Arial" pitchFamily="-84" charset="0"/>
              <a:ea typeface="ＭＳ Ｐゴシック" pitchFamily="-84" charset="-128"/>
              <a:cs typeface="ＭＳ Ｐゴシック" pitchFamily="-84" charset="-128"/>
            </a:endParaRPr>
          </a:p>
        </p:txBody>
      </p:sp>
      <p:sp>
        <p:nvSpPr>
          <p:cNvPr id="29700" name="Slide Number Placeholder 3"/>
          <p:cNvSpPr>
            <a:spLocks noGrp="1"/>
          </p:cNvSpPr>
          <p:nvPr>
            <p:ph type="sldNum" sz="quarter" idx="5"/>
          </p:nvPr>
        </p:nvSpPr>
        <p:spPr>
          <a:noFill/>
        </p:spPr>
        <p:txBody>
          <a:bodyPr/>
          <a:lstStyle/>
          <a:p>
            <a:fld id="{30E0AA22-3AAE-B644-9E6B-A4DAA3CCDBB1}" type="slidenum">
              <a:rPr lang="en-AU" smtClean="0">
                <a:latin typeface="Arial" pitchFamily="-84" charset="0"/>
              </a:rPr>
              <a:pPr/>
              <a:t>7</a:t>
            </a:fld>
            <a:endParaRPr lang="en-AU" dirty="0" smtClean="0">
              <a:latin typeface="Arial" pitchFamily="-8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Advanced Persistent Threats (</a:t>
            </a:r>
            <a:r>
              <a:rPr lang="en-US" sz="1200" b="0" kern="1200" baseline="0" dirty="0" err="1" smtClean="0">
                <a:solidFill>
                  <a:schemeClr val="tx1"/>
                </a:solidFill>
                <a:latin typeface="Arial" pitchFamily="-107" charset="0"/>
                <a:ea typeface="ＭＳ Ｐゴシック" pitchFamily="-107" charset="-128"/>
                <a:cs typeface="ＭＳ Ｐゴシック" pitchFamily="-107" charset="-128"/>
              </a:rPr>
              <a:t>APTs</a:t>
            </a:r>
            <a:r>
              <a:rPr lang="en-US" sz="1200" b="0" kern="1200" baseline="0" dirty="0" smtClean="0">
                <a:solidFill>
                  <a:schemeClr val="tx1"/>
                </a:solidFill>
                <a:latin typeface="Arial" pitchFamily="-107" charset="0"/>
                <a:ea typeface="ＭＳ Ｐゴシック" pitchFamily="-107" charset="-128"/>
                <a:cs typeface="ＭＳ Ｐゴシック" pitchFamily="-107" charset="-128"/>
              </a:rPr>
              <a:t>) have risen to prominence in recent years.</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These are not a new type of malware, but rather the well-resourced, persistent</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application of a wide variety of intrusion technologies and malware to selected targets,</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usually business or political. </a:t>
            </a:r>
            <a:r>
              <a:rPr lang="en-US" sz="1200" b="0" kern="1200" baseline="0" dirty="0" err="1" smtClean="0">
                <a:solidFill>
                  <a:schemeClr val="tx1"/>
                </a:solidFill>
                <a:latin typeface="Arial" pitchFamily="-107" charset="0"/>
                <a:ea typeface="ＭＳ Ｐゴシック" pitchFamily="-107" charset="-128"/>
                <a:cs typeface="ＭＳ Ｐゴシック" pitchFamily="-107" charset="-128"/>
              </a:rPr>
              <a:t>APTs</a:t>
            </a:r>
            <a:r>
              <a:rPr lang="en-US" sz="1200" b="0" kern="1200" baseline="0" dirty="0" smtClean="0">
                <a:solidFill>
                  <a:schemeClr val="tx1"/>
                </a:solidFill>
                <a:latin typeface="Arial" pitchFamily="-107" charset="0"/>
                <a:ea typeface="ＭＳ Ｐゴシック" pitchFamily="-107" charset="-128"/>
                <a:cs typeface="ＭＳ Ｐゴシック" pitchFamily="-107" charset="-128"/>
              </a:rPr>
              <a:t> are typically attributed to state-sponsored</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organizations, with some attacks likely from criminal enterprises as well. We discuss</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these categories of intruders further in Chapter 11.</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err="1" smtClean="0">
                <a:solidFill>
                  <a:schemeClr val="tx1"/>
                </a:solidFill>
                <a:latin typeface="Arial" pitchFamily="-107" charset="0"/>
                <a:ea typeface="ＭＳ Ｐゴシック" pitchFamily="-107" charset="-128"/>
                <a:cs typeface="ＭＳ Ｐゴシック" pitchFamily="-107" charset="-128"/>
              </a:rPr>
              <a:t>APTs</a:t>
            </a:r>
            <a:r>
              <a:rPr lang="en-US" sz="1200" b="0" kern="1200" baseline="0" dirty="0" smtClean="0">
                <a:solidFill>
                  <a:schemeClr val="tx1"/>
                </a:solidFill>
                <a:latin typeface="Arial" pitchFamily="-107" charset="0"/>
                <a:ea typeface="ＭＳ Ｐゴシック" pitchFamily="-107" charset="-128"/>
                <a:cs typeface="ＭＳ Ｐゴシック" pitchFamily="-107" charset="-128"/>
              </a:rPr>
              <a:t> differ from other types of attack by their careful target selection, and</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persistent, often stealthy, intrusion efforts over extended periods. A number of high</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profile attacks, including Aurora, RSA, APT1, and </a:t>
            </a:r>
            <a:r>
              <a:rPr lang="en-US" sz="1200" b="0" kern="1200" baseline="0" dirty="0" err="1" smtClean="0">
                <a:solidFill>
                  <a:schemeClr val="tx1"/>
                </a:solidFill>
                <a:latin typeface="Arial" pitchFamily="-107" charset="0"/>
                <a:ea typeface="ＭＳ Ｐゴシック" pitchFamily="-107" charset="-128"/>
                <a:cs typeface="ＭＳ Ｐゴシック" pitchFamily="-107" charset="-128"/>
              </a:rPr>
              <a:t>Stuxnet</a:t>
            </a:r>
            <a:r>
              <a:rPr lang="en-US" sz="1200" b="0" kern="1200" baseline="0" dirty="0" smtClean="0">
                <a:solidFill>
                  <a:schemeClr val="tx1"/>
                </a:solidFill>
                <a:latin typeface="Arial" pitchFamily="-107" charset="0"/>
                <a:ea typeface="ＭＳ Ｐゴシック" pitchFamily="-107" charset="-128"/>
                <a:cs typeface="ＭＳ Ｐゴシック" pitchFamily="-107" charset="-128"/>
              </a:rPr>
              <a:t>, are often cited as examples.</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They are named as a result of these characteristics:</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Advanced:  Used by the attackers of a wide variety of intrusion technologies</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and malware, including the development of custom malware if required. The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individual components may not necessarily be technically advanced, but are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carefully selected to suit the chosen target.</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Persistent:  Determined application of the attacks over an extended period</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against the chosen target in order to maximize the chance of success. A variety</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of attacks may be progressively, and often stealthily, applied until the target is</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compromised.</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Threats:  Threats to the selected targets as a result of the organized, capable,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and well-funded attackers intent to compromise the specifically chosen targets.</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The active involvement of people in the process greatly raises the threat</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level from that due to automated attacks tools and the likelihood of successful</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attack.</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The aim of these attacks varies from theft of intellectual property or security</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and infrastructure related data, to the physical disruption of infrastructure.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Techniques used include social engineering, spear-phishing e-mails, drive-by-downloads</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from selected compromised Web sites likely to be visited by personnel</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in the target organization, to infect the target with sophisticated malware with multiple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propagation mechanisms and payloads. Once they have gained initial access</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to systems in the target organization, a further range of attack tools are used to</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maintain and extend their access.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 a result, these attacks are much harder to defend against due to this specific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targeting and persistence. It requires a combination of technical countermeasures,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such as we discuss later in this chapter, as well as awareness training to assist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personnel to resist such attacks. Even with current best-practice countermeasures,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use of zero-day exploits and new attack approaches means that some of these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attacks are likely to succeed [SYMA13, MAND13]. Thus multiple layers of defense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are needed, with mechanisms to detect, respond and mitigate such attacks. These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may include monitoring for malware command and control traffic, and detection of</a:t>
            </a:r>
          </a:p>
          <a:p>
            <a:r>
              <a:rPr lang="en-US" sz="1200" kern="1200" baseline="0" dirty="0" err="1" smtClean="0">
                <a:solidFill>
                  <a:schemeClr val="tx1"/>
                </a:solidFill>
                <a:latin typeface="Arial" pitchFamily="-107" charset="0"/>
                <a:ea typeface="ＭＳ Ｐゴシック" pitchFamily="-107" charset="-128"/>
                <a:cs typeface="ＭＳ Ｐゴシック" pitchFamily="-107" charset="-128"/>
              </a:rPr>
              <a:t>exfiltration</a:t>
            </a:r>
            <a:r>
              <a:rPr lang="en-US" sz="1200" kern="1200" baseline="0" dirty="0" smtClean="0">
                <a:solidFill>
                  <a:schemeClr val="tx1"/>
                </a:solidFill>
                <a:latin typeface="Arial" pitchFamily="-107" charset="0"/>
                <a:ea typeface="ＭＳ Ｐゴシック" pitchFamily="-107" charset="-128"/>
                <a:cs typeface="ＭＳ Ｐゴシック" pitchFamily="-107" charset="-128"/>
              </a:rPr>
              <a:t> traffic.</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8</a:t>
            </a:fld>
            <a:endParaRPr lang="en-AU"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3DFDAB14-630D-794B-B7B0-B1AEF0DC4033}" type="slidenum">
              <a:rPr lang="en-AU">
                <a:latin typeface="Arial" pitchFamily="-84" charset="0"/>
              </a:rPr>
              <a:pPr/>
              <a:t>9</a:t>
            </a:fld>
            <a:endParaRPr lang="en-AU" dirty="0">
              <a:latin typeface="Arial" pitchFamily="-8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522288" y="4343400"/>
            <a:ext cx="5797550" cy="4114800"/>
          </a:xfrm>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computer virus is a piece of software that can “infect” other programs, or indeed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any type of executable content, by modifying them. The modification includes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injecting the original code with a routine to make copies of the virus code, which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then go on to infect other content.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computer virus carries in its instructional code the recipe for making perfect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copies of itself. The typical virus becomes embedded in a program, or carrier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executable content, on a computer. Then, whenever the infected computer comes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into contact with an uninfected piece of code, a fresh copy of the virus passes into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new location. Thus, the infection can spread from computer to computer, aided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unsuspecting users, who exchange these programs or carrier files on disk or USB</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stick, or who send them to one another over a network. In a network environment,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ability to access documents, applications, and system services on other computers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provides a perfect culture for the spread of such viral code.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virus that attaches to an executable program can do anything that the program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permitted to do. It executes secretly when the host program is run. Once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virus code is executing, it can perform any function, such as erasing files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programs, that is allowed by the privileges of the current user. One reason viruses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dominated the malware scene in earlier years was the lack of user authentication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access controls on personal computer systems at that time. This enabled a virus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infect any executable content on the system. The significant quantity of programs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shared on floppy disk also enabled its easy, if somewhat slow, spread. The inclusion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tighter access controls on modern operating systems significantly hinders the ease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infection of such traditional, machine-executable code, viruses. This resulted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development of macro viruses that exploit the active content supported by some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document types, such as Microsoft Word or Excel files, or Adobe PDF documents.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Such documents are easily modified and shared by users as part of their normal system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 and are not protected by the same access controls as programs. Currently,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viral mode of infection is typically one of several propagation mechanisms used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contemporary malware, which may also include worm and Trojan capabilities.</a:t>
            </a:r>
            <a:endParaRPr lang="en-US" dirty="0">
              <a:latin typeface="Arial" pitchFamily="-84" charset="0"/>
              <a:ea typeface="Arial" pitchFamily="-84" charset="0"/>
              <a:cs typeface="Arial" pitchFamily="-8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3"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4"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8"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0"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1"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2"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3"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4"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5"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6"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69698"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69699"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pitchFamily="-107"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dirty="0"/>
          </a:p>
        </p:txBody>
      </p:sp>
      <p:sp>
        <p:nvSpPr>
          <p:cNvPr id="69" name="Rectangle 1093"/>
          <p:cNvSpPr>
            <a:spLocks noGrp="1" noChangeArrowheads="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70" name="Rectangle 1094"/>
          <p:cNvSpPr>
            <a:spLocks noGrp="1" noChangeArrowheads="1"/>
          </p:cNvSpPr>
          <p:nvPr>
            <p:ph type="sldNum" sz="quarter" idx="12"/>
          </p:nvPr>
        </p:nvSpPr>
        <p:spPr/>
        <p:txBody>
          <a:bodyPr/>
          <a:lstStyle>
            <a:lvl1pPr>
              <a:defRPr/>
            </a:lvl1pPr>
          </a:lstStyle>
          <a:p>
            <a:pPr>
              <a:defRPr/>
            </a:pPr>
            <a:fld id="{6A31D078-C1FD-C04B-8784-9B0EE73F7C44}"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0FDA6E24-177C-E944-A9B8-6952F9AB413F}"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D3A57954-7D82-A346-ABA5-5E8CFCAD16CD}"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1918447"/>
            <a:ext cx="7583488" cy="1470025"/>
          </a:xfrm>
        </p:spPr>
        <p:txBody>
          <a:bodyPr anchor="b" anchorCtr="0"/>
          <a:lstStyle/>
          <a:p>
            <a:r>
              <a:rPr lang="en-US" smtClean="0"/>
              <a:t>Click to edit Master title style</a:t>
            </a:r>
            <a:endParaRPr/>
          </a:p>
        </p:txBody>
      </p:sp>
      <p:sp>
        <p:nvSpPr>
          <p:cNvPr id="3" name="Subtitle 2"/>
          <p:cNvSpPr>
            <a:spLocks noGrp="1"/>
          </p:cNvSpPr>
          <p:nvPr>
            <p:ph type="subTitle" idx="1"/>
          </p:nvPr>
        </p:nvSpPr>
        <p:spPr>
          <a:xfrm>
            <a:off x="779463" y="3478306"/>
            <a:ext cx="7583487" cy="1752600"/>
          </a:xfrm>
        </p:spPr>
        <p:txBody>
          <a:bodyPr>
            <a:normAutofit/>
          </a:bodyPr>
          <a:lstStyle>
            <a:lvl1pPr marL="0" indent="0" algn="ctr">
              <a:spcBef>
                <a:spcPts val="6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06E89803-1ED4-3A4F-BD32-2433A46CC5A6}" type="slidenum">
              <a:rPr lang="en-US" smtClean="0"/>
              <a:pPr>
                <a:defRPr/>
              </a:pPr>
              <a:t>‹#›</a:t>
            </a:fld>
            <a:endParaRPr lang="en-US" dirty="0"/>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7" name="Picture 6"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9C2FB95B-9CE7-A047-A167-44F68D48CF28}"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789081"/>
            <a:ext cx="7583488" cy="1470025"/>
          </a:xfrm>
        </p:spPr>
        <p:txBody>
          <a:bodyPr anchor="ctr" anchorCtr="0"/>
          <a:lstStyle/>
          <a:p>
            <a:r>
              <a:rPr lang="en-US" smtClean="0"/>
              <a:t>Click to edit Master title style</a:t>
            </a:r>
            <a:endParaRPr/>
          </a:p>
        </p:txBody>
      </p:sp>
      <p:sp>
        <p:nvSpPr>
          <p:cNvPr id="3" name="Subtitle 2"/>
          <p:cNvSpPr>
            <a:spLocks noGrp="1"/>
          </p:cNvSpPr>
          <p:nvPr>
            <p:ph type="subTitle" idx="1"/>
          </p:nvPr>
        </p:nvSpPr>
        <p:spPr>
          <a:xfrm>
            <a:off x="779463" y="4724400"/>
            <a:ext cx="7583487" cy="1385047"/>
          </a:xfrm>
        </p:spPr>
        <p:txBody>
          <a:bodyPr anchor="ctr" anchorCtr="0">
            <a:normAutofit/>
          </a:bodyPr>
          <a:lstStyle>
            <a:lvl1pPr marL="0" indent="0" algn="ctr">
              <a:spcBef>
                <a:spcPts val="3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B7F95E63-B2FC-6340-819F-09B1386E07DA}" type="slidenum">
              <a:rPr lang="en-US" smtClean="0"/>
              <a:pPr>
                <a:defRPr/>
              </a:pPr>
              <a:t>‹#›</a:t>
            </a:fld>
            <a:endParaRPr lang="en-US" dirty="0"/>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
        <p:nvSpPr>
          <p:cNvPr id="10" name="Picture Placeholder 9"/>
          <p:cNvSpPr>
            <a:spLocks noGrp="1"/>
          </p:cNvSpPr>
          <p:nvPr>
            <p:ph type="pic" sz="quarter" idx="13"/>
          </p:nvPr>
        </p:nvSpPr>
        <p:spPr>
          <a:xfrm>
            <a:off x="3677371" y="2564085"/>
            <a:ext cx="1789259" cy="1729830"/>
          </a:xfrm>
          <a:prstGeom prst="ellipse">
            <a:avLst/>
          </a:prstGeom>
          <a:noFill/>
          <a:ln w="127000">
            <a:solidFill>
              <a:schemeClr val="tx2"/>
            </a:solidFill>
          </a:ln>
          <a:effectLst>
            <a:innerShdw blurRad="101600" dist="76200" dir="13500000">
              <a:prstClr val="black">
                <a:alpha val="57000"/>
              </a:prstClr>
            </a:innerShdw>
          </a:effectLst>
        </p:spPr>
        <p:txBody>
          <a:bodyPr>
            <a:normAutofit/>
          </a:bodyPr>
          <a:lstStyle>
            <a:lvl1pPr marL="0" indent="0" algn="ctr">
              <a:buNone/>
              <a:defRPr sz="1600">
                <a:solidFill>
                  <a:schemeClr val="tx1"/>
                </a:solidFill>
              </a:defRPr>
            </a:lvl1pPr>
          </a:lstStyle>
          <a:p>
            <a:r>
              <a:rPr lang="en-US" dirty="0" smtClean="0"/>
              <a:t>Click icon to add picture</a:t>
            </a:r>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4446984"/>
            <a:ext cx="9144000" cy="125016"/>
          </a:xfrm>
          <a:prstGeom prst="rect">
            <a:avLst/>
          </a:prstGeom>
        </p:spPr>
      </p:pic>
      <p:pic>
        <p:nvPicPr>
          <p:cNvPr id="7" name="Picture 6" descr="Overlay-FullBackground.jpg"/>
          <p:cNvPicPr>
            <a:picLocks noChangeAspect="1"/>
          </p:cNvPicPr>
          <p:nvPr/>
        </p:nvPicPr>
        <p:blipFill>
          <a:blip r:embed="rId3"/>
          <a:srcRect t="66667"/>
          <a:stretch>
            <a:fillRect/>
          </a:stretch>
        </p:blipFill>
        <p:spPr>
          <a:xfrm>
            <a:off x="0" y="4572000"/>
            <a:ext cx="9144000" cy="2286000"/>
          </a:xfrm>
          <a:prstGeom prst="rect">
            <a:avLst/>
          </a:prstGeom>
        </p:spPr>
      </p:pic>
      <p:sp>
        <p:nvSpPr>
          <p:cNvPr id="2" name="Title 1"/>
          <p:cNvSpPr>
            <a:spLocks noGrp="1"/>
          </p:cNvSpPr>
          <p:nvPr>
            <p:ph type="title"/>
          </p:nvPr>
        </p:nvSpPr>
        <p:spPr>
          <a:xfrm>
            <a:off x="779463" y="2971800"/>
            <a:ext cx="7583487"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79463" y="4724400"/>
            <a:ext cx="7583487" cy="1398494"/>
          </a:xfrm>
        </p:spPr>
        <p:txBody>
          <a:bodyPr vert="horz" lIns="91440" tIns="45720" rIns="91440" bIns="45720" rtlCol="0">
            <a:normAutofit/>
          </a:bodyPr>
          <a:lstStyle>
            <a:lvl1pPr marL="0" indent="0" algn="ctr" defTabSz="914400" rtl="0" eaLnBrk="1" latinLnBrk="0" hangingPunct="1">
              <a:spcBef>
                <a:spcPts val="600"/>
              </a:spcBef>
              <a:buFont typeface="Calisto MT" pitchFamily="18" charset="0"/>
              <a:buNone/>
              <a:defRPr sz="18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84664691-7625-BB4B-A163-F0128982852D}"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pic>
        <p:nvPicPr>
          <p:cNvPr id="10" name="Picture 9"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1" name="Picture 10"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p>
            <a:r>
              <a:rPr lang="en-US" smtClean="0"/>
              <a:t>Click to edit Master title style</a:t>
            </a:r>
            <a:endParaRPr/>
          </a:p>
        </p:txBody>
      </p:sp>
      <p:sp>
        <p:nvSpPr>
          <p:cNvPr id="3" name="Content Placeholder 2"/>
          <p:cNvSpPr>
            <a:spLocks noGrp="1"/>
          </p:cNvSpPr>
          <p:nvPr>
            <p:ph sz="half" idx="1"/>
          </p:nvPr>
        </p:nvSpPr>
        <p:spPr>
          <a:xfrm>
            <a:off x="779463"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96791"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52E1D359-7C78-AA4C-98BC-861E6D6A2752}" type="slidenum">
              <a:rPr lang="en-US" smtClean="0"/>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pic>
        <p:nvPicPr>
          <p:cNvPr id="12" name="Picture 11"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3" name="Picture 12"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96791"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96791"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9" name="Slide Number Placeholder 8"/>
          <p:cNvSpPr>
            <a:spLocks noGrp="1"/>
          </p:cNvSpPr>
          <p:nvPr>
            <p:ph type="sldNum" sz="quarter" idx="12"/>
          </p:nvPr>
        </p:nvSpPr>
        <p:spPr/>
        <p:txBody>
          <a:bodyPr/>
          <a:lstStyle/>
          <a:p>
            <a:pPr>
              <a:defRPr/>
            </a:pPr>
            <a:fld id="{DB3ABF74-43A9-3646-B0C0-E49ECC19E33B}" type="slidenum">
              <a:rPr lang="en-US" smtClean="0"/>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5" name="Slide Number Placeholder 4"/>
          <p:cNvSpPr>
            <a:spLocks noGrp="1"/>
          </p:cNvSpPr>
          <p:nvPr>
            <p:ph type="sldNum" sz="quarter" idx="12"/>
          </p:nvPr>
        </p:nvSpPr>
        <p:spPr/>
        <p:txBody>
          <a:bodyPr/>
          <a:lstStyle/>
          <a:p>
            <a:pPr>
              <a:defRPr/>
            </a:pPr>
            <a:fld id="{4F4A2FEC-FAE7-B44B-A1E6-25A45D2DB612}" type="slidenum">
              <a:rPr lang="en-US" smtClean="0"/>
              <a:pPr>
                <a:defRPr/>
              </a:pPr>
              <a:t>‹#›</a:t>
            </a:fld>
            <a:endParaRPr lang="en-US" dirty="0"/>
          </a:p>
        </p:txBody>
      </p:sp>
      <p:pic>
        <p:nvPicPr>
          <p:cNvPr id="10" name="Picture 9" descr="Overlay-FullBackground.jpg"/>
          <p:cNvPicPr>
            <a:picLocks noChangeAspect="1"/>
          </p:cNvPicPr>
          <p:nvPr/>
        </p:nvPicPr>
        <p:blipFill>
          <a:blip r:embed="rId3"/>
          <a:srcRect t="21046"/>
          <a:stretch>
            <a:fillRect/>
          </a:stretch>
        </p:blipFill>
        <p:spPr>
          <a:xfrm>
            <a:off x="0" y="1447800"/>
            <a:ext cx="9144000" cy="541468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pic>
        <p:nvPicPr>
          <p:cNvPr id="5" name="Picture 4"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4" name="Slide Number Placeholder 3"/>
          <p:cNvSpPr>
            <a:spLocks noGrp="1"/>
          </p:cNvSpPr>
          <p:nvPr>
            <p:ph type="sldNum" sz="quarter" idx="12"/>
          </p:nvPr>
        </p:nvSpPr>
        <p:spPr/>
        <p:txBody>
          <a:bodyPr/>
          <a:lstStyle/>
          <a:p>
            <a:pPr>
              <a:defRPr/>
            </a:pPr>
            <a:fld id="{27E165ED-656A-D844-921A-9EBBD6C35F24}"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CC08FC56-D4D6-5341-9374-2DA892767B70}"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sp>
        <p:nvSpPr>
          <p:cNvPr id="2" name="Title 1"/>
          <p:cNvSpPr>
            <a:spLocks noGrp="1"/>
          </p:cNvSpPr>
          <p:nvPr>
            <p:ph type="title"/>
          </p:nvPr>
        </p:nvSpPr>
        <p:spPr>
          <a:xfrm>
            <a:off x="301752" y="273049"/>
            <a:ext cx="3962400" cy="1690221"/>
          </a:xfrm>
        </p:spPr>
        <p:txBody>
          <a:bodyPr vert="horz" lIns="91440" tIns="45720" rIns="91440" bIns="45720" rtlCol="0" anchor="b" anchorCtr="0">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4866401" y="273050"/>
            <a:ext cx="3959352" cy="5853113"/>
          </a:xfrm>
        </p:spPr>
        <p:txBody>
          <a:bodyPr>
            <a:normAutofit/>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01752" y="1975104"/>
            <a:ext cx="3962400" cy="3200401"/>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defTabSz="914400" rtl="0" eaLnBrk="1" latinLnBrk="0" hangingPunct="1">
              <a:lnSpc>
                <a:spcPct val="110000"/>
              </a:lnSpc>
              <a:spcBef>
                <a:spcPts val="20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667000" y="6356350"/>
            <a:ext cx="162261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endParaRPr lang="en-US" dirty="0"/>
          </a:p>
        </p:txBody>
      </p:sp>
      <p:sp>
        <p:nvSpPr>
          <p:cNvPr id="6" name="Footer Placeholder 5"/>
          <p:cNvSpPr>
            <a:spLocks noGrp="1"/>
          </p:cNvSpPr>
          <p:nvPr>
            <p:ph type="ftr" sz="quarter" idx="11"/>
          </p:nvPr>
        </p:nvSpPr>
        <p:spPr>
          <a:xfrm>
            <a:off x="242047" y="6356350"/>
            <a:ext cx="1891553"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a:xfrm>
            <a:off x="1892808" y="5748338"/>
            <a:ext cx="762000" cy="57626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pPr>
              <a:defRPr/>
            </a:pPr>
            <a:fld id="{3F667723-249F-5F47-A024-0ED35B4B9075}" type="slidenum">
              <a:rPr lang="en-US" smtClean="0"/>
              <a:pPr>
                <a:defRPr/>
              </a:pPr>
              <a:t>‹#›</a:t>
            </a:fld>
            <a:endParaRPr lang="en-US" dirty="0"/>
          </a:p>
        </p:txBody>
      </p:sp>
      <p:pic>
        <p:nvPicPr>
          <p:cNvPr id="10" name="Picture 9"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pic>
        <p:nvPicPr>
          <p:cNvPr id="9" name="Picture 8"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
        <p:nvSpPr>
          <p:cNvPr id="2" name="Title 1"/>
          <p:cNvSpPr>
            <a:spLocks noGrp="1"/>
          </p:cNvSpPr>
          <p:nvPr>
            <p:ph type="title"/>
          </p:nvPr>
        </p:nvSpPr>
        <p:spPr>
          <a:xfrm>
            <a:off x="301752" y="274320"/>
            <a:ext cx="3959352" cy="1691640"/>
          </a:xfrm>
        </p:spPr>
        <p:txBody>
          <a:bodyPr vert="horz" lIns="91440" tIns="45720" rIns="91440" bIns="45720" rtlCol="0" anchor="b" anchorCtr="0">
            <a:noAutofit/>
          </a:bodyPr>
          <a:lstStyle>
            <a:lvl1pPr marL="0" algn="ctr" defTabSz="914400" rtl="0" eaLnBrk="1" latinLnBrk="0" hangingPunct="1">
              <a:spcBef>
                <a:spcPct val="0"/>
              </a:spcBef>
              <a:buNone/>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64608" y="264907"/>
            <a:ext cx="3959352" cy="6328186"/>
          </a:xfrm>
          <a:solidFill>
            <a:schemeClr val="tx1">
              <a:lumMod val="50000"/>
            </a:schemeClr>
          </a:solidFill>
          <a:effectLst>
            <a:outerShdw blurRad="50800" dir="2700000" algn="tl" rotWithShape="0">
              <a:schemeClr val="tx1">
                <a:alpha val="40000"/>
              </a:scheme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301752" y="1970801"/>
            <a:ext cx="3959352" cy="3200400"/>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a:lnSpc>
                <a:spcPct val="110000"/>
              </a:lnSpc>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Font typeface="Calisto MT" pitchFamily="18" charset="0"/>
              <a:buNone/>
            </a:pPr>
            <a:r>
              <a:rPr lang="en-US" smtClean="0"/>
              <a:t>Click to edit Master text styles</a:t>
            </a:r>
          </a:p>
        </p:txBody>
      </p:sp>
      <p:sp>
        <p:nvSpPr>
          <p:cNvPr id="5" name="Date Placeholder 4"/>
          <p:cNvSpPr>
            <a:spLocks noGrp="1"/>
          </p:cNvSpPr>
          <p:nvPr>
            <p:ph type="dt" sz="half" idx="10"/>
          </p:nvPr>
        </p:nvSpPr>
        <p:spPr>
          <a:xfrm>
            <a:off x="2670048" y="6356350"/>
            <a:ext cx="162763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endParaRPr lang="en-US" dirty="0"/>
          </a:p>
        </p:txBody>
      </p:sp>
      <p:sp>
        <p:nvSpPr>
          <p:cNvPr id="6" name="Footer Placeholder 5"/>
          <p:cNvSpPr>
            <a:spLocks noGrp="1"/>
          </p:cNvSpPr>
          <p:nvPr>
            <p:ph type="ftr" sz="quarter" idx="11"/>
          </p:nvPr>
        </p:nvSpPr>
        <p:spPr>
          <a:xfrm>
            <a:off x="242047" y="6356350"/>
            <a:ext cx="1892808"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a:xfrm>
            <a:off x="1892808" y="5738129"/>
            <a:ext cx="758952" cy="57607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pPr>
              <a:defRPr/>
            </a:pPr>
            <a:fld id="{0F111A01-9689-A34E-8D64-3E8DCDB54F86}"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above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Title 1"/>
          <p:cNvSpPr>
            <a:spLocks noGrp="1"/>
          </p:cNvSpPr>
          <p:nvPr>
            <p:ph type="title"/>
          </p:nvPr>
        </p:nvSpPr>
        <p:spPr>
          <a:xfrm>
            <a:off x="762000" y="4038600"/>
            <a:ext cx="7620000" cy="990600"/>
          </a:xfrm>
        </p:spPr>
        <p:txBody>
          <a:bodyPr vert="horz" lIns="91440" tIns="45720" rIns="91440" bIns="45720" rtlCol="0" anchor="b" anchorCtr="0">
            <a:normAutofit/>
          </a:bodyPr>
          <a:lstStyle>
            <a:lvl1pPr algn="ctr">
              <a:defRPr sz="3600" kern="1200">
                <a:solidFill>
                  <a:schemeClr val="bg2"/>
                </a:solidFill>
                <a:effectLst>
                  <a:outerShdw blurRad="63500" dir="2700000" algn="tl" rotWithShape="0">
                    <a:schemeClr val="tx1">
                      <a:alpha val="40000"/>
                    </a:schemeClr>
                  </a:outerShdw>
                </a:effectLst>
                <a:latin typeface="+mj-lt"/>
                <a:ea typeface="+mn-ea"/>
                <a:cs typeface="+mn-cs"/>
              </a:defRPr>
            </a:lvl1pPr>
          </a:lstStyle>
          <a:p>
            <a:pPr marL="0" lvl="0" indent="0" algn="l" defTabSz="914400" rtl="0" eaLnBrk="1" latinLnBrk="0" hangingPunct="1">
              <a:spcBef>
                <a:spcPts val="2000"/>
              </a:spcBef>
              <a:buFont typeface="Calisto MT" pitchFamily="18" charset="0"/>
              <a:buNone/>
            </a:pPr>
            <a:r>
              <a:rPr lang="en-US" smtClean="0"/>
              <a:t>Click to edit Master title style</a:t>
            </a:r>
            <a:endParaRPr/>
          </a:p>
        </p:txBody>
      </p:sp>
      <p:sp>
        <p:nvSpPr>
          <p:cNvPr id="3" name="Picture Placeholder 2"/>
          <p:cNvSpPr>
            <a:spLocks noGrp="1"/>
          </p:cNvSpPr>
          <p:nvPr>
            <p:ph type="pic" idx="1"/>
          </p:nvPr>
        </p:nvSpPr>
        <p:spPr>
          <a:xfrm>
            <a:off x="342900" y="265176"/>
            <a:ext cx="8458200" cy="3697224"/>
          </a:xfrm>
          <a:solidFill>
            <a:schemeClr val="tx1">
              <a:lumMod val="50000"/>
            </a:schemeClr>
          </a:solidFill>
          <a:effectLst>
            <a:outerShdw blurRad="50800" dir="2700000" algn="tl" rotWithShape="0">
              <a:schemeClr val="tx1">
                <a:alpha val="40000"/>
              </a:schemeClr>
            </a:outerShdw>
          </a:effectLst>
        </p:spPr>
        <p:txBody>
          <a:bodyPr vert="horz" lIns="91440" tIns="45720" rIns="91440" bIns="45720" rtlCol="0">
            <a:normAutofit/>
          </a:bodyPr>
          <a:lstStyle>
            <a:lvl1pPr marL="0" indent="0" algn="ctr" defTabSz="914400" rtl="0" eaLnBrk="1" latinLnBrk="0" hangingPunct="1">
              <a:spcBef>
                <a:spcPts val="2000"/>
              </a:spcBef>
              <a:buFont typeface="Calisto MT" pitchFamily="18" charset="0"/>
              <a:buNone/>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762000" y="5042647"/>
            <a:ext cx="7620000" cy="1129553"/>
          </a:xfrm>
        </p:spPr>
        <p:txBody>
          <a:bodyPr>
            <a:normAutofit/>
          </a:bodyPr>
          <a:lstStyle>
            <a:lvl1pPr marL="0" indent="0" algn="ctr">
              <a:lnSpc>
                <a:spcPct val="110000"/>
              </a:lnSpc>
              <a:spcBef>
                <a:spcPct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B7F95E63-B2FC-6340-819F-09B1386E07DA}"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endParaRPr lang="en-US" dirty="0"/>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r>
              <a:rPr lang="en-US" smtClean="0"/>
              <a:t>© 2017 Pearson Education, Inc., Hoboken, NJ. All rights reserved.                  </a:t>
            </a:r>
            <a:endParaRPr lang="en-US" dirty="0"/>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fld id="{B7F95E63-B2FC-6340-819F-09B1386E07DA}" type="slidenum">
              <a:rPr lang="en-US" smtClean="0"/>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pic>
        <p:nvPicPr>
          <p:cNvPr id="7" name="Picture 6"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8" name="Picture 7"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49DEC22D-616A-8940-96A4-9F7CC246C23C}" type="slidenum">
              <a:rPr lang="en-US" smtClean="0"/>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pic>
        <p:nvPicPr>
          <p:cNvPr id="7" name="Picture 6" descr="Overlay-FullBackground.jpg"/>
          <p:cNvPicPr>
            <a:picLocks noChangeAspect="1"/>
          </p:cNvPicPr>
          <p:nvPr/>
        </p:nvPicPr>
        <p:blipFill>
          <a:blip r:embed="rId2"/>
          <a:srcRect r="14719"/>
          <a:stretch>
            <a:fillRect/>
          </a:stretch>
        </p:blipFill>
        <p:spPr>
          <a:xfrm>
            <a:off x="0" y="4482"/>
            <a:ext cx="7798112" cy="6858000"/>
          </a:xfrm>
          <a:prstGeom prst="rect">
            <a:avLst/>
          </a:prstGeom>
          <a:noFill/>
          <a:ln>
            <a:noFill/>
          </a:ln>
        </p:spPr>
      </p:pic>
      <p:sp>
        <p:nvSpPr>
          <p:cNvPr id="2" name="Vertical Title 1"/>
          <p:cNvSpPr>
            <a:spLocks noGrp="1"/>
          </p:cNvSpPr>
          <p:nvPr>
            <p:ph type="title" orient="vert"/>
          </p:nvPr>
        </p:nvSpPr>
        <p:spPr>
          <a:xfrm>
            <a:off x="7848600" y="457200"/>
            <a:ext cx="1219200" cy="5668963"/>
          </a:xfrm>
        </p:spPr>
        <p:txBody>
          <a:bodyPr vert="eaVert">
            <a:normAutofit/>
          </a:bodyPr>
          <a:lstStyle/>
          <a:p>
            <a:r>
              <a:rPr lang="en-US" smtClean="0"/>
              <a:t>Click to edit Master title style</a:t>
            </a:r>
            <a:endParaRPr/>
          </a:p>
        </p:txBody>
      </p:sp>
      <p:sp>
        <p:nvSpPr>
          <p:cNvPr id="3" name="Vertical Text Placeholder 2"/>
          <p:cNvSpPr>
            <a:spLocks noGrp="1"/>
          </p:cNvSpPr>
          <p:nvPr>
            <p:ph type="body" orient="vert" idx="1"/>
          </p:nvPr>
        </p:nvSpPr>
        <p:spPr>
          <a:xfrm>
            <a:off x="779462" y="457200"/>
            <a:ext cx="6383337" cy="5668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7924800" y="6356350"/>
            <a:ext cx="1066800"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85FE098C-F631-B640-A1D5-5E0529F0EECD}" type="slidenum">
              <a:rPr lang="en-US" smtClean="0"/>
              <a:pPr>
                <a:defRPr/>
              </a:pPr>
              <a:t>‹#›</a:t>
            </a:fld>
            <a:endParaRPr lang="en-US" dirty="0"/>
          </a:p>
        </p:txBody>
      </p:sp>
      <p:pic>
        <p:nvPicPr>
          <p:cNvPr id="10" name="Picture 9" descr="overlay-ruleShadow.png"/>
          <p:cNvPicPr>
            <a:picLocks noChangeAspect="1"/>
          </p:cNvPicPr>
          <p:nvPr/>
        </p:nvPicPr>
        <p:blipFill>
          <a:blip r:embed="rId3"/>
          <a:srcRect r="25031"/>
          <a:stretch>
            <a:fillRect/>
          </a:stretch>
        </p:blipFill>
        <p:spPr>
          <a:xfrm rot="5400000" flipH="1">
            <a:off x="4421262" y="3365075"/>
            <a:ext cx="6855164" cy="12501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D5A5406E-4213-4346-8951-373C45B45BA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987DD163-0F45-7942-88CE-41EE9272712E}"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96A024B8-FF00-A14D-AF9D-6D447F541675}"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1D755873-12DA-A244-94A3-EA4BAF86F4FE}"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007D901D-1193-624F-B724-0DA5FC0619A3}"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06443082-D8B9-E540-A4E8-0E1D9CCE02A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1801E382-F684-2C4D-8DAA-130066B3DEE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68611"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68614"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15"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16"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17"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18"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19"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0"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1"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68622"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3"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4"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5"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6"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7"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28"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29"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0"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1"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2"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3"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4"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5"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6"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7"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8"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9"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0"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1"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2"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3"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4"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5"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6"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7"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8"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9"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0"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1"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2"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3"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4"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5"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6"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7"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8"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9"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60"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61"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1075" name="Group 54"/>
              <p:cNvGrpSpPr>
                <a:grpSpLocks/>
              </p:cNvGrpSpPr>
              <p:nvPr userDrawn="1"/>
            </p:nvGrpSpPr>
            <p:grpSpPr bwMode="auto">
              <a:xfrm>
                <a:off x="4546" y="3608"/>
                <a:ext cx="518" cy="319"/>
                <a:chOff x="4546" y="3608"/>
                <a:chExt cx="518" cy="319"/>
              </a:xfrm>
            </p:grpSpPr>
            <p:sp>
              <p:nvSpPr>
                <p:cNvPr id="68663"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64"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65"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66"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67"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68"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1076" name="Group 61"/>
              <p:cNvGrpSpPr>
                <a:grpSpLocks/>
              </p:cNvGrpSpPr>
              <p:nvPr userDrawn="1"/>
            </p:nvGrpSpPr>
            <p:grpSpPr bwMode="auto">
              <a:xfrm>
                <a:off x="5381" y="3085"/>
                <a:ext cx="227" cy="132"/>
                <a:chOff x="5381" y="3085"/>
                <a:chExt cx="227" cy="132"/>
              </a:xfrm>
            </p:grpSpPr>
            <p:sp>
              <p:nvSpPr>
                <p:cNvPr id="6867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7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7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7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68674"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68675"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defRPr>
            </a:lvl1pPr>
          </a:lstStyle>
          <a:p>
            <a:pPr>
              <a:defRPr/>
            </a:pPr>
            <a:endParaRPr lang="en-US" dirty="0"/>
          </a:p>
        </p:txBody>
      </p:sp>
      <p:sp>
        <p:nvSpPr>
          <p:cNvPr id="68676"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defRPr>
            </a:lvl1pPr>
          </a:lstStyle>
          <a:p>
            <a:pPr>
              <a:defRPr/>
            </a:pPr>
            <a:r>
              <a:rPr lang="en-US" smtClean="0"/>
              <a:t>© 2017 Pearson Education, Inc., Hoboken, NJ. All rights reserved.                  </a:t>
            </a:r>
            <a:endParaRPr lang="en-US" dirty="0"/>
          </a:p>
        </p:txBody>
      </p:sp>
      <p:sp>
        <p:nvSpPr>
          <p:cNvPr id="68677"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0C4943B0-A0A6-4441-8194-A417D7C5CF19}" type="slidenum">
              <a:rPr lang="en-US"/>
              <a:pPr>
                <a:defRPr/>
              </a:pPr>
              <a:t>‹#›</a:t>
            </a:fld>
            <a:endParaRPr lang="en-US" dirty="0"/>
          </a:p>
        </p:txBody>
      </p:sp>
      <p:sp>
        <p:nvSpPr>
          <p:cNvPr id="68678"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84"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84" charset="2"/>
        <a:buChar char="l"/>
        <a:defRPr sz="2800">
          <a:solidFill>
            <a:schemeClr val="tx1"/>
          </a:solidFill>
          <a:effectLst>
            <a:outerShdw blurRad="38100" dist="38100" dir="2700000" algn="tl">
              <a:srgbClr val="000000"/>
            </a:outerShdw>
          </a:effectLst>
          <a:latin typeface="+mn-lt"/>
          <a:ea typeface="ＭＳ Ｐゴシック" pitchFamily="-107"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07" charset="-128"/>
        </a:defRPr>
      </a:lvl3pPr>
      <a:lvl4pPr marL="1600200" indent="-228600" algn="l" rtl="0" eaLnBrk="0" fontAlgn="base" hangingPunct="0">
        <a:spcBef>
          <a:spcPct val="20000"/>
        </a:spcBef>
        <a:spcAft>
          <a:spcPct val="0"/>
        </a:spcAft>
        <a:buClr>
          <a:schemeClr val="folHlink"/>
        </a:buClr>
        <a:buSzPct val="50000"/>
        <a:buFont typeface="Wingdings" pitchFamily="-84" charset="2"/>
        <a:buChar char="l"/>
        <a:defRPr sz="2000">
          <a:solidFill>
            <a:schemeClr val="tx1"/>
          </a:solidFill>
          <a:effectLst>
            <a:outerShdw blurRad="38100" dist="38100" dir="2700000" algn="tl">
              <a:srgbClr val="000000"/>
            </a:outerShdw>
          </a:effectLst>
          <a:latin typeface="+mn-lt"/>
          <a:ea typeface="ＭＳ Ｐゴシック" pitchFamily="-107"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62753"/>
            <a:ext cx="7583488" cy="1283167"/>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8"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32494" y="6356350"/>
            <a:ext cx="2133600" cy="365125"/>
          </a:xfrm>
          <a:prstGeom prst="rect">
            <a:avLst/>
          </a:prstGeom>
        </p:spPr>
        <p:txBody>
          <a:bodyPr vert="horz" lIns="91440" tIns="45720" rIns="91440" bIns="45720" rtlCol="0" anchor="ctr"/>
          <a:lstStyle>
            <a:lvl1pPr algn="r">
              <a:defRPr sz="1200">
                <a:solidFill>
                  <a:schemeClr val="bg2"/>
                </a:solidFill>
                <a:effectLst>
                  <a:outerShdw blurRad="63500" dir="2700000" algn="tl" rotWithShape="0">
                    <a:schemeClr val="tx1">
                      <a:alpha val="40000"/>
                    </a:schemeClr>
                  </a:outerShdw>
                </a:effectLst>
              </a:defRPr>
            </a:lvl1pPr>
          </a:lstStyle>
          <a:p>
            <a:pPr>
              <a:defRPr/>
            </a:pPr>
            <a:endParaRPr lang="en-US" dirty="0"/>
          </a:p>
        </p:txBody>
      </p:sp>
      <p:sp>
        <p:nvSpPr>
          <p:cNvPr id="5" name="Footer Placeholder 4"/>
          <p:cNvSpPr>
            <a:spLocks noGrp="1"/>
          </p:cNvSpPr>
          <p:nvPr>
            <p:ph type="ftr" sz="quarter" idx="3"/>
          </p:nvPr>
        </p:nvSpPr>
        <p:spPr>
          <a:xfrm>
            <a:off x="242047" y="6356350"/>
            <a:ext cx="2895600" cy="365125"/>
          </a:xfrm>
          <a:prstGeom prst="rect">
            <a:avLst/>
          </a:prstGeom>
        </p:spPr>
        <p:txBody>
          <a:bodyPr vert="horz" lIns="91440" tIns="45720" rIns="91440" bIns="45720" rtlCol="0" anchor="ctr"/>
          <a:lstStyle>
            <a:lvl1pPr algn="l">
              <a:defRPr sz="1200">
                <a:solidFill>
                  <a:schemeClr val="bg2"/>
                </a:solidFill>
                <a:effectLst>
                  <a:outerShdw blurRad="63500" dir="2700000" algn="tl" rotWithShape="0">
                    <a:schemeClr val="tx1">
                      <a:alpha val="40000"/>
                    </a:schemeClr>
                  </a:outerShdw>
                </a:effectLst>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a:solidFill>
                  <a:schemeClr val="bg2"/>
                </a:solidFill>
                <a:effectLst>
                  <a:outerShdw blurRad="63500" dir="2700000" algn="tl" rotWithShape="0">
                    <a:schemeClr val="tx1">
                      <a:alpha val="40000"/>
                    </a:schemeClr>
                  </a:outerShdw>
                </a:effectLst>
              </a:defRPr>
            </a:lvl1pPr>
          </a:lstStyle>
          <a:p>
            <a:pPr>
              <a:defRPr/>
            </a:pPr>
            <a:fld id="{CD2D5B02-4D85-9F4F-AC9E-87D02224100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hf sldNum="0" hdr="0" dt="0"/>
  <p:txStyles>
    <p:title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p:titleStyle>
    <p:bodyStyle>
      <a:lvl1pPr marL="282575" indent="-282575" algn="l" defTabSz="914400" rtl="0" eaLnBrk="1" latinLnBrk="0" hangingPunct="1">
        <a:spcBef>
          <a:spcPts val="2000"/>
        </a:spcBef>
        <a:buFont typeface="Calisto MT" pitchFamily="18" charset="0"/>
        <a:buChar char="•"/>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577850" indent="-295275" algn="l" defTabSz="914400" rtl="0" eaLnBrk="1" latinLnBrk="0" hangingPunct="1">
        <a:spcBef>
          <a:spcPts val="600"/>
        </a:spcBef>
        <a:buClr>
          <a:schemeClr val="bg2">
            <a:lumMod val="60000"/>
            <a:lumOff val="40000"/>
          </a:schemeClr>
        </a:buClr>
        <a:buFont typeface="Calisto MT" pitchFamily="18" charset="0"/>
        <a:buChar char="•"/>
        <a:defRPr sz="2200" kern="1200">
          <a:solidFill>
            <a:schemeClr val="bg2"/>
          </a:solidFill>
          <a:effectLst>
            <a:outerShdw blurRad="63500" dir="2700000" algn="tl" rotWithShape="0">
              <a:schemeClr val="tx1">
                <a:alpha val="40000"/>
              </a:schemeClr>
            </a:outerShdw>
          </a:effectLst>
          <a:latin typeface="+mn-lt"/>
          <a:ea typeface="+mn-ea"/>
          <a:cs typeface="+mn-cs"/>
        </a:defRPr>
      </a:lvl2pPr>
      <a:lvl3pPr marL="860425" indent="-282575" algn="l" defTabSz="914400" rtl="0" eaLnBrk="1" latinLnBrk="0" hangingPunct="1">
        <a:spcBef>
          <a:spcPts val="600"/>
        </a:spcBef>
        <a:buFont typeface="Calisto MT" pitchFamily="18" charset="0"/>
        <a:buChar char="•"/>
        <a:defRPr sz="2000" kern="1200">
          <a:solidFill>
            <a:schemeClr val="bg2"/>
          </a:solidFill>
          <a:effectLst>
            <a:outerShdw blurRad="63500" dir="2700000" algn="tl" rotWithShape="0">
              <a:schemeClr val="tx1">
                <a:alpha val="40000"/>
              </a:schemeClr>
            </a:outerShdw>
          </a:effectLst>
          <a:latin typeface="+mn-lt"/>
          <a:ea typeface="+mn-ea"/>
          <a:cs typeface="+mn-cs"/>
        </a:defRPr>
      </a:lvl3pPr>
      <a:lvl4pPr marL="1143000" indent="-282575" algn="l" defTabSz="914400" rtl="0" eaLnBrk="1" latinLnBrk="0" hangingPunct="1">
        <a:spcBef>
          <a:spcPts val="600"/>
        </a:spcBef>
        <a:buClr>
          <a:schemeClr val="bg2">
            <a:lumMod val="60000"/>
            <a:lumOff val="40000"/>
          </a:schemeClr>
        </a:buClr>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4pPr>
      <a:lvl5pPr marL="1425575" indent="-282575" algn="l" defTabSz="914400" rtl="0" eaLnBrk="1" latinLnBrk="0" hangingPunct="1">
        <a:spcBef>
          <a:spcPts val="600"/>
        </a:spcBef>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df"/><Relationship Id="rId4" Type="http://schemas.openxmlformats.org/officeDocument/2006/relationships/image" Target="../media/image6.png"/><Relationship Id="rId1" Type="http://schemas.openxmlformats.org/officeDocument/2006/relationships/slideLayout" Target="../slideLayouts/slideLayout2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df"/><Relationship Id="rId4" Type="http://schemas.openxmlformats.org/officeDocument/2006/relationships/image" Target="../media/image11.png"/><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df"/><Relationship Id="rId4" Type="http://schemas.openxmlformats.org/officeDocument/2006/relationships/image" Target="../media/image13.png"/><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df"/><Relationship Id="rId4" Type="http://schemas.openxmlformats.org/officeDocument/2006/relationships/image" Target="../media/image16.png"/><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8" Type="http://schemas.openxmlformats.org/officeDocument/2006/relationships/image" Target="../media/image14.wmf"/><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7.wmf"/></Relationships>
</file>

<file path=ppt/slides/_rels/slide3.xml.rels><?xml version="1.0" encoding="UTF-8" standalone="yes"?>
<Relationships xmlns="http://schemas.openxmlformats.org/package/2006/relationships"><Relationship Id="rId3" Type="http://schemas.openxmlformats.org/officeDocument/2006/relationships/image" Target="../media/image7.pdf"/><Relationship Id="rId4" Type="http://schemas.openxmlformats.org/officeDocument/2006/relationships/image" Target="../media/image8.png"/><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8.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2.xml"/><Relationship Id="rId4" Type="http://schemas.openxmlformats.org/officeDocument/2006/relationships/diagramLayout" Target="../diagrams/layout12.xml"/><Relationship Id="rId5" Type="http://schemas.openxmlformats.org/officeDocument/2006/relationships/diagramQuickStyle" Target="../diagrams/quickStyle12.xml"/><Relationship Id="rId6" Type="http://schemas.openxmlformats.org/officeDocument/2006/relationships/diagramColors" Target="../diagrams/colors12.xml"/><Relationship Id="rId7" Type="http://schemas.microsoft.com/office/2007/relationships/diagramDrawing" Target="../diagrams/drawing12.xml"/><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3.xml"/><Relationship Id="rId4" Type="http://schemas.openxmlformats.org/officeDocument/2006/relationships/diagramLayout" Target="../diagrams/layout13.xml"/><Relationship Id="rId5" Type="http://schemas.openxmlformats.org/officeDocument/2006/relationships/diagramQuickStyle" Target="../diagrams/quickStyle13.xml"/><Relationship Id="rId6" Type="http://schemas.openxmlformats.org/officeDocument/2006/relationships/diagramColors" Target="../diagrams/colors13.xml"/><Relationship Id="rId7" Type="http://schemas.microsoft.com/office/2007/relationships/diagramDrawing" Target="../diagrams/drawing13.xml"/><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4.xml"/><Relationship Id="rId4" Type="http://schemas.openxmlformats.org/officeDocument/2006/relationships/diagramLayout" Target="../diagrams/layout14.xml"/><Relationship Id="rId5" Type="http://schemas.openxmlformats.org/officeDocument/2006/relationships/diagramQuickStyle" Target="../diagrams/quickStyle14.xml"/><Relationship Id="rId6" Type="http://schemas.openxmlformats.org/officeDocument/2006/relationships/diagramColors" Target="../diagrams/colors14.xml"/><Relationship Id="rId7" Type="http://schemas.microsoft.com/office/2007/relationships/diagramDrawing" Target="../diagrams/drawing14.xml"/><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df"/><Relationship Id="rId4" Type="http://schemas.openxmlformats.org/officeDocument/2006/relationships/image" Target="../media/image20.png"/><Relationship Id="rId1" Type="http://schemas.openxmlformats.org/officeDocument/2006/relationships/slideLayout" Target="../slideLayouts/slideLayout2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image" Target="../media/image21.pdf"/><Relationship Id="rId4" Type="http://schemas.openxmlformats.org/officeDocument/2006/relationships/image" Target="../media/image22.png"/><Relationship Id="rId1" Type="http://schemas.openxmlformats.org/officeDocument/2006/relationships/slideLayout" Target="../slideLayouts/slideLayout2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23.pdf"/><Relationship Id="rId4" Type="http://schemas.openxmlformats.org/officeDocument/2006/relationships/image" Target="../media/image24.png"/><Relationship Id="rId1" Type="http://schemas.openxmlformats.org/officeDocument/2006/relationships/slideLayout" Target="../slideLayouts/slideLayout2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5.xml"/><Relationship Id="rId4" Type="http://schemas.openxmlformats.org/officeDocument/2006/relationships/diagramLayout" Target="../diagrams/layout15.xml"/><Relationship Id="rId5" Type="http://schemas.openxmlformats.org/officeDocument/2006/relationships/diagramQuickStyle" Target="../diagrams/quickStyle15.xml"/><Relationship Id="rId6" Type="http://schemas.openxmlformats.org/officeDocument/2006/relationships/diagramColors" Target="../diagrams/colors15.xml"/><Relationship Id="rId7" Type="http://schemas.microsoft.com/office/2007/relationships/diagramDrawing" Target="../diagrams/drawing15.xml"/><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304800" y="762000"/>
            <a:ext cx="3959352" cy="1691640"/>
          </a:xfrm>
        </p:spPr>
        <p:txBody>
          <a:bodyPr/>
          <a:lstStyle/>
          <a:p>
            <a:r>
              <a:rPr lang="en-US" dirty="0" smtClean="0"/>
              <a:t>Network Security Essentials</a:t>
            </a:r>
            <a:endParaRPr lang="en-AU" dirty="0" smtClean="0"/>
          </a:p>
        </p:txBody>
      </p:sp>
      <p:sp>
        <p:nvSpPr>
          <p:cNvPr id="2051" name="Rectangle 3"/>
          <p:cNvSpPr>
            <a:spLocks noGrp="1" noChangeArrowheads="1"/>
          </p:cNvSpPr>
          <p:nvPr>
            <p:ph type="body" sz="half" idx="2"/>
          </p:nvPr>
        </p:nvSpPr>
        <p:spPr>
          <a:xfrm>
            <a:off x="304800" y="2362200"/>
            <a:ext cx="3959352" cy="3200400"/>
          </a:xfrm>
        </p:spPr>
        <p:txBody>
          <a:bodyPr>
            <a:normAutofit/>
          </a:bodyPr>
          <a:lstStyle/>
          <a:p>
            <a:endParaRPr lang="en-US" dirty="0" smtClean="0"/>
          </a:p>
          <a:p>
            <a:endParaRPr lang="en-US" dirty="0" smtClean="0"/>
          </a:p>
          <a:p>
            <a:endParaRPr lang="en-US" dirty="0" smtClean="0"/>
          </a:p>
          <a:p>
            <a:r>
              <a:rPr lang="en-US" dirty="0" smtClean="0"/>
              <a:t>Sixth Edition</a:t>
            </a:r>
          </a:p>
          <a:p>
            <a:r>
              <a:rPr lang="en-US" dirty="0" smtClean="0"/>
              <a:t>by William Stallings</a:t>
            </a:r>
          </a:p>
        </p:txBody>
      </p:sp>
      <p:sp>
        <p:nvSpPr>
          <p:cNvPr id="5" name="Footer Placeholder 4"/>
          <p:cNvSpPr>
            <a:spLocks noGrp="1"/>
          </p:cNvSpPr>
          <p:nvPr>
            <p:ph type="ftr" sz="quarter" idx="11"/>
          </p:nvPr>
        </p:nvSpPr>
        <p:spPr>
          <a:xfrm>
            <a:off x="0" y="6492875"/>
            <a:ext cx="4191000" cy="365125"/>
          </a:xfrm>
        </p:spPr>
        <p:txBody>
          <a:bodyPr/>
          <a:lstStyle/>
          <a:p>
            <a:pPr>
              <a:defRPr/>
            </a:pPr>
            <a:r>
              <a:rPr lang="en-US" sz="1100" dirty="0" smtClean="0"/>
              <a:t>© 2017 Pearson Education, Inc., Hoboken, NJ. All rights reserved.                  </a:t>
            </a:r>
            <a:endParaRPr lang="en-US" sz="1100" dirty="0"/>
          </a:p>
        </p:txBody>
      </p:sp>
      <p:pic>
        <p:nvPicPr>
          <p:cNvPr id="8" name="Picture Placeholder 7" descr="StallingsNSE_6e_front.pdf"/>
          <p:cNvPicPr>
            <a:picLocks noGrp="1" noChangeAspect="1"/>
          </p:cNvPicPr>
          <p:nvPr>
            <p:ph type="pic" idx="1"/>
          </p:nvPr>
        </p:nvPicPr>
        <mc:AlternateContent>
          <mc:Choice xmlns:ma="http://schemas.microsoft.com/office/mac/drawingml/2008/main" Requires="ma">
            <p:blipFill>
              <a:blip r:embed="rId3"/>
              <a:srcRect t="-219" b="-219"/>
              <a:stretch>
                <a:fillRect/>
              </a:stretch>
            </p:blipFill>
          </mc:Choice>
          <mc:Fallback>
            <p:blipFill>
              <a:blip r:embed="rId4"/>
              <a:srcRect t="-219" b="-219"/>
              <a:stretch>
                <a:fillRect/>
              </a:stretch>
            </p:blipFill>
          </mc:Fallback>
        </mc:AlternateContent>
        <p:spPr>
          <a:xfrm>
            <a:off x="4724400" y="685800"/>
            <a:ext cx="4128726" cy="5416569"/>
          </a:xfr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dirty="0" smtClean="0"/>
              <a:t>Virus Structure</a:t>
            </a:r>
            <a:endParaRPr lang="en-US" dirty="0"/>
          </a:p>
        </p:txBody>
      </p:sp>
      <p:sp>
        <p:nvSpPr>
          <p:cNvPr id="212995" name="Rectangle 3"/>
          <p:cNvSpPr>
            <a:spLocks noGrp="1" noChangeArrowheads="1"/>
          </p:cNvSpPr>
          <p:nvPr>
            <p:ph idx="1"/>
          </p:nvPr>
        </p:nvSpPr>
        <p:spPr>
          <a:xfrm>
            <a:off x="381000" y="1524000"/>
            <a:ext cx="8763000" cy="4572000"/>
          </a:xfrm>
        </p:spPr>
        <p:txBody>
          <a:bodyPr>
            <a:normAutofit/>
          </a:bodyPr>
          <a:lstStyle/>
          <a:p>
            <a:r>
              <a:rPr lang="en-US" dirty="0" smtClean="0">
                <a:solidFill>
                  <a:schemeClr val="tx2">
                    <a:lumMod val="10000"/>
                  </a:schemeClr>
                </a:solidFill>
              </a:rPr>
              <a:t>A computer virus and many contemporary types of malware includes one or more variants of each of these components:</a:t>
            </a:r>
          </a:p>
        </p:txBody>
      </p:sp>
      <p:graphicFrame>
        <p:nvGraphicFramePr>
          <p:cNvPr id="4" name="Diagram 3"/>
          <p:cNvGraphicFramePr/>
          <p:nvPr/>
        </p:nvGraphicFramePr>
        <p:xfrm>
          <a:off x="914400" y="2438400"/>
          <a:ext cx="7696200" cy="4064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54864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Virus phases</a:t>
            </a:r>
            <a:endParaRPr lang="en-US" dirty="0"/>
          </a:p>
        </p:txBody>
      </p:sp>
      <p:sp>
        <p:nvSpPr>
          <p:cNvPr id="3" name="Content Placeholder 2"/>
          <p:cNvSpPr>
            <a:spLocks noGrp="1"/>
          </p:cNvSpPr>
          <p:nvPr>
            <p:ph idx="1"/>
          </p:nvPr>
        </p:nvSpPr>
        <p:spPr>
          <a:xfrm>
            <a:off x="609600" y="1524000"/>
            <a:ext cx="8000999" cy="4648200"/>
          </a:xfrm>
        </p:spPr>
        <p:txBody>
          <a:bodyPr>
            <a:normAutofit/>
          </a:bodyPr>
          <a:lstStyle/>
          <a:p>
            <a:r>
              <a:rPr lang="en-US" dirty="0" smtClean="0">
                <a:solidFill>
                  <a:schemeClr val="tx2">
                    <a:lumMod val="10000"/>
                  </a:schemeClr>
                </a:solidFill>
              </a:rPr>
              <a:t>During its lifetime, a typical virus goes through the following four phases:</a:t>
            </a:r>
          </a:p>
        </p:txBody>
      </p:sp>
      <p:graphicFrame>
        <p:nvGraphicFramePr>
          <p:cNvPr id="5" name="Diagram 4"/>
          <p:cNvGraphicFramePr/>
          <p:nvPr/>
        </p:nvGraphicFramePr>
        <p:xfrm>
          <a:off x="381000" y="2057400"/>
          <a:ext cx="8458200" cy="4521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0" y="6492875"/>
            <a:ext cx="45720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f1.pdf"/>
          <p:cNvPicPr>
            <a:picLocks noChangeAspect="1"/>
          </p:cNvPicPr>
          <p:nvPr/>
        </p:nvPicPr>
        <mc:AlternateContent>
          <mc:Choice xmlns:ma="http://schemas.microsoft.com/office/mac/drawingml/2008/main" Requires="ma">
            <p:blipFill>
              <a:blip r:embed="rId3"/>
              <a:srcRect l="7059" t="5455" r="7059" b="40909"/>
              <a:stretch>
                <a:fillRect/>
              </a:stretch>
            </p:blipFill>
          </mc:Choice>
          <mc:Fallback>
            <p:blipFill>
              <a:blip r:embed="rId4"/>
              <a:srcRect l="7059" t="5455" r="7059" b="40909"/>
              <a:stretch>
                <a:fillRect/>
              </a:stretch>
            </p:blipFill>
          </mc:Fallback>
        </mc:AlternateContent>
        <p:spPr>
          <a:xfrm>
            <a:off x="990600" y="304800"/>
            <a:ext cx="7561966" cy="6111857"/>
          </a:xfrm>
          <a:prstGeom prst="rect">
            <a:avLst/>
          </a:prstGeom>
          <a:solidFill>
            <a:schemeClr val="tx1"/>
          </a:solidFill>
        </p:spPr>
      </p:pic>
      <p:sp>
        <p:nvSpPr>
          <p:cNvPr id="3" name="Footer Placeholder 2"/>
          <p:cNvSpPr>
            <a:spLocks noGrp="1"/>
          </p:cNvSpPr>
          <p:nvPr>
            <p:ph type="ftr" sz="quarter" idx="11"/>
          </p:nvPr>
        </p:nvSpPr>
        <p:spPr>
          <a:xfrm>
            <a:off x="0" y="6492875"/>
            <a:ext cx="70104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f2.pdf"/>
          <p:cNvPicPr>
            <a:picLocks noChangeAspect="1"/>
          </p:cNvPicPr>
          <p:nvPr/>
        </p:nvPicPr>
        <mc:AlternateContent>
          <mc:Choice xmlns:ma="http://schemas.microsoft.com/office/mac/drawingml/2008/main" Requires="ma">
            <p:blipFill>
              <a:blip r:embed="rId3"/>
              <a:srcRect l="4706" t="4545" r="4706" b="7273"/>
              <a:stretch>
                <a:fillRect/>
              </a:stretch>
            </p:blipFill>
          </mc:Choice>
          <mc:Fallback>
            <p:blipFill>
              <a:blip r:embed="rId4"/>
              <a:srcRect l="4706" t="4545" r="4706" b="7273"/>
              <a:stretch>
                <a:fillRect/>
              </a:stretch>
            </p:blipFill>
          </mc:Fallback>
        </mc:AlternateContent>
        <p:spPr>
          <a:xfrm>
            <a:off x="3124200" y="0"/>
            <a:ext cx="5443964" cy="6858000"/>
          </a:xfrm>
          <a:prstGeom prst="rect">
            <a:avLst/>
          </a:prstGeom>
          <a:solidFill>
            <a:schemeClr val="tx1"/>
          </a:solidFill>
        </p:spPr>
      </p:pic>
      <p:sp>
        <p:nvSpPr>
          <p:cNvPr id="3" name="Footer Placeholder 2"/>
          <p:cNvSpPr>
            <a:spLocks noGrp="1"/>
          </p:cNvSpPr>
          <p:nvPr>
            <p:ph type="ftr" sz="quarter" idx="11"/>
          </p:nvPr>
        </p:nvSpPr>
        <p:spPr>
          <a:xfrm>
            <a:off x="0" y="6492875"/>
            <a:ext cx="3137647"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ransition spd="med">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dirty="0" smtClean="0"/>
              <a:t>Virus Classification by target</a:t>
            </a:r>
            <a:endParaRPr lang="en-US" dirty="0"/>
          </a:p>
        </p:txBody>
      </p:sp>
      <p:sp>
        <p:nvSpPr>
          <p:cNvPr id="219139" name="Rectangle 3"/>
          <p:cNvSpPr>
            <a:spLocks noGrp="1" noChangeArrowheads="1"/>
          </p:cNvSpPr>
          <p:nvPr>
            <p:ph idx="1"/>
          </p:nvPr>
        </p:nvSpPr>
        <p:spPr>
          <a:xfrm>
            <a:off x="779463" y="1828800"/>
            <a:ext cx="7583488" cy="762000"/>
          </a:xfrm>
        </p:spPr>
        <p:txBody>
          <a:bodyPr/>
          <a:lstStyle/>
          <a:p>
            <a:r>
              <a:rPr lang="en-US" dirty="0" smtClean="0">
                <a:solidFill>
                  <a:schemeClr val="tx2">
                    <a:lumMod val="10000"/>
                  </a:schemeClr>
                </a:solidFill>
              </a:rPr>
              <a:t>Includes the following categories:</a:t>
            </a:r>
          </a:p>
        </p:txBody>
      </p:sp>
      <p:graphicFrame>
        <p:nvGraphicFramePr>
          <p:cNvPr id="4" name="Diagram 3"/>
          <p:cNvGraphicFramePr/>
          <p:nvPr/>
        </p:nvGraphicFramePr>
        <p:xfrm>
          <a:off x="228600" y="1397000"/>
          <a:ext cx="8686800" cy="5232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53340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0" y="62753"/>
            <a:ext cx="9144000" cy="1283167"/>
          </a:xfrm>
        </p:spPr>
        <p:txBody>
          <a:bodyPr/>
          <a:lstStyle/>
          <a:p>
            <a:r>
              <a:rPr lang="en-US" dirty="0" smtClean="0"/>
              <a:t>Virus classification by concealment strategy</a:t>
            </a:r>
            <a:endParaRPr lang="en-US" dirty="0"/>
          </a:p>
        </p:txBody>
      </p:sp>
      <p:sp>
        <p:nvSpPr>
          <p:cNvPr id="221187" name="Rectangle 3"/>
          <p:cNvSpPr>
            <a:spLocks noGrp="1" noChangeArrowheads="1"/>
          </p:cNvSpPr>
          <p:nvPr>
            <p:ph idx="1"/>
          </p:nvPr>
        </p:nvSpPr>
        <p:spPr>
          <a:xfrm>
            <a:off x="533400" y="1752600"/>
            <a:ext cx="8001000" cy="5105400"/>
          </a:xfrm>
        </p:spPr>
        <p:txBody>
          <a:bodyPr>
            <a:normAutofit fontScale="70000" lnSpcReduction="20000"/>
          </a:bodyPr>
          <a:lstStyle/>
          <a:p>
            <a:r>
              <a:rPr lang="en-US" dirty="0" smtClean="0">
                <a:solidFill>
                  <a:schemeClr val="tx2">
                    <a:lumMod val="10000"/>
                  </a:schemeClr>
                </a:solidFill>
              </a:rPr>
              <a:t>Includes the following categories:</a:t>
            </a:r>
          </a:p>
          <a:p>
            <a:pPr lvl="1">
              <a:buClr>
                <a:schemeClr val="bg1"/>
              </a:buClr>
            </a:pPr>
            <a:r>
              <a:rPr lang="en-US" dirty="0" smtClean="0">
                <a:solidFill>
                  <a:schemeClr val="tx2">
                    <a:lumMod val="10000"/>
                  </a:schemeClr>
                </a:solidFill>
              </a:rPr>
              <a:t>Encrypted virus</a:t>
            </a:r>
          </a:p>
          <a:p>
            <a:pPr lvl="2"/>
            <a:r>
              <a:rPr lang="en-US" dirty="0" smtClean="0">
                <a:solidFill>
                  <a:schemeClr val="tx2">
                    <a:lumMod val="10000"/>
                  </a:schemeClr>
                </a:solidFill>
              </a:rPr>
              <a:t>Portion of the virus creates a random encryption key and encrypts the remainder of the virus</a:t>
            </a:r>
          </a:p>
          <a:p>
            <a:pPr lvl="2"/>
            <a:r>
              <a:rPr lang="en-US" dirty="0" smtClean="0">
                <a:solidFill>
                  <a:schemeClr val="tx2">
                    <a:lumMod val="10000"/>
                  </a:schemeClr>
                </a:solidFill>
              </a:rPr>
              <a:t>When an infected program is invoked, the virus uses the stored random key to decrypt the virus</a:t>
            </a:r>
          </a:p>
          <a:p>
            <a:pPr lvl="2"/>
            <a:r>
              <a:rPr lang="en-US" dirty="0" smtClean="0">
                <a:solidFill>
                  <a:schemeClr val="tx2">
                    <a:lumMod val="10000"/>
                  </a:schemeClr>
                </a:solidFill>
              </a:rPr>
              <a:t>When the virus replicates, a different random key is selected</a:t>
            </a:r>
          </a:p>
          <a:p>
            <a:pPr lvl="2"/>
            <a:r>
              <a:rPr lang="en-US" dirty="0" smtClean="0">
                <a:solidFill>
                  <a:schemeClr val="tx2">
                    <a:lumMod val="10000"/>
                  </a:schemeClr>
                </a:solidFill>
              </a:rPr>
              <a:t>Because the bulk of the virus is encrypted with a different key for each instance, there is no constant bit pattern to observe</a:t>
            </a:r>
          </a:p>
          <a:p>
            <a:pPr lvl="1">
              <a:buClr>
                <a:schemeClr val="bg1"/>
              </a:buClr>
            </a:pPr>
            <a:r>
              <a:rPr lang="en-US" dirty="0" smtClean="0">
                <a:solidFill>
                  <a:schemeClr val="tx2">
                    <a:lumMod val="10000"/>
                  </a:schemeClr>
                </a:solidFill>
              </a:rPr>
              <a:t>Stealth virus</a:t>
            </a:r>
          </a:p>
          <a:p>
            <a:pPr lvl="2"/>
            <a:r>
              <a:rPr lang="en-US" dirty="0" smtClean="0">
                <a:solidFill>
                  <a:schemeClr val="tx2">
                    <a:lumMod val="10000"/>
                  </a:schemeClr>
                </a:solidFill>
              </a:rPr>
              <a:t>A form of virus explicitly designed to hide itself from detection by antivirus software</a:t>
            </a:r>
          </a:p>
          <a:p>
            <a:pPr lvl="2"/>
            <a:r>
              <a:rPr lang="en-US" dirty="0" smtClean="0">
                <a:solidFill>
                  <a:schemeClr val="tx2">
                    <a:lumMod val="10000"/>
                  </a:schemeClr>
                </a:solidFill>
              </a:rPr>
              <a:t>The entire virus, not just a payload is hidden</a:t>
            </a:r>
          </a:p>
          <a:p>
            <a:pPr lvl="1">
              <a:buClr>
                <a:schemeClr val="bg1"/>
              </a:buClr>
            </a:pPr>
            <a:r>
              <a:rPr lang="en-US" dirty="0" smtClean="0">
                <a:solidFill>
                  <a:schemeClr val="tx2">
                    <a:lumMod val="10000"/>
                  </a:schemeClr>
                </a:solidFill>
              </a:rPr>
              <a:t>Polymorphic virus</a:t>
            </a:r>
          </a:p>
          <a:p>
            <a:pPr lvl="2"/>
            <a:r>
              <a:rPr lang="en-US" dirty="0" smtClean="0">
                <a:solidFill>
                  <a:schemeClr val="tx2">
                    <a:lumMod val="10000"/>
                  </a:schemeClr>
                </a:solidFill>
              </a:rPr>
              <a:t>A virus that mutates with every infection, making detection by the “signature” of the virus impossible</a:t>
            </a:r>
          </a:p>
          <a:p>
            <a:pPr lvl="1">
              <a:buClr>
                <a:schemeClr val="bg1"/>
              </a:buClr>
            </a:pPr>
            <a:r>
              <a:rPr lang="en-US" dirty="0" smtClean="0">
                <a:solidFill>
                  <a:schemeClr val="tx2">
                    <a:lumMod val="10000"/>
                  </a:schemeClr>
                </a:solidFill>
              </a:rPr>
              <a:t>Metamorphic virus</a:t>
            </a:r>
          </a:p>
          <a:p>
            <a:pPr lvl="2"/>
            <a:r>
              <a:rPr lang="en-US" dirty="0" smtClean="0">
                <a:solidFill>
                  <a:schemeClr val="tx2">
                    <a:lumMod val="10000"/>
                  </a:schemeClr>
                </a:solidFill>
              </a:rPr>
              <a:t>Mutates with every infection</a:t>
            </a:r>
          </a:p>
          <a:p>
            <a:pPr lvl="2"/>
            <a:r>
              <a:rPr lang="en-US" dirty="0" smtClean="0">
                <a:solidFill>
                  <a:schemeClr val="tx2">
                    <a:lumMod val="10000"/>
                  </a:schemeClr>
                </a:solidFill>
              </a:rPr>
              <a:t>Rewrites itself completely at each iteration, increasing the difficulty of detection</a:t>
            </a:r>
          </a:p>
          <a:p>
            <a:pPr lvl="2"/>
            <a:r>
              <a:rPr lang="en-US" dirty="0" smtClean="0">
                <a:solidFill>
                  <a:schemeClr val="tx2">
                    <a:lumMod val="10000"/>
                  </a:schemeClr>
                </a:solidFill>
              </a:rPr>
              <a:t>May change their behavior as well as their appearance</a:t>
            </a:r>
            <a:endParaRPr lang="en-US" dirty="0">
              <a:solidFill>
                <a:schemeClr val="tx2">
                  <a:lumMod val="10000"/>
                </a:schemeClr>
              </a:solidFill>
            </a:endParaRPr>
          </a:p>
        </p:txBody>
      </p:sp>
      <p:sp>
        <p:nvSpPr>
          <p:cNvPr id="4" name="Footer Placeholder 3"/>
          <p:cNvSpPr>
            <a:spLocks noGrp="1"/>
          </p:cNvSpPr>
          <p:nvPr>
            <p:ph type="ftr" sz="quarter" idx="11"/>
          </p:nvPr>
        </p:nvSpPr>
        <p:spPr>
          <a:xfrm>
            <a:off x="0" y="6492875"/>
            <a:ext cx="52578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0" y="62753"/>
            <a:ext cx="9143999" cy="1283167"/>
          </a:xfrm>
        </p:spPr>
        <p:txBody>
          <a:bodyPr/>
          <a:lstStyle/>
          <a:p>
            <a:r>
              <a:rPr lang="en-US" dirty="0" smtClean="0"/>
              <a:t>Macro and scripting viruses</a:t>
            </a:r>
            <a:endParaRPr lang="en-US" dirty="0"/>
          </a:p>
        </p:txBody>
      </p:sp>
      <p:sp>
        <p:nvSpPr>
          <p:cNvPr id="228355" name="Rectangle 3"/>
          <p:cNvSpPr>
            <a:spLocks noGrp="1" noChangeArrowheads="1"/>
          </p:cNvSpPr>
          <p:nvPr>
            <p:ph idx="1"/>
          </p:nvPr>
        </p:nvSpPr>
        <p:spPr>
          <a:xfrm>
            <a:off x="779463" y="1828800"/>
            <a:ext cx="7583488" cy="4648200"/>
          </a:xfrm>
        </p:spPr>
        <p:txBody>
          <a:bodyPr>
            <a:normAutofit/>
          </a:bodyPr>
          <a:lstStyle/>
          <a:p>
            <a:r>
              <a:rPr lang="en-US" dirty="0" smtClean="0">
                <a:solidFill>
                  <a:schemeClr val="tx2">
                    <a:lumMod val="10000"/>
                  </a:schemeClr>
                </a:solidFill>
              </a:rPr>
              <a:t>Macro viruses infect scripting code used to support active content in a variety of user document types</a:t>
            </a:r>
          </a:p>
          <a:p>
            <a:r>
              <a:rPr lang="en-US" dirty="0" smtClean="0">
                <a:solidFill>
                  <a:schemeClr val="tx2">
                    <a:lumMod val="10000"/>
                  </a:schemeClr>
                </a:solidFill>
              </a:rPr>
              <a:t>Threatening for a number of reasons:</a:t>
            </a:r>
          </a:p>
          <a:p>
            <a:pPr lvl="1">
              <a:buClr>
                <a:schemeClr val="bg1"/>
              </a:buClr>
            </a:pPr>
            <a:r>
              <a:rPr lang="en-US" dirty="0" smtClean="0">
                <a:solidFill>
                  <a:schemeClr val="tx2">
                    <a:lumMod val="10000"/>
                  </a:schemeClr>
                </a:solidFill>
              </a:rPr>
              <a:t>A macro virus is platform independent</a:t>
            </a:r>
          </a:p>
          <a:p>
            <a:pPr lvl="1">
              <a:buClr>
                <a:schemeClr val="bg1"/>
              </a:buClr>
            </a:pPr>
            <a:r>
              <a:rPr lang="en-US" dirty="0" smtClean="0">
                <a:solidFill>
                  <a:schemeClr val="tx2">
                    <a:lumMod val="10000"/>
                  </a:schemeClr>
                </a:solidFill>
              </a:rPr>
              <a:t>Macro viruses infect documents, not executable portions of code</a:t>
            </a:r>
          </a:p>
          <a:p>
            <a:pPr lvl="1">
              <a:buClr>
                <a:schemeClr val="bg1"/>
              </a:buClr>
            </a:pPr>
            <a:r>
              <a:rPr lang="en-US" dirty="0" smtClean="0">
                <a:solidFill>
                  <a:schemeClr val="tx2">
                    <a:lumMod val="10000"/>
                  </a:schemeClr>
                </a:solidFill>
              </a:rPr>
              <a:t>Macro viruses are easily spread, as the documents they exploit are shared in normal use</a:t>
            </a:r>
          </a:p>
          <a:p>
            <a:pPr lvl="1">
              <a:buClr>
                <a:schemeClr val="bg1"/>
              </a:buClr>
            </a:pPr>
            <a:r>
              <a:rPr lang="en-US" dirty="0" smtClean="0">
                <a:solidFill>
                  <a:schemeClr val="tx2">
                    <a:lumMod val="10000"/>
                  </a:schemeClr>
                </a:solidFill>
              </a:rPr>
              <a:t>Because macro viruses infect user documents rather than system programs, traditional file system access controls are of limited use in preventing their spread</a:t>
            </a:r>
            <a:endParaRPr lang="en-US" dirty="0">
              <a:solidFill>
                <a:schemeClr val="tx2">
                  <a:lumMod val="10000"/>
                </a:schemeClr>
              </a:solidFill>
            </a:endParaRPr>
          </a:p>
        </p:txBody>
      </p:sp>
      <p:sp>
        <p:nvSpPr>
          <p:cNvPr id="4" name="Footer Placeholder 3"/>
          <p:cNvSpPr>
            <a:spLocks noGrp="1"/>
          </p:cNvSpPr>
          <p:nvPr>
            <p:ph type="ftr" sz="quarter" idx="11"/>
          </p:nvPr>
        </p:nvSpPr>
        <p:spPr>
          <a:xfrm>
            <a:off x="0" y="6492875"/>
            <a:ext cx="67056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0402" name="Rectangle 1026"/>
          <p:cNvSpPr>
            <a:spLocks noGrp="1" noChangeArrowheads="1"/>
          </p:cNvSpPr>
          <p:nvPr>
            <p:ph type="title"/>
          </p:nvPr>
        </p:nvSpPr>
        <p:spPr/>
        <p:txBody>
          <a:bodyPr/>
          <a:lstStyle/>
          <a:p>
            <a:r>
              <a:rPr lang="en-US" dirty="0" smtClean="0"/>
              <a:t>worms</a:t>
            </a:r>
            <a:endParaRPr lang="en-US" dirty="0"/>
          </a:p>
        </p:txBody>
      </p:sp>
      <p:sp>
        <p:nvSpPr>
          <p:cNvPr id="230403" name="Rectangle 1027"/>
          <p:cNvSpPr>
            <a:spLocks noGrp="1" noChangeArrowheads="1"/>
          </p:cNvSpPr>
          <p:nvPr>
            <p:ph idx="1"/>
          </p:nvPr>
        </p:nvSpPr>
        <p:spPr>
          <a:xfrm>
            <a:off x="779463" y="1828800"/>
            <a:ext cx="7583488" cy="4648200"/>
          </a:xfrm>
        </p:spPr>
        <p:txBody>
          <a:bodyPr>
            <a:normAutofit fontScale="92500"/>
          </a:bodyPr>
          <a:lstStyle/>
          <a:p>
            <a:r>
              <a:rPr lang="en-US" dirty="0" smtClean="0">
                <a:solidFill>
                  <a:schemeClr val="tx2">
                    <a:lumMod val="10000"/>
                  </a:schemeClr>
                </a:solidFill>
              </a:rPr>
              <a:t>A program that actively seeks out more machines to infect</a:t>
            </a:r>
          </a:p>
          <a:p>
            <a:pPr lvl="1">
              <a:buClr>
                <a:schemeClr val="bg1"/>
              </a:buClr>
            </a:pPr>
            <a:r>
              <a:rPr lang="en-US" dirty="0" smtClean="0">
                <a:solidFill>
                  <a:schemeClr val="tx2">
                    <a:lumMod val="10000"/>
                  </a:schemeClr>
                </a:solidFill>
              </a:rPr>
              <a:t>Upon activation, the worm may replicate and propagate again</a:t>
            </a:r>
          </a:p>
          <a:p>
            <a:pPr marL="282575" lvl="1" indent="-282575">
              <a:spcBef>
                <a:spcPts val="2000"/>
              </a:spcBef>
              <a:buClrTx/>
            </a:pPr>
            <a:r>
              <a:rPr lang="en-US" sz="2400" dirty="0" smtClean="0">
                <a:solidFill>
                  <a:schemeClr val="tx2">
                    <a:lumMod val="10000"/>
                  </a:schemeClr>
                </a:solidFill>
              </a:rPr>
              <a:t>To replicate itself, a worm uses some means to access remote systems:</a:t>
            </a:r>
          </a:p>
          <a:p>
            <a:pPr marL="565150" lvl="2">
              <a:spcBef>
                <a:spcPts val="2000"/>
              </a:spcBef>
              <a:buClr>
                <a:schemeClr val="bg1"/>
              </a:buClr>
            </a:pPr>
            <a:r>
              <a:rPr lang="en-US" dirty="0" smtClean="0">
                <a:solidFill>
                  <a:schemeClr val="tx2">
                    <a:lumMod val="10000"/>
                  </a:schemeClr>
                </a:solidFill>
              </a:rPr>
              <a:t>Electronic mail or instant messenger facility</a:t>
            </a:r>
          </a:p>
          <a:p>
            <a:pPr marL="565150" lvl="2">
              <a:spcBef>
                <a:spcPts val="2000"/>
              </a:spcBef>
              <a:buClr>
                <a:schemeClr val="bg1"/>
              </a:buClr>
            </a:pPr>
            <a:r>
              <a:rPr lang="en-US" dirty="0" smtClean="0">
                <a:solidFill>
                  <a:schemeClr val="tx2">
                    <a:lumMod val="10000"/>
                  </a:schemeClr>
                </a:solidFill>
              </a:rPr>
              <a:t>File sharing</a:t>
            </a:r>
          </a:p>
          <a:p>
            <a:pPr marL="565150" lvl="2">
              <a:spcBef>
                <a:spcPts val="2000"/>
              </a:spcBef>
              <a:buClr>
                <a:schemeClr val="bg1"/>
              </a:buClr>
            </a:pPr>
            <a:r>
              <a:rPr lang="en-US" dirty="0" smtClean="0">
                <a:solidFill>
                  <a:schemeClr val="tx2">
                    <a:lumMod val="10000"/>
                  </a:schemeClr>
                </a:solidFill>
              </a:rPr>
              <a:t>Remote execution capability</a:t>
            </a:r>
          </a:p>
          <a:p>
            <a:pPr marL="565150" lvl="2">
              <a:spcBef>
                <a:spcPts val="2000"/>
              </a:spcBef>
              <a:buClr>
                <a:schemeClr val="bg1"/>
              </a:buClr>
            </a:pPr>
            <a:r>
              <a:rPr lang="en-US" dirty="0" smtClean="0">
                <a:solidFill>
                  <a:schemeClr val="tx2">
                    <a:lumMod val="10000"/>
                  </a:schemeClr>
                </a:solidFill>
              </a:rPr>
              <a:t>Remote file access or transfer capability</a:t>
            </a:r>
          </a:p>
          <a:p>
            <a:pPr marL="565150" lvl="2">
              <a:spcBef>
                <a:spcPts val="2000"/>
              </a:spcBef>
              <a:buClr>
                <a:schemeClr val="bg1"/>
              </a:buClr>
            </a:pPr>
            <a:r>
              <a:rPr lang="en-US" dirty="0" smtClean="0">
                <a:solidFill>
                  <a:schemeClr val="tx2">
                    <a:lumMod val="10000"/>
                  </a:schemeClr>
                </a:solidFill>
              </a:rPr>
              <a:t>Remote login capability</a:t>
            </a:r>
          </a:p>
        </p:txBody>
      </p:sp>
      <p:pic>
        <p:nvPicPr>
          <p:cNvPr id="4" name="Picture 3"/>
          <p:cNvPicPr>
            <a:picLocks noChangeAspect="1"/>
          </p:cNvPicPr>
          <p:nvPr/>
        </p:nvPicPr>
        <p:blipFill>
          <a:blip r:embed="rId3"/>
          <a:stretch>
            <a:fillRect/>
          </a:stretch>
        </p:blipFill>
        <p:spPr>
          <a:xfrm>
            <a:off x="6324600" y="3810000"/>
            <a:ext cx="2057400" cy="2402878"/>
          </a:xfrm>
          <a:prstGeom prst="rect">
            <a:avLst/>
          </a:prstGeom>
        </p:spPr>
      </p:pic>
      <p:sp>
        <p:nvSpPr>
          <p:cNvPr id="5" name="Footer Placeholder 4"/>
          <p:cNvSpPr>
            <a:spLocks noGrp="1"/>
          </p:cNvSpPr>
          <p:nvPr>
            <p:ph type="ftr" sz="quarter" idx="11"/>
          </p:nvPr>
        </p:nvSpPr>
        <p:spPr>
          <a:xfrm>
            <a:off x="0" y="6492875"/>
            <a:ext cx="48768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dirty="0" smtClean="0"/>
              <a:t>Worm phases</a:t>
            </a:r>
            <a:endParaRPr lang="en-US" dirty="0"/>
          </a:p>
        </p:txBody>
      </p:sp>
      <p:sp>
        <p:nvSpPr>
          <p:cNvPr id="238595" name="Rectangle 3"/>
          <p:cNvSpPr>
            <a:spLocks noGrp="1" noChangeArrowheads="1"/>
          </p:cNvSpPr>
          <p:nvPr>
            <p:ph idx="1"/>
          </p:nvPr>
        </p:nvSpPr>
        <p:spPr>
          <a:xfrm>
            <a:off x="779463" y="1828800"/>
            <a:ext cx="7583488" cy="4724400"/>
          </a:xfrm>
        </p:spPr>
        <p:txBody>
          <a:bodyPr>
            <a:normAutofit fontScale="92500" lnSpcReduction="10000"/>
          </a:bodyPr>
          <a:lstStyle/>
          <a:p>
            <a:r>
              <a:rPr lang="en-US" dirty="0" smtClean="0">
                <a:solidFill>
                  <a:schemeClr val="tx2">
                    <a:lumMod val="10000"/>
                  </a:schemeClr>
                </a:solidFill>
              </a:rPr>
              <a:t>A worm typically uses the same phases as a computer virus:</a:t>
            </a:r>
          </a:p>
          <a:p>
            <a:pPr lvl="1">
              <a:buClr>
                <a:schemeClr val="bg1"/>
              </a:buClr>
            </a:pPr>
            <a:r>
              <a:rPr lang="en-US" dirty="0" smtClean="0">
                <a:solidFill>
                  <a:schemeClr val="tx2">
                    <a:lumMod val="10000"/>
                  </a:schemeClr>
                </a:solidFill>
              </a:rPr>
              <a:t>Dormant</a:t>
            </a:r>
          </a:p>
          <a:p>
            <a:pPr lvl="1">
              <a:buClr>
                <a:schemeClr val="bg1"/>
              </a:buClr>
            </a:pPr>
            <a:r>
              <a:rPr lang="en-US" dirty="0" smtClean="0">
                <a:solidFill>
                  <a:schemeClr val="tx2">
                    <a:lumMod val="10000"/>
                  </a:schemeClr>
                </a:solidFill>
              </a:rPr>
              <a:t>Propagation</a:t>
            </a:r>
          </a:p>
          <a:p>
            <a:pPr lvl="1">
              <a:buClr>
                <a:schemeClr val="bg1"/>
              </a:buClr>
            </a:pPr>
            <a:r>
              <a:rPr lang="en-US" dirty="0" smtClean="0">
                <a:solidFill>
                  <a:schemeClr val="tx2">
                    <a:lumMod val="10000"/>
                  </a:schemeClr>
                </a:solidFill>
              </a:rPr>
              <a:t>Triggering</a:t>
            </a:r>
          </a:p>
          <a:p>
            <a:pPr lvl="1">
              <a:buClr>
                <a:schemeClr val="bg1"/>
              </a:buClr>
            </a:pPr>
            <a:r>
              <a:rPr lang="en-US" dirty="0" smtClean="0">
                <a:solidFill>
                  <a:schemeClr val="tx2">
                    <a:lumMod val="10000"/>
                  </a:schemeClr>
                </a:solidFill>
              </a:rPr>
              <a:t>Execution</a:t>
            </a:r>
          </a:p>
          <a:p>
            <a:r>
              <a:rPr lang="en-US" dirty="0" smtClean="0">
                <a:solidFill>
                  <a:schemeClr val="tx2">
                    <a:lumMod val="10000"/>
                  </a:schemeClr>
                </a:solidFill>
              </a:rPr>
              <a:t>The propagation phase generally performs the following functions:</a:t>
            </a:r>
          </a:p>
          <a:p>
            <a:pPr lvl="1">
              <a:buClr>
                <a:schemeClr val="bg1"/>
              </a:buClr>
            </a:pPr>
            <a:r>
              <a:rPr lang="en-US" dirty="0" smtClean="0">
                <a:solidFill>
                  <a:schemeClr val="tx2">
                    <a:lumMod val="10000"/>
                  </a:schemeClr>
                </a:solidFill>
              </a:rPr>
              <a:t>Search for appropriate access mechanisms to other systems to infect by examining host tables, address books, buddy lists, trusted peers, and other similar repositories of remote system access details</a:t>
            </a:r>
          </a:p>
          <a:p>
            <a:pPr lvl="1">
              <a:buClr>
                <a:schemeClr val="bg1"/>
              </a:buClr>
            </a:pPr>
            <a:r>
              <a:rPr lang="en-US" dirty="0" smtClean="0">
                <a:solidFill>
                  <a:schemeClr val="tx2">
                    <a:lumMod val="10000"/>
                  </a:schemeClr>
                </a:solidFill>
              </a:rPr>
              <a:t>Use the access mechanisms found to transfer a copy of itself to the remote system and cause the copy to be run</a:t>
            </a:r>
            <a:endParaRPr lang="en-US" dirty="0">
              <a:solidFill>
                <a:schemeClr val="tx2">
                  <a:lumMod val="10000"/>
                </a:schemeClr>
              </a:solidFill>
            </a:endParaRPr>
          </a:p>
        </p:txBody>
      </p:sp>
      <p:sp>
        <p:nvSpPr>
          <p:cNvPr id="4" name="Footer Placeholder 3"/>
          <p:cNvSpPr>
            <a:spLocks noGrp="1"/>
          </p:cNvSpPr>
          <p:nvPr>
            <p:ph type="ftr" sz="quarter" idx="11"/>
          </p:nvPr>
        </p:nvSpPr>
        <p:spPr>
          <a:xfrm>
            <a:off x="0" y="6492875"/>
            <a:ext cx="54864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dirty="0" smtClean="0"/>
              <a:t>Target discovery</a:t>
            </a:r>
            <a:endParaRPr lang="en-US" dirty="0"/>
          </a:p>
        </p:txBody>
      </p:sp>
      <p:sp>
        <p:nvSpPr>
          <p:cNvPr id="240643" name="Rectangle 3"/>
          <p:cNvSpPr>
            <a:spLocks noGrp="1" noChangeArrowheads="1"/>
          </p:cNvSpPr>
          <p:nvPr>
            <p:ph idx="1"/>
          </p:nvPr>
        </p:nvSpPr>
        <p:spPr>
          <a:xfrm>
            <a:off x="457200" y="1828800"/>
            <a:ext cx="8077199" cy="5029200"/>
          </a:xfrm>
        </p:spPr>
        <p:txBody>
          <a:bodyPr>
            <a:normAutofit fontScale="62500" lnSpcReduction="20000"/>
          </a:bodyPr>
          <a:lstStyle/>
          <a:p>
            <a:r>
              <a:rPr lang="en-US" dirty="0" smtClean="0">
                <a:solidFill>
                  <a:schemeClr val="tx2">
                    <a:lumMod val="10000"/>
                  </a:schemeClr>
                </a:solidFill>
              </a:rPr>
              <a:t>Scanning/fingerprinting</a:t>
            </a:r>
          </a:p>
          <a:p>
            <a:pPr lvl="1">
              <a:buClr>
                <a:schemeClr val="bg1"/>
              </a:buClr>
            </a:pPr>
            <a:r>
              <a:rPr lang="en-US" dirty="0" smtClean="0">
                <a:solidFill>
                  <a:schemeClr val="tx2">
                    <a:lumMod val="10000"/>
                  </a:schemeClr>
                </a:solidFill>
              </a:rPr>
              <a:t>The function in the propagation phase for a network worm to search for other systems to infect</a:t>
            </a:r>
          </a:p>
          <a:p>
            <a:r>
              <a:rPr lang="en-US" dirty="0" smtClean="0">
                <a:solidFill>
                  <a:schemeClr val="tx2">
                    <a:lumMod val="10000"/>
                  </a:schemeClr>
                </a:solidFill>
              </a:rPr>
              <a:t>Worm network scanning strategies:</a:t>
            </a:r>
          </a:p>
          <a:p>
            <a:pPr lvl="1">
              <a:buClr>
                <a:schemeClr val="bg1"/>
              </a:buClr>
            </a:pPr>
            <a:r>
              <a:rPr lang="en-US" dirty="0" smtClean="0">
                <a:solidFill>
                  <a:schemeClr val="tx2">
                    <a:lumMod val="10000"/>
                  </a:schemeClr>
                </a:solidFill>
              </a:rPr>
              <a:t>Random</a:t>
            </a:r>
          </a:p>
          <a:p>
            <a:pPr lvl="2"/>
            <a:r>
              <a:rPr lang="en-US" dirty="0" smtClean="0">
                <a:solidFill>
                  <a:schemeClr val="tx2">
                    <a:lumMod val="10000"/>
                  </a:schemeClr>
                </a:solidFill>
              </a:rPr>
              <a:t>Each compromised host probes random addresses in the IP address space, using a different seed</a:t>
            </a:r>
          </a:p>
          <a:p>
            <a:pPr lvl="2"/>
            <a:r>
              <a:rPr lang="en-US" dirty="0" smtClean="0">
                <a:solidFill>
                  <a:schemeClr val="tx2">
                    <a:lumMod val="10000"/>
                  </a:schemeClr>
                </a:solidFill>
              </a:rPr>
              <a:t>Produces a high volume of Internet traffic, which may cause generalized disruption even before the actual attack is lunched</a:t>
            </a:r>
          </a:p>
          <a:p>
            <a:pPr lvl="1">
              <a:buClr>
                <a:schemeClr val="bg1"/>
              </a:buClr>
            </a:pPr>
            <a:r>
              <a:rPr lang="en-US" dirty="0" smtClean="0">
                <a:solidFill>
                  <a:schemeClr val="tx2">
                    <a:lumMod val="10000"/>
                  </a:schemeClr>
                </a:solidFill>
              </a:rPr>
              <a:t>Hit list</a:t>
            </a:r>
          </a:p>
          <a:p>
            <a:pPr lvl="2"/>
            <a:r>
              <a:rPr lang="en-US" dirty="0" smtClean="0">
                <a:solidFill>
                  <a:schemeClr val="tx2">
                    <a:lumMod val="10000"/>
                  </a:schemeClr>
                </a:solidFill>
              </a:rPr>
              <a:t>The attacker first compiles a long list of potential vulnerable machines</a:t>
            </a:r>
          </a:p>
          <a:p>
            <a:pPr lvl="2"/>
            <a:r>
              <a:rPr lang="en-US" dirty="0" smtClean="0">
                <a:solidFill>
                  <a:schemeClr val="tx2">
                    <a:lumMod val="10000"/>
                  </a:schemeClr>
                </a:solidFill>
              </a:rPr>
              <a:t>Once the list is compiled, the attacker begins infecting machines on the list</a:t>
            </a:r>
          </a:p>
          <a:p>
            <a:pPr lvl="2"/>
            <a:r>
              <a:rPr lang="en-US" dirty="0" smtClean="0">
                <a:solidFill>
                  <a:schemeClr val="tx2">
                    <a:lumMod val="10000"/>
                  </a:schemeClr>
                </a:solidFill>
              </a:rPr>
              <a:t>Each infected machine is provided with a portion of the list to scan</a:t>
            </a:r>
          </a:p>
          <a:p>
            <a:pPr lvl="2"/>
            <a:r>
              <a:rPr lang="en-US" dirty="0" smtClean="0">
                <a:solidFill>
                  <a:schemeClr val="tx2">
                    <a:lumMod val="10000"/>
                  </a:schemeClr>
                </a:solidFill>
              </a:rPr>
              <a:t>This results in a very short scanning period, which may make it difficult to detect that infection is taking place</a:t>
            </a:r>
          </a:p>
          <a:p>
            <a:pPr lvl="1">
              <a:buClr>
                <a:schemeClr val="bg1"/>
              </a:buClr>
            </a:pPr>
            <a:r>
              <a:rPr lang="en-US" dirty="0" smtClean="0">
                <a:solidFill>
                  <a:schemeClr val="tx2">
                    <a:lumMod val="10000"/>
                  </a:schemeClr>
                </a:solidFill>
              </a:rPr>
              <a:t>Topological</a:t>
            </a:r>
          </a:p>
          <a:p>
            <a:pPr lvl="2"/>
            <a:r>
              <a:rPr lang="en-US" dirty="0" smtClean="0">
                <a:solidFill>
                  <a:schemeClr val="tx2">
                    <a:lumMod val="10000"/>
                  </a:schemeClr>
                </a:solidFill>
              </a:rPr>
              <a:t>Uses information contained on an infected victim machine to find more hosts to scan</a:t>
            </a:r>
          </a:p>
          <a:p>
            <a:pPr lvl="1">
              <a:buClr>
                <a:schemeClr val="bg1"/>
              </a:buClr>
            </a:pPr>
            <a:r>
              <a:rPr lang="en-US" dirty="0" smtClean="0">
                <a:solidFill>
                  <a:schemeClr val="tx2">
                    <a:lumMod val="10000"/>
                  </a:schemeClr>
                </a:solidFill>
              </a:rPr>
              <a:t>Local subnet </a:t>
            </a:r>
          </a:p>
          <a:p>
            <a:pPr lvl="2"/>
            <a:r>
              <a:rPr lang="en-US" dirty="0" smtClean="0">
                <a:solidFill>
                  <a:schemeClr val="tx2">
                    <a:lumMod val="10000"/>
                  </a:schemeClr>
                </a:solidFill>
              </a:rPr>
              <a:t>If a host is infected behind a firewall, that host then looks for targets in its own local network</a:t>
            </a:r>
          </a:p>
          <a:p>
            <a:pPr lvl="2"/>
            <a:r>
              <a:rPr lang="en-US" dirty="0" smtClean="0">
                <a:solidFill>
                  <a:schemeClr val="tx2">
                    <a:lumMod val="10000"/>
                  </a:schemeClr>
                </a:solidFill>
              </a:rPr>
              <a:t>The host uses the subnet address structure to find other hosts that would otherwise be protected by the firewall</a:t>
            </a:r>
            <a:endParaRPr lang="en-US" dirty="0">
              <a:solidFill>
                <a:schemeClr val="tx2">
                  <a:lumMod val="10000"/>
                </a:schemeClr>
              </a:solidFill>
            </a:endParaRPr>
          </a:p>
        </p:txBody>
      </p:sp>
      <p:sp>
        <p:nvSpPr>
          <p:cNvPr id="4" name="Footer Placeholder 3"/>
          <p:cNvSpPr>
            <a:spLocks noGrp="1"/>
          </p:cNvSpPr>
          <p:nvPr>
            <p:ph type="ftr" sz="quarter" idx="11"/>
          </p:nvPr>
        </p:nvSpPr>
        <p:spPr>
          <a:xfrm>
            <a:off x="0" y="6492875"/>
            <a:ext cx="54102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pPr eaLnBrk="1" hangingPunct="1">
              <a:defRPr/>
            </a:pPr>
            <a:r>
              <a:rPr lang="en-US" dirty="0" smtClean="0"/>
              <a:t>Chapter 10</a:t>
            </a:r>
            <a:endParaRPr lang="en-US" dirty="0"/>
          </a:p>
        </p:txBody>
      </p:sp>
      <p:sp>
        <p:nvSpPr>
          <p:cNvPr id="19459" name="Subtitle 13"/>
          <p:cNvSpPr>
            <a:spLocks noGrp="1"/>
          </p:cNvSpPr>
          <p:nvPr>
            <p:ph type="subTitle" idx="1"/>
          </p:nvPr>
        </p:nvSpPr>
        <p:spPr/>
        <p:txBody>
          <a:bodyPr>
            <a:normAutofit/>
          </a:bodyPr>
          <a:lstStyle/>
          <a:p>
            <a:pPr eaLnBrk="1" hangingPunct="1"/>
            <a:r>
              <a:rPr lang="en-US" sz="3600" dirty="0" smtClean="0">
                <a:solidFill>
                  <a:schemeClr val="tx2">
                    <a:lumMod val="10000"/>
                  </a:schemeClr>
                </a:solidFill>
              </a:rPr>
              <a:t>Malicious Software</a:t>
            </a:r>
          </a:p>
        </p:txBody>
      </p:sp>
      <p:sp>
        <p:nvSpPr>
          <p:cNvPr id="4" name="Footer Placeholder 3"/>
          <p:cNvSpPr>
            <a:spLocks noGrp="1"/>
          </p:cNvSpPr>
          <p:nvPr>
            <p:ph type="ftr" sz="quarter" idx="11"/>
          </p:nvPr>
        </p:nvSpPr>
        <p:spPr>
          <a:xfrm>
            <a:off x="0" y="6492875"/>
            <a:ext cx="49530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486400" cy="365125"/>
          </a:xfrm>
        </p:spPr>
        <p:txBody>
          <a:bodyPr/>
          <a:lstStyle/>
          <a:p>
            <a:pPr>
              <a:defRPr/>
            </a:pPr>
            <a:r>
              <a:rPr lang="en-US" sz="1100" dirty="0" smtClean="0"/>
              <a:t>© 2017 Pearson Education, Inc., Hoboken, NJ. All rights reserved.                  </a:t>
            </a:r>
            <a:endParaRPr lang="en-US" sz="1100" dirty="0"/>
          </a:p>
        </p:txBody>
      </p:sp>
      <p:pic>
        <p:nvPicPr>
          <p:cNvPr id="5" name="Picture 4" descr="f03.pdf"/>
          <p:cNvPicPr>
            <a:picLocks noChangeAspect="1"/>
          </p:cNvPicPr>
          <p:nvPr/>
        </p:nvPicPr>
        <mc:AlternateContent>
          <mc:Choice xmlns:ma="http://schemas.microsoft.com/office/mac/drawingml/2008/main" Requires="ma">
            <p:blipFill>
              <a:blip r:embed="rId3"/>
              <a:srcRect t="9091" b="30000"/>
              <a:stretch>
                <a:fillRect/>
              </a:stretch>
            </p:blipFill>
          </mc:Choice>
          <mc:Fallback>
            <p:blipFill>
              <a:blip r:embed="rId4"/>
              <a:srcRect t="9091" b="30000"/>
              <a:stretch>
                <a:fillRect/>
              </a:stretch>
            </p:blipFill>
          </mc:Fallback>
        </mc:AlternateContent>
        <p:spPr>
          <a:xfrm>
            <a:off x="685800" y="228600"/>
            <a:ext cx="7924800" cy="6246644"/>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dirty="0" smtClean="0"/>
              <a:t>The morris worm</a:t>
            </a:r>
            <a:endParaRPr lang="en-US" dirty="0"/>
          </a:p>
        </p:txBody>
      </p:sp>
      <p:sp>
        <p:nvSpPr>
          <p:cNvPr id="243715" name="Rectangle 3"/>
          <p:cNvSpPr>
            <a:spLocks noGrp="1" noChangeArrowheads="1"/>
          </p:cNvSpPr>
          <p:nvPr>
            <p:ph idx="1"/>
          </p:nvPr>
        </p:nvSpPr>
        <p:spPr>
          <a:xfrm>
            <a:off x="779463" y="1828800"/>
            <a:ext cx="7583488" cy="4724400"/>
          </a:xfrm>
        </p:spPr>
        <p:txBody>
          <a:bodyPr>
            <a:normAutofit fontScale="92500" lnSpcReduction="20000"/>
          </a:bodyPr>
          <a:lstStyle/>
          <a:p>
            <a:r>
              <a:rPr lang="en-US" dirty="0" smtClean="0">
                <a:solidFill>
                  <a:schemeClr val="tx2">
                    <a:lumMod val="10000"/>
                  </a:schemeClr>
                </a:solidFill>
              </a:rPr>
              <a:t>Released onto the Internet by Robert Morris in 1988</a:t>
            </a:r>
          </a:p>
          <a:p>
            <a:r>
              <a:rPr lang="en-US" dirty="0" smtClean="0">
                <a:solidFill>
                  <a:schemeClr val="tx2">
                    <a:lumMod val="10000"/>
                  </a:schemeClr>
                </a:solidFill>
              </a:rPr>
              <a:t>Designed to spread on UNIX systems and used a number of different techniques for propagation</a:t>
            </a:r>
          </a:p>
          <a:p>
            <a:r>
              <a:rPr lang="en-US" dirty="0" smtClean="0">
                <a:solidFill>
                  <a:schemeClr val="tx2">
                    <a:lumMod val="10000"/>
                  </a:schemeClr>
                </a:solidFill>
              </a:rPr>
              <a:t>When a copy began execution its first task was to discover other hosts known to this host that would allow entry from this host</a:t>
            </a:r>
          </a:p>
          <a:p>
            <a:r>
              <a:rPr lang="en-US" dirty="0" smtClean="0">
                <a:solidFill>
                  <a:schemeClr val="tx2">
                    <a:lumMod val="10000"/>
                  </a:schemeClr>
                </a:solidFill>
              </a:rPr>
              <a:t>For each discovered host, the worm tried a number of methods for gaining access:</a:t>
            </a:r>
          </a:p>
          <a:p>
            <a:pPr lvl="1">
              <a:buClr>
                <a:schemeClr val="bg1"/>
              </a:buClr>
            </a:pPr>
            <a:r>
              <a:rPr lang="en-US" dirty="0" smtClean="0">
                <a:solidFill>
                  <a:schemeClr val="tx2">
                    <a:lumMod val="10000"/>
                  </a:schemeClr>
                </a:solidFill>
              </a:rPr>
              <a:t>It attempted to log on to a remote host as a legitimate user</a:t>
            </a:r>
          </a:p>
          <a:p>
            <a:pPr lvl="1">
              <a:buClr>
                <a:schemeClr val="bg1"/>
              </a:buClr>
            </a:pPr>
            <a:r>
              <a:rPr lang="en-US" dirty="0" smtClean="0">
                <a:solidFill>
                  <a:schemeClr val="tx2">
                    <a:lumMod val="10000"/>
                  </a:schemeClr>
                </a:solidFill>
              </a:rPr>
              <a:t>It exploited a bug in the UNIX finger protocol, which reports the whereabouts of a remote user</a:t>
            </a:r>
          </a:p>
          <a:p>
            <a:pPr lvl="1">
              <a:buClr>
                <a:schemeClr val="bg1"/>
              </a:buClr>
            </a:pPr>
            <a:r>
              <a:rPr lang="en-US" dirty="0" smtClean="0">
                <a:solidFill>
                  <a:schemeClr val="tx2">
                    <a:lumMod val="10000"/>
                  </a:schemeClr>
                </a:solidFill>
              </a:rPr>
              <a:t>It exploited a trapdoor in the debug option of the remote process that receives and sends mail</a:t>
            </a:r>
            <a:endParaRPr lang="en-US" dirty="0">
              <a:solidFill>
                <a:schemeClr val="tx2">
                  <a:lumMod val="10000"/>
                </a:schemeClr>
              </a:solidFill>
            </a:endParaRPr>
          </a:p>
        </p:txBody>
      </p:sp>
      <p:sp>
        <p:nvSpPr>
          <p:cNvPr id="4" name="Footer Placeholder 3"/>
          <p:cNvSpPr>
            <a:spLocks noGrp="1"/>
          </p:cNvSpPr>
          <p:nvPr>
            <p:ph type="ftr" sz="quarter" idx="11"/>
          </p:nvPr>
        </p:nvSpPr>
        <p:spPr>
          <a:xfrm>
            <a:off x="0" y="6492875"/>
            <a:ext cx="52578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62" name="Rectangle 2"/>
          <p:cNvSpPr>
            <a:spLocks noGrp="1" noChangeArrowheads="1"/>
          </p:cNvSpPr>
          <p:nvPr>
            <p:ph type="title" idx="4294967295"/>
          </p:nvPr>
        </p:nvSpPr>
        <p:spPr>
          <a:xfrm>
            <a:off x="914400" y="0"/>
            <a:ext cx="7583488" cy="1282700"/>
          </a:xfrm>
        </p:spPr>
        <p:txBody>
          <a:bodyPr/>
          <a:lstStyle/>
          <a:p>
            <a:r>
              <a:rPr lang="en-US" dirty="0" smtClean="0">
                <a:solidFill>
                  <a:schemeClr val="tx2">
                    <a:lumMod val="10000"/>
                  </a:schemeClr>
                </a:solidFill>
              </a:rPr>
              <a:t>Worm Technology</a:t>
            </a:r>
            <a:endParaRPr lang="en-US" dirty="0">
              <a:solidFill>
                <a:schemeClr val="tx2">
                  <a:lumMod val="10000"/>
                </a:schemeClr>
              </a:solidFill>
            </a:endParaRPr>
          </a:p>
        </p:txBody>
      </p:sp>
      <p:graphicFrame>
        <p:nvGraphicFramePr>
          <p:cNvPr id="5" name="Content Placeholder 4"/>
          <p:cNvGraphicFramePr>
            <a:graphicFrameLocks noGrp="1"/>
          </p:cNvGraphicFramePr>
          <p:nvPr>
            <p:ph sz="half" idx="4294967295"/>
          </p:nvPr>
        </p:nvGraphicFramePr>
        <p:xfrm>
          <a:off x="0" y="1295400"/>
          <a:ext cx="9144000" cy="5410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7086600" y="5181600"/>
            <a:ext cx="1219200" cy="1423928"/>
          </a:xfrm>
          <a:prstGeom prst="rect">
            <a:avLst/>
          </a:prstGeom>
        </p:spPr>
      </p:pic>
      <p:sp>
        <p:nvSpPr>
          <p:cNvPr id="6" name="Footer Placeholder 5"/>
          <p:cNvSpPr>
            <a:spLocks noGrp="1"/>
          </p:cNvSpPr>
          <p:nvPr>
            <p:ph type="ftr" sz="quarter" idx="11"/>
          </p:nvPr>
        </p:nvSpPr>
        <p:spPr>
          <a:xfrm>
            <a:off x="0" y="6492875"/>
            <a:ext cx="3137647"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code	</a:t>
            </a:r>
          </a:p>
        </p:txBody>
      </p:sp>
      <p:sp>
        <p:nvSpPr>
          <p:cNvPr id="3" name="Content Placeholder 2"/>
          <p:cNvSpPr>
            <a:spLocks noGrp="1"/>
          </p:cNvSpPr>
          <p:nvPr>
            <p:ph idx="1"/>
          </p:nvPr>
        </p:nvSpPr>
        <p:spPr>
          <a:xfrm>
            <a:off x="381000" y="1600200"/>
            <a:ext cx="8458200" cy="5105400"/>
          </a:xfrm>
        </p:spPr>
        <p:txBody>
          <a:bodyPr>
            <a:normAutofit fontScale="62500" lnSpcReduction="20000"/>
          </a:bodyPr>
          <a:lstStyle/>
          <a:p>
            <a:r>
              <a:rPr lang="en-US" dirty="0" smtClean="0">
                <a:solidFill>
                  <a:schemeClr val="tx2">
                    <a:lumMod val="10000"/>
                  </a:schemeClr>
                </a:solidFill>
              </a:rPr>
              <a:t>Refers to programs that can be shipped unchanged to a heterogeneous collection of platforms and execute with identical semantics</a:t>
            </a:r>
          </a:p>
          <a:p>
            <a:r>
              <a:rPr lang="en-US" dirty="0" smtClean="0">
                <a:solidFill>
                  <a:schemeClr val="tx2">
                    <a:lumMod val="10000"/>
                  </a:schemeClr>
                </a:solidFill>
              </a:rPr>
              <a:t>Transmitted from a remote system to a local system and then executed on the local system without the user’s explicit instruction</a:t>
            </a:r>
          </a:p>
          <a:p>
            <a:r>
              <a:rPr lang="en-US" dirty="0" smtClean="0">
                <a:solidFill>
                  <a:schemeClr val="tx2">
                    <a:lumMod val="10000"/>
                  </a:schemeClr>
                </a:solidFill>
              </a:rPr>
              <a:t>Often acts as a mechanism for a virus, worm, or Trojan horse to be transmitted to the user’s workstation</a:t>
            </a:r>
          </a:p>
          <a:p>
            <a:r>
              <a:rPr lang="en-US" dirty="0" smtClean="0">
                <a:solidFill>
                  <a:schemeClr val="tx2">
                    <a:lumMod val="10000"/>
                  </a:schemeClr>
                </a:solidFill>
              </a:rPr>
              <a:t>Popular vehicles for mobile code include: </a:t>
            </a:r>
          </a:p>
          <a:p>
            <a:pPr>
              <a:buNone/>
            </a:pPr>
            <a:endParaRPr lang="en-US" dirty="0" smtClean="0">
              <a:solidFill>
                <a:schemeClr val="tx2">
                  <a:lumMod val="10000"/>
                </a:schemeClr>
              </a:solidFill>
            </a:endParaRPr>
          </a:p>
          <a:p>
            <a:endParaRPr lang="en-US" dirty="0" smtClean="0">
              <a:solidFill>
                <a:schemeClr val="tx2">
                  <a:lumMod val="10000"/>
                </a:schemeClr>
              </a:solidFill>
            </a:endParaRPr>
          </a:p>
          <a:p>
            <a:endParaRPr lang="en-US" dirty="0" smtClean="0">
              <a:solidFill>
                <a:schemeClr val="tx2">
                  <a:lumMod val="10000"/>
                </a:schemeClr>
              </a:solidFill>
            </a:endParaRPr>
          </a:p>
          <a:p>
            <a:r>
              <a:rPr lang="en-US" dirty="0" smtClean="0">
                <a:solidFill>
                  <a:schemeClr val="tx2">
                    <a:lumMod val="10000"/>
                  </a:schemeClr>
                </a:solidFill>
              </a:rPr>
              <a:t>The most common ways of using mobile code for malicious operations on local system are: </a:t>
            </a:r>
          </a:p>
          <a:p>
            <a:pPr lvl="1">
              <a:buClr>
                <a:schemeClr val="bg1"/>
              </a:buClr>
            </a:pPr>
            <a:r>
              <a:rPr lang="en-US" dirty="0" smtClean="0">
                <a:solidFill>
                  <a:schemeClr val="tx2">
                    <a:lumMod val="10000"/>
                  </a:schemeClr>
                </a:solidFill>
              </a:rPr>
              <a:t>Cross-site scripting</a:t>
            </a:r>
          </a:p>
          <a:p>
            <a:pPr lvl="1">
              <a:buClr>
                <a:schemeClr val="bg1"/>
              </a:buClr>
            </a:pPr>
            <a:r>
              <a:rPr lang="en-US" dirty="0" smtClean="0">
                <a:solidFill>
                  <a:schemeClr val="tx2">
                    <a:lumMod val="10000"/>
                  </a:schemeClr>
                </a:solidFill>
              </a:rPr>
              <a:t>Interactive and dynamic Web sites</a:t>
            </a:r>
          </a:p>
          <a:p>
            <a:pPr lvl="1">
              <a:buClr>
                <a:schemeClr val="bg1"/>
              </a:buClr>
            </a:pPr>
            <a:r>
              <a:rPr lang="en-US" dirty="0" smtClean="0">
                <a:solidFill>
                  <a:schemeClr val="tx2">
                    <a:lumMod val="10000"/>
                  </a:schemeClr>
                </a:solidFill>
              </a:rPr>
              <a:t>E-mail attachments</a:t>
            </a:r>
          </a:p>
          <a:p>
            <a:pPr lvl="1">
              <a:buClr>
                <a:schemeClr val="bg1"/>
              </a:buClr>
            </a:pPr>
            <a:r>
              <a:rPr lang="en-US" dirty="0" smtClean="0">
                <a:solidFill>
                  <a:schemeClr val="tx2">
                    <a:lumMod val="10000"/>
                  </a:schemeClr>
                </a:solidFill>
              </a:rPr>
              <a:t>Downloads from untrusted sites or of untrusted software</a:t>
            </a:r>
          </a:p>
        </p:txBody>
      </p:sp>
      <p:graphicFrame>
        <p:nvGraphicFramePr>
          <p:cNvPr id="4" name="Diagram 3"/>
          <p:cNvGraphicFramePr/>
          <p:nvPr/>
        </p:nvGraphicFramePr>
        <p:xfrm>
          <a:off x="838200" y="3810000"/>
          <a:ext cx="6096000" cy="1117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72390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0" y="62753"/>
            <a:ext cx="9144000" cy="1283167"/>
          </a:xfrm>
        </p:spPr>
        <p:txBody>
          <a:bodyPr/>
          <a:lstStyle/>
          <a:p>
            <a:r>
              <a:rPr lang="en-US" dirty="0" smtClean="0"/>
              <a:t>client-side vulnerabilities and Drive-by-downloads</a:t>
            </a:r>
            <a:endParaRPr lang="en-US" dirty="0"/>
          </a:p>
        </p:txBody>
      </p:sp>
      <p:sp>
        <p:nvSpPr>
          <p:cNvPr id="247811" name="Rectangle 3"/>
          <p:cNvSpPr>
            <a:spLocks noGrp="1" noChangeArrowheads="1"/>
          </p:cNvSpPr>
          <p:nvPr>
            <p:ph idx="1"/>
          </p:nvPr>
        </p:nvSpPr>
        <p:spPr>
          <a:xfrm>
            <a:off x="762000" y="1676400"/>
            <a:ext cx="7583488" cy="5029200"/>
          </a:xfrm>
        </p:spPr>
        <p:txBody>
          <a:bodyPr>
            <a:normAutofit fontScale="77500" lnSpcReduction="20000"/>
          </a:bodyPr>
          <a:lstStyle/>
          <a:p>
            <a:r>
              <a:rPr lang="en-US" dirty="0" smtClean="0">
                <a:solidFill>
                  <a:schemeClr val="tx2">
                    <a:lumMod val="10000"/>
                  </a:schemeClr>
                </a:solidFill>
              </a:rPr>
              <a:t>Drive-by-download</a:t>
            </a:r>
          </a:p>
          <a:p>
            <a:pPr lvl="1">
              <a:buClr>
                <a:schemeClr val="bg1">
                  <a:lumMod val="75000"/>
                </a:schemeClr>
              </a:buClr>
            </a:pPr>
            <a:r>
              <a:rPr lang="en-US" dirty="0" smtClean="0">
                <a:solidFill>
                  <a:schemeClr val="tx2">
                    <a:lumMod val="10000"/>
                  </a:schemeClr>
                </a:solidFill>
              </a:rPr>
              <a:t>Exploits browser vulnerabilities so that when the user views a Web page controlled by the attacker, it contains code that exploits the browser bug to download and install malware on the system without the user’s knowledge or consent</a:t>
            </a:r>
          </a:p>
          <a:p>
            <a:pPr lvl="1">
              <a:buClr>
                <a:schemeClr val="bg1">
                  <a:lumMod val="75000"/>
                </a:schemeClr>
              </a:buClr>
            </a:pPr>
            <a:r>
              <a:rPr lang="en-US" dirty="0" smtClean="0">
                <a:solidFill>
                  <a:schemeClr val="tx2">
                    <a:lumMod val="10000"/>
                  </a:schemeClr>
                </a:solidFill>
              </a:rPr>
              <a:t>Does not actively propagate as a worm does, but rather waits for unsuspecting users to visit the malicious Web page in order to spread to their systems</a:t>
            </a:r>
          </a:p>
          <a:p>
            <a:r>
              <a:rPr lang="en-US" dirty="0" smtClean="0">
                <a:solidFill>
                  <a:schemeClr val="tx2">
                    <a:lumMod val="10000"/>
                  </a:schemeClr>
                </a:solidFill>
              </a:rPr>
              <a:t>Watering-hole attacks are a variant of this used in highly targeted attacks</a:t>
            </a:r>
          </a:p>
          <a:p>
            <a:pPr lvl="1">
              <a:buClr>
                <a:schemeClr val="bg1">
                  <a:lumMod val="75000"/>
                </a:schemeClr>
              </a:buClr>
            </a:pPr>
            <a:r>
              <a:rPr lang="en-US" dirty="0" smtClean="0">
                <a:solidFill>
                  <a:schemeClr val="tx2">
                    <a:lumMod val="10000"/>
                  </a:schemeClr>
                </a:solidFill>
              </a:rPr>
              <a:t>The attacker researches their intended victims to identify Web sites they are likely to visit and then scans theses sites to identify those with vulnerabilities that allow their compromise with a drive-by-download attack</a:t>
            </a:r>
          </a:p>
          <a:p>
            <a:r>
              <a:rPr lang="en-US" dirty="0" err="1" smtClean="0">
                <a:solidFill>
                  <a:schemeClr val="tx2">
                    <a:lumMod val="10000"/>
                  </a:schemeClr>
                </a:solidFill>
              </a:rPr>
              <a:t>Malvertising</a:t>
            </a:r>
            <a:r>
              <a:rPr lang="en-US" dirty="0" smtClean="0">
                <a:solidFill>
                  <a:schemeClr val="tx2">
                    <a:lumMod val="10000"/>
                  </a:schemeClr>
                </a:solidFill>
              </a:rPr>
              <a:t> is another technique used to place malware on Web sites without actually compromising them</a:t>
            </a:r>
          </a:p>
          <a:p>
            <a:pPr lvl="1">
              <a:buClr>
                <a:schemeClr val="bg1">
                  <a:lumMod val="75000"/>
                </a:schemeClr>
              </a:buClr>
            </a:pPr>
            <a:r>
              <a:rPr lang="en-US" dirty="0" smtClean="0">
                <a:solidFill>
                  <a:schemeClr val="tx2">
                    <a:lumMod val="10000"/>
                  </a:schemeClr>
                </a:solidFill>
              </a:rPr>
              <a:t>The attacker pays for advertisements that are highly likely to be placed on their intended target Web sites, and which incorporate malware in them</a:t>
            </a:r>
          </a:p>
        </p:txBody>
      </p:sp>
      <p:sp>
        <p:nvSpPr>
          <p:cNvPr id="4" name="Footer Placeholder 3"/>
          <p:cNvSpPr>
            <a:spLocks noGrp="1"/>
          </p:cNvSpPr>
          <p:nvPr>
            <p:ph type="ftr" sz="quarter" idx="11"/>
          </p:nvPr>
        </p:nvSpPr>
        <p:spPr>
          <a:xfrm>
            <a:off x="0" y="6492875"/>
            <a:ext cx="53340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clickjacking</a:t>
            </a:r>
            <a:endParaRPr lang="en-US" dirty="0"/>
          </a:p>
        </p:txBody>
      </p:sp>
      <p:sp>
        <p:nvSpPr>
          <p:cNvPr id="3" name="Content Placeholder 2"/>
          <p:cNvSpPr>
            <a:spLocks noGrp="1"/>
          </p:cNvSpPr>
          <p:nvPr>
            <p:ph idx="1"/>
          </p:nvPr>
        </p:nvSpPr>
        <p:spPr>
          <a:xfrm>
            <a:off x="762000" y="1676400"/>
            <a:ext cx="7583488" cy="4800600"/>
          </a:xfrm>
        </p:spPr>
        <p:txBody>
          <a:bodyPr>
            <a:normAutofit fontScale="85000" lnSpcReduction="20000"/>
          </a:bodyPr>
          <a:lstStyle/>
          <a:p>
            <a:r>
              <a:rPr lang="en-US" dirty="0" smtClean="0"/>
              <a:t>Also known as a </a:t>
            </a:r>
            <a:r>
              <a:rPr lang="en-US" i="1" dirty="0" smtClean="0"/>
              <a:t>user-interface (UI) redress attack</a:t>
            </a:r>
          </a:p>
          <a:p>
            <a:pPr lvl="1">
              <a:buClr>
                <a:schemeClr val="bg1">
                  <a:lumMod val="75000"/>
                </a:schemeClr>
              </a:buClr>
            </a:pPr>
            <a:r>
              <a:rPr lang="en-US" dirty="0" smtClean="0"/>
              <a:t>Is a vulnerability used by an attacker to collect an infected user’s clicks</a:t>
            </a:r>
          </a:p>
          <a:p>
            <a:pPr lvl="1">
              <a:buClr>
                <a:schemeClr val="bg1">
                  <a:lumMod val="75000"/>
                </a:schemeClr>
              </a:buClr>
            </a:pPr>
            <a:r>
              <a:rPr lang="en-US" dirty="0" smtClean="0"/>
              <a:t>The attacker can force the user to do a variety of things from adjusting the user’s computer settings to unwittingly sending the user to Web sites that might have malicious code</a:t>
            </a:r>
          </a:p>
          <a:p>
            <a:pPr lvl="1">
              <a:buClr>
                <a:schemeClr val="bg1">
                  <a:lumMod val="75000"/>
                </a:schemeClr>
              </a:buClr>
            </a:pPr>
            <a:r>
              <a:rPr lang="en-US" dirty="0" smtClean="0"/>
              <a:t>Also, by taking advantage of Adobe Flash or JavaScript, an attacker could even place a button under or over a legitimate button, making it difficult for users to detect</a:t>
            </a:r>
          </a:p>
          <a:p>
            <a:pPr lvl="1">
              <a:buClr>
                <a:schemeClr val="bg1">
                  <a:lumMod val="75000"/>
                </a:schemeClr>
              </a:buClr>
            </a:pPr>
            <a:r>
              <a:rPr lang="en-US" dirty="0" smtClean="0"/>
              <a:t>A typical attack uses multiple transparent or opaque layers to trick a user into clicking on a button or link on another page when they were intending to click on the top level page</a:t>
            </a:r>
          </a:p>
          <a:p>
            <a:r>
              <a:rPr lang="en-US" dirty="0" smtClean="0"/>
              <a:t>Using a similar technique, keystrokes can also be hijacked</a:t>
            </a:r>
          </a:p>
          <a:p>
            <a:pPr lvl="1">
              <a:buClr>
                <a:schemeClr val="bg1">
                  <a:lumMod val="75000"/>
                </a:schemeClr>
              </a:buClr>
            </a:pPr>
            <a:r>
              <a:rPr lang="en-US" dirty="0" smtClean="0"/>
              <a:t>With a carefully crafted combination of </a:t>
            </a:r>
            <a:r>
              <a:rPr lang="en-US" dirty="0" err="1" smtClean="0"/>
              <a:t>stylesheets</a:t>
            </a:r>
            <a:r>
              <a:rPr lang="en-US" dirty="0" smtClean="0"/>
              <a:t>, </a:t>
            </a:r>
            <a:r>
              <a:rPr lang="en-US" dirty="0" err="1" smtClean="0"/>
              <a:t>iframes</a:t>
            </a:r>
            <a:r>
              <a:rPr lang="en-US" dirty="0" smtClean="0"/>
              <a:t>, and text boxes, a user can be led to believe they are typing in the password to their e-mail or bank account but are instead typing into an invisible frame controlled by the attacker</a:t>
            </a:r>
            <a:endParaRPr lang="en-US" dirty="0"/>
          </a:p>
        </p:txBody>
      </p:sp>
      <p:sp>
        <p:nvSpPr>
          <p:cNvPr id="4" name="Footer Placeholder 3"/>
          <p:cNvSpPr>
            <a:spLocks noGrp="1"/>
          </p:cNvSpPr>
          <p:nvPr>
            <p:ph type="ftr" sz="quarter" idx="11"/>
          </p:nvPr>
        </p:nvSpPr>
        <p:spPr>
          <a:xfrm>
            <a:off x="0" y="6492875"/>
            <a:ext cx="61722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spam</a:t>
            </a:r>
            <a:endParaRPr lang="en-US" dirty="0"/>
          </a:p>
        </p:txBody>
      </p:sp>
      <p:sp>
        <p:nvSpPr>
          <p:cNvPr id="3" name="Content Placeholder 2"/>
          <p:cNvSpPr>
            <a:spLocks noGrp="1"/>
          </p:cNvSpPr>
          <p:nvPr>
            <p:ph idx="1"/>
          </p:nvPr>
        </p:nvSpPr>
        <p:spPr>
          <a:xfrm>
            <a:off x="779463" y="1828800"/>
            <a:ext cx="7583488" cy="4724400"/>
          </a:xfrm>
        </p:spPr>
        <p:txBody>
          <a:bodyPr>
            <a:normAutofit fontScale="92500" lnSpcReduction="20000"/>
          </a:bodyPr>
          <a:lstStyle/>
          <a:p>
            <a:r>
              <a:rPr lang="en-US" dirty="0" smtClean="0">
                <a:solidFill>
                  <a:schemeClr val="tx2">
                    <a:lumMod val="10000"/>
                  </a:schemeClr>
                </a:solidFill>
              </a:rPr>
              <a:t>Unsolicited bulk e-mail</a:t>
            </a:r>
          </a:p>
          <a:p>
            <a:r>
              <a:rPr lang="en-US" dirty="0" smtClean="0">
                <a:solidFill>
                  <a:schemeClr val="tx2">
                    <a:lumMod val="10000"/>
                  </a:schemeClr>
                </a:solidFill>
              </a:rPr>
              <a:t>Imposes significant costs on both the network infrastructure needed to relay this traffic and on users who need to filter their legitimate e-mails</a:t>
            </a:r>
          </a:p>
          <a:p>
            <a:r>
              <a:rPr lang="en-US" dirty="0" smtClean="0">
                <a:solidFill>
                  <a:schemeClr val="tx2">
                    <a:lumMod val="10000"/>
                  </a:schemeClr>
                </a:solidFill>
              </a:rPr>
              <a:t>Most recent spam is sent by botnets using compromised user systems</a:t>
            </a:r>
          </a:p>
          <a:p>
            <a:r>
              <a:rPr lang="en-US" dirty="0" smtClean="0">
                <a:solidFill>
                  <a:schemeClr val="tx2">
                    <a:lumMod val="10000"/>
                  </a:schemeClr>
                </a:solidFill>
              </a:rPr>
              <a:t>Is a significant carrier of malware</a:t>
            </a:r>
          </a:p>
          <a:p>
            <a:r>
              <a:rPr lang="en-US" dirty="0" smtClean="0">
                <a:solidFill>
                  <a:schemeClr val="tx2">
                    <a:lumMod val="10000"/>
                  </a:schemeClr>
                </a:solidFill>
              </a:rPr>
              <a:t>May be used in a phishing attack</a:t>
            </a:r>
          </a:p>
          <a:p>
            <a:r>
              <a:rPr lang="en-US" dirty="0" smtClean="0">
                <a:solidFill>
                  <a:schemeClr val="tx2">
                    <a:lumMod val="10000"/>
                  </a:schemeClr>
                </a:solidFill>
              </a:rPr>
              <a:t>Although a significant security concern, in many cases it requires the user’s active choice to view the e-mail and any attached document or to permit the installation of some program, in order for the compromise to occur</a:t>
            </a:r>
            <a:endParaRPr lang="en-US" dirty="0">
              <a:solidFill>
                <a:schemeClr val="tx2">
                  <a:lumMod val="10000"/>
                </a:schemeClr>
              </a:solidFill>
            </a:endParaRPr>
          </a:p>
        </p:txBody>
      </p:sp>
      <p:sp>
        <p:nvSpPr>
          <p:cNvPr id="4" name="Footer Placeholder 3"/>
          <p:cNvSpPr>
            <a:spLocks noGrp="1"/>
          </p:cNvSpPr>
          <p:nvPr>
            <p:ph type="ftr" sz="quarter" idx="11"/>
          </p:nvPr>
        </p:nvSpPr>
        <p:spPr>
          <a:xfrm>
            <a:off x="0" y="6492875"/>
            <a:ext cx="64008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Trojan horses</a:t>
            </a:r>
            <a:endParaRPr lang="en-US" dirty="0"/>
          </a:p>
        </p:txBody>
      </p:sp>
      <p:sp>
        <p:nvSpPr>
          <p:cNvPr id="3" name="Content Placeholder 2"/>
          <p:cNvSpPr>
            <a:spLocks noGrp="1"/>
          </p:cNvSpPr>
          <p:nvPr>
            <p:ph idx="1"/>
          </p:nvPr>
        </p:nvSpPr>
        <p:spPr>
          <a:xfrm>
            <a:off x="685800" y="1524000"/>
            <a:ext cx="7848599" cy="2743200"/>
          </a:xfrm>
        </p:spPr>
        <p:txBody>
          <a:bodyPr>
            <a:normAutofit lnSpcReduction="10000"/>
          </a:bodyPr>
          <a:lstStyle/>
          <a:p>
            <a:r>
              <a:rPr lang="en-US" dirty="0" smtClean="0">
                <a:solidFill>
                  <a:schemeClr val="tx2">
                    <a:lumMod val="10000"/>
                  </a:schemeClr>
                </a:solidFill>
              </a:rPr>
              <a:t>Is a useful, or apparently useful, program or utility containing hidden code that, when invoked, performs some unwanted or harmful function</a:t>
            </a:r>
          </a:p>
          <a:p>
            <a:r>
              <a:rPr lang="en-US" dirty="0" smtClean="0">
                <a:solidFill>
                  <a:schemeClr val="tx2">
                    <a:lumMod val="10000"/>
                  </a:schemeClr>
                </a:solidFill>
              </a:rPr>
              <a:t>Can be used to accomplish functions indirectly that the attacker could not accomplish directly</a:t>
            </a:r>
          </a:p>
          <a:p>
            <a:r>
              <a:rPr lang="en-US" dirty="0" smtClean="0">
                <a:solidFill>
                  <a:schemeClr val="tx2">
                    <a:lumMod val="10000"/>
                  </a:schemeClr>
                </a:solidFill>
              </a:rPr>
              <a:t>Fit into one of three models:</a:t>
            </a:r>
          </a:p>
        </p:txBody>
      </p:sp>
      <p:graphicFrame>
        <p:nvGraphicFramePr>
          <p:cNvPr id="4" name="Diagram 3"/>
          <p:cNvGraphicFramePr/>
          <p:nvPr/>
        </p:nvGraphicFramePr>
        <p:xfrm>
          <a:off x="1066800" y="4191000"/>
          <a:ext cx="7315200" cy="2286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81534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Payload – </a:t>
            </a:r>
            <a:br>
              <a:rPr lang="en-US" dirty="0" smtClean="0"/>
            </a:br>
            <a:r>
              <a:rPr lang="en-US" dirty="0" smtClean="0"/>
              <a:t>system corruption</a:t>
            </a:r>
            <a:endParaRPr lang="en-US" dirty="0"/>
          </a:p>
        </p:txBody>
      </p:sp>
      <p:sp>
        <p:nvSpPr>
          <p:cNvPr id="3" name="Content Placeholder 2"/>
          <p:cNvSpPr>
            <a:spLocks noGrp="1"/>
          </p:cNvSpPr>
          <p:nvPr>
            <p:ph idx="1"/>
          </p:nvPr>
        </p:nvSpPr>
        <p:spPr>
          <a:xfrm>
            <a:off x="533400" y="1828800"/>
            <a:ext cx="8153400" cy="5029200"/>
          </a:xfrm>
        </p:spPr>
        <p:txBody>
          <a:bodyPr>
            <a:normAutofit fontScale="92500" lnSpcReduction="20000"/>
          </a:bodyPr>
          <a:lstStyle/>
          <a:p>
            <a:r>
              <a:rPr lang="en-US" dirty="0" smtClean="0">
                <a:solidFill>
                  <a:schemeClr val="tx2">
                    <a:lumMod val="10000"/>
                  </a:schemeClr>
                </a:solidFill>
              </a:rPr>
              <a:t>Once malware is active on the target system, the next concern is what actions it will take on this system</a:t>
            </a:r>
          </a:p>
          <a:p>
            <a:r>
              <a:rPr lang="en-US" dirty="0" smtClean="0">
                <a:solidFill>
                  <a:schemeClr val="tx2">
                    <a:lumMod val="10000"/>
                  </a:schemeClr>
                </a:solidFill>
              </a:rPr>
              <a:t>Examples:</a:t>
            </a:r>
          </a:p>
          <a:p>
            <a:pPr lvl="1">
              <a:buClr>
                <a:schemeClr val="bg1"/>
              </a:buClr>
            </a:pPr>
            <a:r>
              <a:rPr lang="en-US" dirty="0" smtClean="0">
                <a:solidFill>
                  <a:schemeClr val="tx2">
                    <a:lumMod val="10000"/>
                  </a:schemeClr>
                </a:solidFill>
              </a:rPr>
              <a:t>Data destruction on the infected system when certain trigger conditions were met</a:t>
            </a:r>
          </a:p>
          <a:p>
            <a:pPr lvl="1">
              <a:buClr>
                <a:schemeClr val="bg1"/>
              </a:buClr>
            </a:pPr>
            <a:r>
              <a:rPr lang="en-US" dirty="0" smtClean="0">
                <a:solidFill>
                  <a:schemeClr val="tx2">
                    <a:lumMod val="10000"/>
                  </a:schemeClr>
                </a:solidFill>
              </a:rPr>
              <a:t>Display unwanted messages or content on the user’s system when triggered</a:t>
            </a:r>
          </a:p>
          <a:p>
            <a:pPr lvl="1">
              <a:buClr>
                <a:schemeClr val="bg1"/>
              </a:buClr>
            </a:pPr>
            <a:r>
              <a:rPr lang="en-US" dirty="0" smtClean="0">
                <a:solidFill>
                  <a:schemeClr val="tx2">
                    <a:lumMod val="10000"/>
                  </a:schemeClr>
                </a:solidFill>
              </a:rPr>
              <a:t>Encrypt the user’s data and demand payment in order to access the key needed to recover this information (ransomware)</a:t>
            </a:r>
          </a:p>
          <a:p>
            <a:pPr lvl="1">
              <a:buClr>
                <a:schemeClr val="bg1"/>
              </a:buClr>
            </a:pPr>
            <a:r>
              <a:rPr lang="en-US" dirty="0" smtClean="0">
                <a:solidFill>
                  <a:schemeClr val="tx2">
                    <a:lumMod val="10000"/>
                  </a:schemeClr>
                </a:solidFill>
              </a:rPr>
              <a:t>Inflict real-world damage on the system</a:t>
            </a:r>
          </a:p>
          <a:p>
            <a:pPr lvl="2"/>
            <a:r>
              <a:rPr lang="en-US" dirty="0" smtClean="0">
                <a:solidFill>
                  <a:schemeClr val="tx2">
                    <a:lumMod val="10000"/>
                  </a:schemeClr>
                </a:solidFill>
              </a:rPr>
              <a:t>Attempt to rewrite the BIOS code used to initially boot the computer</a:t>
            </a:r>
          </a:p>
          <a:p>
            <a:pPr lvl="2"/>
            <a:r>
              <a:rPr lang="en-US" dirty="0" smtClean="0">
                <a:solidFill>
                  <a:schemeClr val="tx2">
                    <a:lumMod val="10000"/>
                  </a:schemeClr>
                </a:solidFill>
              </a:rPr>
              <a:t>Target specific industrial control system software</a:t>
            </a:r>
          </a:p>
          <a:p>
            <a:pPr lvl="1">
              <a:buClr>
                <a:schemeClr val="bg1"/>
              </a:buClr>
            </a:pPr>
            <a:r>
              <a:rPr lang="en-US" sz="2162" dirty="0" smtClean="0">
                <a:solidFill>
                  <a:schemeClr val="tx2">
                    <a:lumMod val="10000"/>
                  </a:schemeClr>
                </a:solidFill>
              </a:rPr>
              <a:t>Logic bomb</a:t>
            </a:r>
          </a:p>
          <a:p>
            <a:pPr lvl="2"/>
            <a:r>
              <a:rPr lang="en-US" dirty="0" smtClean="0">
                <a:solidFill>
                  <a:schemeClr val="tx2">
                    <a:lumMod val="10000"/>
                  </a:schemeClr>
                </a:solidFill>
              </a:rPr>
              <a:t>Code embedded in the malware that is set to “explode” when certain conditions are met</a:t>
            </a:r>
          </a:p>
          <a:p>
            <a:endParaRPr lang="en-US" dirty="0">
              <a:solidFill>
                <a:schemeClr val="tx2">
                  <a:lumMod val="10000"/>
                </a:schemeClr>
              </a:solidFill>
            </a:endParaRPr>
          </a:p>
        </p:txBody>
      </p:sp>
      <p:sp>
        <p:nvSpPr>
          <p:cNvPr id="4" name="Footer Placeholder 3"/>
          <p:cNvSpPr>
            <a:spLocks noGrp="1"/>
          </p:cNvSpPr>
          <p:nvPr>
            <p:ph type="ftr" sz="quarter" idx="11"/>
          </p:nvPr>
        </p:nvSpPr>
        <p:spPr>
          <a:xfrm>
            <a:off x="0" y="6492875"/>
            <a:ext cx="60198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Payload –</a:t>
            </a:r>
            <a:br>
              <a:rPr lang="en-US" dirty="0" smtClean="0"/>
            </a:br>
            <a:r>
              <a:rPr lang="en-US" dirty="0" smtClean="0"/>
              <a:t>attack agent</a:t>
            </a:r>
            <a:endParaRPr lang="en-US" dirty="0"/>
          </a:p>
        </p:txBody>
      </p:sp>
      <p:sp>
        <p:nvSpPr>
          <p:cNvPr id="3" name="Content Placeholder 2"/>
          <p:cNvSpPr>
            <a:spLocks noGrp="1"/>
          </p:cNvSpPr>
          <p:nvPr>
            <p:ph idx="1"/>
          </p:nvPr>
        </p:nvSpPr>
        <p:spPr/>
        <p:txBody>
          <a:bodyPr/>
          <a:lstStyle/>
          <a:p>
            <a:r>
              <a:rPr lang="en-US" dirty="0" smtClean="0">
                <a:solidFill>
                  <a:schemeClr val="tx2">
                    <a:lumMod val="10000"/>
                  </a:schemeClr>
                </a:solidFill>
              </a:rPr>
              <a:t>Malware subverts the computational and network resources of the infected system for use by the attacker</a:t>
            </a:r>
          </a:p>
          <a:p>
            <a:pPr lvl="1">
              <a:buClr>
                <a:schemeClr val="bg1"/>
              </a:buClr>
            </a:pPr>
            <a:r>
              <a:rPr lang="en-US" dirty="0" smtClean="0">
                <a:solidFill>
                  <a:schemeClr val="tx2">
                    <a:lumMod val="10000"/>
                  </a:schemeClr>
                </a:solidFill>
              </a:rPr>
              <a:t>Bot (robot), zombie, drone</a:t>
            </a:r>
          </a:p>
          <a:p>
            <a:pPr lvl="1">
              <a:buClr>
                <a:schemeClr val="bg1"/>
              </a:buClr>
            </a:pPr>
            <a:r>
              <a:rPr lang="en-US" dirty="0" smtClean="0">
                <a:solidFill>
                  <a:schemeClr val="tx2">
                    <a:lumMod val="10000"/>
                  </a:schemeClr>
                </a:solidFill>
              </a:rPr>
              <a:t>Secretly takes over another Internet-attached computer and then uses that computer to launch or manage attacks that are difficult to trace to the bot’s creator</a:t>
            </a:r>
          </a:p>
          <a:p>
            <a:r>
              <a:rPr lang="en-US" dirty="0" smtClean="0">
                <a:solidFill>
                  <a:schemeClr val="tx2">
                    <a:lumMod val="10000"/>
                  </a:schemeClr>
                </a:solidFill>
              </a:rPr>
              <a:t>A </a:t>
            </a:r>
            <a:r>
              <a:rPr lang="en-US" i="1" dirty="0" smtClean="0">
                <a:solidFill>
                  <a:schemeClr val="tx2">
                    <a:lumMod val="10000"/>
                  </a:schemeClr>
                </a:solidFill>
              </a:rPr>
              <a:t>botnet</a:t>
            </a:r>
            <a:r>
              <a:rPr lang="en-US" dirty="0" smtClean="0">
                <a:solidFill>
                  <a:schemeClr val="tx2">
                    <a:lumMod val="10000"/>
                  </a:schemeClr>
                </a:solidFill>
              </a:rPr>
              <a:t> is a collection of bots often capable of        acting in a coordinated manner</a:t>
            </a:r>
          </a:p>
          <a:p>
            <a:endParaRPr lang="en-US" dirty="0">
              <a:solidFill>
                <a:schemeClr val="tx2">
                  <a:lumMod val="10000"/>
                </a:schemeClr>
              </a:solidFill>
            </a:endParaRPr>
          </a:p>
        </p:txBody>
      </p:sp>
      <p:pic>
        <p:nvPicPr>
          <p:cNvPr id="4" name="Picture 3"/>
          <p:cNvPicPr>
            <a:picLocks noChangeAspect="1"/>
          </p:cNvPicPr>
          <p:nvPr/>
        </p:nvPicPr>
        <p:blipFill>
          <a:blip r:embed="rId3"/>
          <a:stretch>
            <a:fillRect/>
          </a:stretch>
        </p:blipFill>
        <p:spPr>
          <a:xfrm>
            <a:off x="7543800" y="4511841"/>
            <a:ext cx="1371600" cy="2346159"/>
          </a:xfrm>
          <a:prstGeom prst="rect">
            <a:avLst/>
          </a:prstGeom>
        </p:spPr>
      </p:pic>
      <p:sp>
        <p:nvSpPr>
          <p:cNvPr id="5" name="Footer Placeholder 4"/>
          <p:cNvSpPr>
            <a:spLocks noGrp="1"/>
          </p:cNvSpPr>
          <p:nvPr>
            <p:ph type="ftr" sz="quarter" idx="11"/>
          </p:nvPr>
        </p:nvSpPr>
        <p:spPr>
          <a:xfrm>
            <a:off x="0" y="6492875"/>
            <a:ext cx="53340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Picture 6"/>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892550" y="0"/>
            <a:ext cx="5251450" cy="7060404"/>
          </a:xfrm>
          <a:prstGeom prst="rect">
            <a:avLst/>
          </a:prstGeom>
        </p:spPr>
      </p:pic>
      <p:sp>
        <p:nvSpPr>
          <p:cNvPr id="8" name="Title 7"/>
          <p:cNvSpPr>
            <a:spLocks noGrp="1"/>
          </p:cNvSpPr>
          <p:nvPr>
            <p:ph type="title"/>
          </p:nvPr>
        </p:nvSpPr>
        <p:spPr>
          <a:xfrm>
            <a:off x="301752" y="274320"/>
            <a:ext cx="3432048" cy="1691640"/>
          </a:xfrm>
        </p:spPr>
        <p:txBody>
          <a:bodyPr/>
          <a:lstStyle/>
          <a:p>
            <a:r>
              <a:rPr lang="en-US" dirty="0" smtClean="0"/>
              <a:t>Table 10.1</a:t>
            </a:r>
            <a:endParaRPr lang="en-US" dirty="0"/>
          </a:p>
        </p:txBody>
      </p:sp>
      <p:sp>
        <p:nvSpPr>
          <p:cNvPr id="10" name="Text Placeholder 9"/>
          <p:cNvSpPr>
            <a:spLocks noGrp="1"/>
          </p:cNvSpPr>
          <p:nvPr>
            <p:ph type="body" sz="half" idx="2"/>
          </p:nvPr>
        </p:nvSpPr>
        <p:spPr>
          <a:xfrm>
            <a:off x="304800" y="2362200"/>
            <a:ext cx="3279648" cy="3200400"/>
          </a:xfrm>
        </p:spPr>
        <p:txBody>
          <a:bodyPr>
            <a:normAutofit/>
          </a:bodyPr>
          <a:lstStyle/>
          <a:p>
            <a:r>
              <a:rPr lang="en-US" sz="3200" dirty="0" smtClean="0"/>
              <a:t>Terminology for Malicious Software</a:t>
            </a:r>
            <a:endParaRPr lang="en-US" sz="3200" dirty="0"/>
          </a:p>
        </p:txBody>
      </p:sp>
      <p:sp>
        <p:nvSpPr>
          <p:cNvPr id="11" name="TextBox 10"/>
          <p:cNvSpPr txBox="1"/>
          <p:nvPr/>
        </p:nvSpPr>
        <p:spPr>
          <a:xfrm>
            <a:off x="304800" y="4419600"/>
            <a:ext cx="3352800" cy="523220"/>
          </a:xfrm>
          <a:prstGeom prst="rect">
            <a:avLst/>
          </a:prstGeom>
          <a:noFill/>
        </p:spPr>
        <p:txBody>
          <a:bodyPr wrap="square" rtlCol="0">
            <a:spAutoFit/>
          </a:bodyPr>
          <a:lstStyle/>
          <a:p>
            <a:r>
              <a:rPr lang="en-US" sz="1400" dirty="0" smtClean="0">
                <a:latin typeface="+mn-lt"/>
              </a:rPr>
              <a:t>(This table can be found on page 323 in the textbook.)</a:t>
            </a:r>
            <a:endParaRPr lang="en-US" sz="1400" dirty="0">
              <a:latin typeface="+mn-lt"/>
            </a:endParaRPr>
          </a:p>
        </p:txBody>
      </p:sp>
      <p:sp>
        <p:nvSpPr>
          <p:cNvPr id="6" name="Footer Placeholder 5"/>
          <p:cNvSpPr>
            <a:spLocks noGrp="1"/>
          </p:cNvSpPr>
          <p:nvPr>
            <p:ph type="ftr" sz="quarter" idx="11"/>
          </p:nvPr>
        </p:nvSpPr>
        <p:spPr>
          <a:xfrm>
            <a:off x="0" y="6492875"/>
            <a:ext cx="3810000" cy="365125"/>
          </a:xfrm>
        </p:spPr>
        <p:txBody>
          <a:bodyPr/>
          <a:lstStyle/>
          <a:p>
            <a:pPr>
              <a:defRPr/>
            </a:pPr>
            <a:r>
              <a:rPr lang="en-US" sz="1100" dirty="0" smtClean="0"/>
              <a:t>© 2017 Pearson Education, Inc., Hoboken, NJ. </a:t>
            </a:r>
          </a:p>
          <a:p>
            <a:pPr>
              <a:defRPr/>
            </a:pPr>
            <a:r>
              <a:rPr lang="en-US" sz="1100" dirty="0" smtClean="0"/>
              <a:t>All rights reserved</a:t>
            </a:r>
            <a:r>
              <a:rPr lang="en-US" dirty="0" smtClean="0"/>
              <a:t>.                  </a:t>
            </a:r>
            <a:endParaRPr lang="en-US" dirty="0"/>
          </a:p>
        </p:txBody>
      </p:sp>
    </p:spTree>
  </p:cSld>
  <p:clrMapOvr>
    <a:masterClrMapping/>
  </p:clrMapOvr>
  <p:transition>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bots</a:t>
            </a:r>
            <a:endParaRPr lang="en-US" dirty="0"/>
          </a:p>
        </p:txBody>
      </p:sp>
      <p:sp>
        <p:nvSpPr>
          <p:cNvPr id="3" name="Content Placeholder 2"/>
          <p:cNvSpPr>
            <a:spLocks noGrp="1"/>
          </p:cNvSpPr>
          <p:nvPr>
            <p:ph idx="1"/>
          </p:nvPr>
        </p:nvSpPr>
        <p:spPr>
          <a:xfrm>
            <a:off x="779463" y="1828800"/>
            <a:ext cx="7583488" cy="4648200"/>
          </a:xfrm>
        </p:spPr>
        <p:txBody>
          <a:bodyPr>
            <a:normAutofit fontScale="92500" lnSpcReduction="10000"/>
          </a:bodyPr>
          <a:lstStyle/>
          <a:p>
            <a:r>
              <a:rPr lang="en-US" dirty="0" smtClean="0">
                <a:solidFill>
                  <a:schemeClr val="tx2">
                    <a:lumMod val="10000"/>
                  </a:schemeClr>
                </a:solidFill>
              </a:rPr>
              <a:t>Distributed denial-of-service (DDoS) attacks</a:t>
            </a:r>
          </a:p>
          <a:p>
            <a:r>
              <a:rPr lang="en-US" dirty="0" smtClean="0">
                <a:solidFill>
                  <a:schemeClr val="tx2">
                    <a:lumMod val="10000"/>
                  </a:schemeClr>
                </a:solidFill>
              </a:rPr>
              <a:t>Spamming</a:t>
            </a:r>
          </a:p>
          <a:p>
            <a:r>
              <a:rPr lang="en-US" dirty="0" smtClean="0">
                <a:solidFill>
                  <a:schemeClr val="tx2">
                    <a:lumMod val="10000"/>
                  </a:schemeClr>
                </a:solidFill>
              </a:rPr>
              <a:t>Sniffing traffic</a:t>
            </a:r>
          </a:p>
          <a:p>
            <a:r>
              <a:rPr lang="en-US" dirty="0" smtClean="0">
                <a:solidFill>
                  <a:schemeClr val="tx2">
                    <a:lumMod val="10000"/>
                  </a:schemeClr>
                </a:solidFill>
              </a:rPr>
              <a:t>Keylogging</a:t>
            </a:r>
          </a:p>
          <a:p>
            <a:r>
              <a:rPr lang="en-US" dirty="0" smtClean="0">
                <a:solidFill>
                  <a:schemeClr val="tx2">
                    <a:lumMod val="10000"/>
                  </a:schemeClr>
                </a:solidFill>
              </a:rPr>
              <a:t>Spreading new malware</a:t>
            </a:r>
          </a:p>
          <a:p>
            <a:r>
              <a:rPr lang="en-US" dirty="0" smtClean="0">
                <a:solidFill>
                  <a:schemeClr val="tx2">
                    <a:lumMod val="10000"/>
                  </a:schemeClr>
                </a:solidFill>
              </a:rPr>
              <a:t>Installing advertisement add-ons and browser helper objects (BHOs)</a:t>
            </a:r>
          </a:p>
          <a:p>
            <a:r>
              <a:rPr lang="en-US" dirty="0" smtClean="0">
                <a:solidFill>
                  <a:schemeClr val="tx2">
                    <a:lumMod val="10000"/>
                  </a:schemeClr>
                </a:solidFill>
              </a:rPr>
              <a:t>Attacking Internet Relay Chat (IRC) networks</a:t>
            </a:r>
          </a:p>
          <a:p>
            <a:r>
              <a:rPr lang="en-US" dirty="0" smtClean="0">
                <a:solidFill>
                  <a:schemeClr val="tx2">
                    <a:lumMod val="10000"/>
                  </a:schemeClr>
                </a:solidFill>
              </a:rPr>
              <a:t>Manipulating online polls/games</a:t>
            </a:r>
          </a:p>
        </p:txBody>
      </p:sp>
      <p:pic>
        <p:nvPicPr>
          <p:cNvPr id="4" name="Picture 3"/>
          <p:cNvPicPr>
            <a:picLocks noChangeAspect="1"/>
          </p:cNvPicPr>
          <p:nvPr/>
        </p:nvPicPr>
        <p:blipFill>
          <a:blip r:embed="rId3"/>
          <a:stretch>
            <a:fillRect/>
          </a:stretch>
        </p:blipFill>
        <p:spPr>
          <a:xfrm rot="658979">
            <a:off x="6120396" y="1886266"/>
            <a:ext cx="2194345" cy="2066932"/>
          </a:xfrm>
          <a:prstGeom prst="rect">
            <a:avLst/>
          </a:prstGeom>
        </p:spPr>
      </p:pic>
      <p:sp>
        <p:nvSpPr>
          <p:cNvPr id="5" name="Footer Placeholder 4"/>
          <p:cNvSpPr>
            <a:spLocks noGrp="1"/>
          </p:cNvSpPr>
          <p:nvPr>
            <p:ph type="ftr" sz="quarter" idx="11"/>
          </p:nvPr>
        </p:nvSpPr>
        <p:spPr>
          <a:xfrm>
            <a:off x="0" y="6492875"/>
            <a:ext cx="55626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62753"/>
            <a:ext cx="9144000" cy="1283167"/>
          </a:xfrm>
        </p:spPr>
        <p:txBody>
          <a:bodyPr/>
          <a:lstStyle/>
          <a:p>
            <a:r>
              <a:rPr lang="en-US" dirty="0" smtClean="0"/>
              <a:t>Remote control facility</a:t>
            </a:r>
            <a:endParaRPr lang="en-US" dirty="0"/>
          </a:p>
        </p:txBody>
      </p:sp>
      <p:sp>
        <p:nvSpPr>
          <p:cNvPr id="3" name="Content Placeholder 2"/>
          <p:cNvSpPr>
            <a:spLocks noGrp="1"/>
          </p:cNvSpPr>
          <p:nvPr>
            <p:ph idx="1"/>
          </p:nvPr>
        </p:nvSpPr>
        <p:spPr>
          <a:xfrm>
            <a:off x="779463" y="1828800"/>
            <a:ext cx="7583488" cy="4495800"/>
          </a:xfrm>
        </p:spPr>
        <p:txBody>
          <a:bodyPr>
            <a:normAutofit fontScale="85000" lnSpcReduction="20000"/>
          </a:bodyPr>
          <a:lstStyle/>
          <a:p>
            <a:r>
              <a:rPr lang="en-US" dirty="0" smtClean="0">
                <a:solidFill>
                  <a:schemeClr val="tx2">
                    <a:lumMod val="10000"/>
                  </a:schemeClr>
                </a:solidFill>
              </a:rPr>
              <a:t>Distinguishes a bot from a worm </a:t>
            </a:r>
          </a:p>
          <a:p>
            <a:pPr lvl="1">
              <a:buClr>
                <a:schemeClr val="bg1"/>
              </a:buClr>
            </a:pPr>
            <a:r>
              <a:rPr lang="en-US" dirty="0" smtClean="0">
                <a:solidFill>
                  <a:schemeClr val="tx2">
                    <a:lumMod val="10000"/>
                  </a:schemeClr>
                </a:solidFill>
              </a:rPr>
              <a:t>A worm propagates itself and activates itself, whereas a bot is controlled from some central facility</a:t>
            </a:r>
          </a:p>
          <a:p>
            <a:r>
              <a:rPr lang="en-US" dirty="0" smtClean="0">
                <a:solidFill>
                  <a:schemeClr val="tx2">
                    <a:lumMod val="10000"/>
                  </a:schemeClr>
                </a:solidFill>
              </a:rPr>
              <a:t>Typical means of implementing is on an IRC server</a:t>
            </a:r>
          </a:p>
          <a:p>
            <a:r>
              <a:rPr lang="en-US" dirty="0" smtClean="0">
                <a:solidFill>
                  <a:schemeClr val="tx2">
                    <a:lumMod val="10000"/>
                  </a:schemeClr>
                </a:solidFill>
              </a:rPr>
              <a:t>More recent botnets use covert communication channels via protocols such as HTTP</a:t>
            </a:r>
          </a:p>
          <a:p>
            <a:r>
              <a:rPr lang="en-US" dirty="0" smtClean="0">
                <a:solidFill>
                  <a:schemeClr val="tx2">
                    <a:lumMod val="10000"/>
                  </a:schemeClr>
                </a:solidFill>
              </a:rPr>
              <a:t>Distributed control mechanisms, using peer-to-peer protocols, are also used, to avoid a single point of failure</a:t>
            </a:r>
          </a:p>
          <a:p>
            <a:r>
              <a:rPr lang="en-US" dirty="0" smtClean="0">
                <a:solidFill>
                  <a:schemeClr val="tx2">
                    <a:lumMod val="10000"/>
                  </a:schemeClr>
                </a:solidFill>
              </a:rPr>
              <a:t>Once a communications path is established between a control module and the bots, the control module can activate the bots</a:t>
            </a:r>
          </a:p>
          <a:p>
            <a:pPr lvl="1">
              <a:buClr>
                <a:schemeClr val="bg1"/>
              </a:buClr>
            </a:pPr>
            <a:r>
              <a:rPr lang="en-US" dirty="0" smtClean="0">
                <a:solidFill>
                  <a:schemeClr val="tx2">
                    <a:lumMod val="10000"/>
                  </a:schemeClr>
                </a:solidFill>
              </a:rPr>
              <a:t>Can also issue update commands that instruct the bots to download a file from some Internet location and execute it</a:t>
            </a:r>
            <a:endParaRPr lang="en-US" dirty="0">
              <a:solidFill>
                <a:schemeClr val="tx2">
                  <a:lumMod val="10000"/>
                </a:schemeClr>
              </a:solidFill>
            </a:endParaRPr>
          </a:p>
        </p:txBody>
      </p:sp>
      <p:sp>
        <p:nvSpPr>
          <p:cNvPr id="4" name="Footer Placeholder 3"/>
          <p:cNvSpPr>
            <a:spLocks noGrp="1"/>
          </p:cNvSpPr>
          <p:nvPr>
            <p:ph type="ftr" sz="quarter" idx="11"/>
          </p:nvPr>
        </p:nvSpPr>
        <p:spPr>
          <a:xfrm>
            <a:off x="0" y="6492875"/>
            <a:ext cx="60960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Payload –</a:t>
            </a:r>
            <a:br>
              <a:rPr lang="en-US" dirty="0" smtClean="0"/>
            </a:br>
            <a:r>
              <a:rPr lang="en-US" dirty="0" smtClean="0"/>
              <a:t>information theft</a:t>
            </a:r>
            <a:endParaRPr lang="en-US" dirty="0"/>
          </a:p>
        </p:txBody>
      </p:sp>
      <p:graphicFrame>
        <p:nvGraphicFramePr>
          <p:cNvPr id="4" name="Content Placeholder 3"/>
          <p:cNvGraphicFramePr>
            <a:graphicFrameLocks noGrp="1"/>
          </p:cNvGraphicFramePr>
          <p:nvPr>
            <p:ph idx="1"/>
          </p:nvPr>
        </p:nvGraphicFramePr>
        <p:xfrm>
          <a:off x="685800" y="1600200"/>
          <a:ext cx="7924799" cy="5029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53340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62753"/>
            <a:ext cx="9144000" cy="1283167"/>
          </a:xfrm>
        </p:spPr>
        <p:txBody>
          <a:bodyPr/>
          <a:lstStyle/>
          <a:p>
            <a:r>
              <a:rPr lang="en-US" dirty="0" smtClean="0"/>
              <a:t>Payload –</a:t>
            </a:r>
            <a:br>
              <a:rPr lang="en-US" dirty="0" smtClean="0"/>
            </a:br>
            <a:r>
              <a:rPr lang="en-US" dirty="0" smtClean="0"/>
              <a:t>stealthing</a:t>
            </a:r>
            <a:endParaRPr lang="en-US" dirty="0"/>
          </a:p>
        </p:txBody>
      </p:sp>
      <p:sp>
        <p:nvSpPr>
          <p:cNvPr id="3" name="Content Placeholder 2"/>
          <p:cNvSpPr>
            <a:spLocks noGrp="1"/>
          </p:cNvSpPr>
          <p:nvPr>
            <p:ph idx="1"/>
          </p:nvPr>
        </p:nvSpPr>
        <p:spPr>
          <a:xfrm>
            <a:off x="779463" y="1828800"/>
            <a:ext cx="7583488" cy="4648200"/>
          </a:xfrm>
        </p:spPr>
        <p:txBody>
          <a:bodyPr>
            <a:normAutofit lnSpcReduction="10000"/>
          </a:bodyPr>
          <a:lstStyle/>
          <a:p>
            <a:r>
              <a:rPr lang="en-US" dirty="0" smtClean="0">
                <a:solidFill>
                  <a:schemeClr val="tx2">
                    <a:lumMod val="10000"/>
                  </a:schemeClr>
                </a:solidFill>
              </a:rPr>
              <a:t>Backdoor</a:t>
            </a:r>
          </a:p>
          <a:p>
            <a:pPr lvl="1">
              <a:buClr>
                <a:schemeClr val="bg1"/>
              </a:buClr>
            </a:pPr>
            <a:r>
              <a:rPr lang="en-US" dirty="0" smtClean="0">
                <a:solidFill>
                  <a:schemeClr val="tx2">
                    <a:lumMod val="10000"/>
                  </a:schemeClr>
                </a:solidFill>
              </a:rPr>
              <a:t>Also know as a </a:t>
            </a:r>
            <a:r>
              <a:rPr lang="en-US" i="1" dirty="0" smtClean="0">
                <a:solidFill>
                  <a:schemeClr val="tx2">
                    <a:lumMod val="10000"/>
                  </a:schemeClr>
                </a:solidFill>
              </a:rPr>
              <a:t>trapdoor </a:t>
            </a:r>
            <a:endParaRPr lang="en-US" dirty="0" smtClean="0">
              <a:solidFill>
                <a:schemeClr val="tx2">
                  <a:lumMod val="10000"/>
                </a:schemeClr>
              </a:solidFill>
            </a:endParaRPr>
          </a:p>
          <a:p>
            <a:pPr lvl="1">
              <a:buClr>
                <a:schemeClr val="bg1"/>
              </a:buClr>
            </a:pPr>
            <a:r>
              <a:rPr lang="en-US" dirty="0" smtClean="0">
                <a:solidFill>
                  <a:schemeClr val="tx2">
                    <a:lumMod val="10000"/>
                  </a:schemeClr>
                </a:solidFill>
              </a:rPr>
              <a:t>Is a secret entry point into a program that allows someone who is aware of the backdoor to gain access without going through the usual security access procedures</a:t>
            </a:r>
          </a:p>
          <a:p>
            <a:pPr lvl="1">
              <a:buClr>
                <a:schemeClr val="bg1"/>
              </a:buClr>
            </a:pPr>
            <a:r>
              <a:rPr lang="en-US" dirty="0" smtClean="0">
                <a:solidFill>
                  <a:schemeClr val="tx2">
                    <a:lumMod val="10000"/>
                  </a:schemeClr>
                </a:solidFill>
              </a:rPr>
              <a:t>Code that recognizes some special sequence of input or is triggered by being run from a certain user ID or by an unlikely sequence of events</a:t>
            </a:r>
          </a:p>
          <a:p>
            <a:pPr lvl="1">
              <a:buClr>
                <a:schemeClr val="bg1"/>
              </a:buClr>
            </a:pPr>
            <a:r>
              <a:rPr lang="en-US" dirty="0" smtClean="0">
                <a:solidFill>
                  <a:schemeClr val="tx2">
                    <a:lumMod val="10000"/>
                  </a:schemeClr>
                </a:solidFill>
              </a:rPr>
              <a:t>Usually implemented as a network service listening on some nonstandard port that the attacker can connect to and issue commands through to be run on the compromised system</a:t>
            </a:r>
            <a:endParaRPr lang="en-US" dirty="0">
              <a:solidFill>
                <a:schemeClr val="tx2">
                  <a:lumMod val="10000"/>
                </a:schemeClr>
              </a:solidFill>
            </a:endParaRPr>
          </a:p>
        </p:txBody>
      </p:sp>
      <p:sp>
        <p:nvSpPr>
          <p:cNvPr id="4" name="Footer Placeholder 3"/>
          <p:cNvSpPr>
            <a:spLocks noGrp="1"/>
          </p:cNvSpPr>
          <p:nvPr>
            <p:ph type="ftr" sz="quarter" idx="11"/>
          </p:nvPr>
        </p:nvSpPr>
        <p:spPr>
          <a:xfrm>
            <a:off x="0" y="6492875"/>
            <a:ext cx="53340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Payload –</a:t>
            </a:r>
            <a:br>
              <a:rPr lang="en-US" dirty="0" smtClean="0"/>
            </a:br>
            <a:r>
              <a:rPr lang="en-US" dirty="0" smtClean="0"/>
              <a:t>stealthing</a:t>
            </a:r>
            <a:endParaRPr lang="en-US" dirty="0"/>
          </a:p>
        </p:txBody>
      </p:sp>
      <p:sp>
        <p:nvSpPr>
          <p:cNvPr id="3" name="Content Placeholder 2"/>
          <p:cNvSpPr>
            <a:spLocks noGrp="1"/>
          </p:cNvSpPr>
          <p:nvPr>
            <p:ph idx="1"/>
          </p:nvPr>
        </p:nvSpPr>
        <p:spPr>
          <a:xfrm>
            <a:off x="779463" y="1828800"/>
            <a:ext cx="7583488" cy="4648200"/>
          </a:xfrm>
        </p:spPr>
        <p:txBody>
          <a:bodyPr>
            <a:normAutofit lnSpcReduction="10000"/>
          </a:bodyPr>
          <a:lstStyle/>
          <a:p>
            <a:pPr>
              <a:buClr>
                <a:schemeClr val="bg1"/>
              </a:buClr>
            </a:pPr>
            <a:r>
              <a:rPr lang="en-US" dirty="0" smtClean="0">
                <a:solidFill>
                  <a:schemeClr val="tx2">
                    <a:lumMod val="10000"/>
                  </a:schemeClr>
                </a:solidFill>
              </a:rPr>
              <a:t>Rootkit</a:t>
            </a:r>
          </a:p>
          <a:p>
            <a:pPr lvl="1">
              <a:buClr>
                <a:schemeClr val="bg1"/>
              </a:buClr>
            </a:pPr>
            <a:r>
              <a:rPr lang="en-US" dirty="0" smtClean="0">
                <a:solidFill>
                  <a:schemeClr val="tx2">
                    <a:lumMod val="10000"/>
                  </a:schemeClr>
                </a:solidFill>
              </a:rPr>
              <a:t>A set of programs installed on a system to maintain covert access to that system with administrator (or root) privileges, while hiding evidence of its presence to the greatest extent possible</a:t>
            </a:r>
          </a:p>
          <a:p>
            <a:pPr lvl="1">
              <a:buClr>
                <a:schemeClr val="bg1"/>
              </a:buClr>
            </a:pPr>
            <a:r>
              <a:rPr lang="en-US" dirty="0" smtClean="0">
                <a:solidFill>
                  <a:schemeClr val="tx2">
                    <a:lumMod val="10000"/>
                  </a:schemeClr>
                </a:solidFill>
              </a:rPr>
              <a:t>Alters the host’s standard functionality in a malicious and stealthy way</a:t>
            </a:r>
          </a:p>
          <a:p>
            <a:pPr lvl="1">
              <a:buClr>
                <a:schemeClr val="bg1"/>
              </a:buClr>
            </a:pPr>
            <a:r>
              <a:rPr lang="en-US" dirty="0" smtClean="0">
                <a:solidFill>
                  <a:schemeClr val="tx2">
                    <a:lumMod val="10000"/>
                  </a:schemeClr>
                </a:solidFill>
              </a:rPr>
              <a:t>An attacker has complete control of the system and can add or change programs and files, monitor processes, send and receive network traffic, and get backdoor access on demand</a:t>
            </a:r>
          </a:p>
          <a:p>
            <a:pPr lvl="1">
              <a:buClr>
                <a:schemeClr val="bg1"/>
              </a:buClr>
            </a:pPr>
            <a:r>
              <a:rPr lang="en-US" dirty="0" smtClean="0">
                <a:solidFill>
                  <a:schemeClr val="tx2">
                    <a:lumMod val="10000"/>
                  </a:schemeClr>
                </a:solidFill>
              </a:rPr>
              <a:t>Hides by subverting the mechanisms that monitor and report on the processes, files, and registries on a computer</a:t>
            </a:r>
            <a:endParaRPr lang="en-US" dirty="0">
              <a:solidFill>
                <a:schemeClr val="tx2">
                  <a:lumMod val="10000"/>
                </a:schemeClr>
              </a:solidFill>
            </a:endParaRPr>
          </a:p>
        </p:txBody>
      </p:sp>
      <p:sp>
        <p:nvSpPr>
          <p:cNvPr id="4" name="Footer Placeholder 3"/>
          <p:cNvSpPr>
            <a:spLocks noGrp="1"/>
          </p:cNvSpPr>
          <p:nvPr>
            <p:ph type="ftr" sz="quarter" idx="11"/>
          </p:nvPr>
        </p:nvSpPr>
        <p:spPr>
          <a:xfrm>
            <a:off x="0" y="6492875"/>
            <a:ext cx="60960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rootkits</a:t>
            </a:r>
            <a:endParaRPr lang="en-US" dirty="0"/>
          </a:p>
        </p:txBody>
      </p:sp>
      <p:sp>
        <p:nvSpPr>
          <p:cNvPr id="3" name="Content Placeholder 2"/>
          <p:cNvSpPr>
            <a:spLocks noGrp="1"/>
          </p:cNvSpPr>
          <p:nvPr>
            <p:ph idx="1"/>
          </p:nvPr>
        </p:nvSpPr>
        <p:spPr>
          <a:xfrm>
            <a:off x="838200" y="1524000"/>
            <a:ext cx="7583488" cy="4800600"/>
          </a:xfrm>
        </p:spPr>
        <p:txBody>
          <a:bodyPr>
            <a:normAutofit/>
          </a:bodyPr>
          <a:lstStyle/>
          <a:p>
            <a:r>
              <a:rPr lang="en-US" dirty="0" smtClean="0">
                <a:solidFill>
                  <a:schemeClr val="tx2">
                    <a:lumMod val="10000"/>
                  </a:schemeClr>
                </a:solidFill>
              </a:rPr>
              <a:t>Can be classified using the following characteristics:</a:t>
            </a:r>
          </a:p>
        </p:txBody>
      </p:sp>
      <p:graphicFrame>
        <p:nvGraphicFramePr>
          <p:cNvPr id="4" name="Diagram 3"/>
          <p:cNvGraphicFramePr/>
          <p:nvPr/>
        </p:nvGraphicFramePr>
        <p:xfrm>
          <a:off x="457200" y="1981200"/>
          <a:ext cx="8229600" cy="4495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66294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countermeasures</a:t>
            </a:r>
            <a:endParaRPr lang="en-US" dirty="0"/>
          </a:p>
        </p:txBody>
      </p:sp>
      <p:sp>
        <p:nvSpPr>
          <p:cNvPr id="3" name="Content Placeholder 2"/>
          <p:cNvSpPr>
            <a:spLocks noGrp="1"/>
          </p:cNvSpPr>
          <p:nvPr>
            <p:ph idx="1"/>
          </p:nvPr>
        </p:nvSpPr>
        <p:spPr>
          <a:xfrm>
            <a:off x="381000" y="1524000"/>
            <a:ext cx="8534400" cy="5105400"/>
          </a:xfrm>
        </p:spPr>
        <p:txBody>
          <a:bodyPr>
            <a:normAutofit fontScale="85000" lnSpcReduction="10000"/>
          </a:bodyPr>
          <a:lstStyle/>
          <a:p>
            <a:r>
              <a:rPr lang="en-US" dirty="0" smtClean="0">
                <a:solidFill>
                  <a:schemeClr val="tx2">
                    <a:lumMod val="10000"/>
                  </a:schemeClr>
                </a:solidFill>
              </a:rPr>
              <a:t>Elements of prevention:</a:t>
            </a:r>
          </a:p>
          <a:p>
            <a:endParaRPr lang="en-US" dirty="0" smtClean="0">
              <a:solidFill>
                <a:schemeClr val="tx2">
                  <a:lumMod val="10000"/>
                </a:schemeClr>
              </a:solidFill>
            </a:endParaRPr>
          </a:p>
          <a:p>
            <a:pPr>
              <a:buNone/>
            </a:pPr>
            <a:endParaRPr lang="en-US" dirty="0" smtClean="0">
              <a:solidFill>
                <a:schemeClr val="tx2">
                  <a:lumMod val="10000"/>
                </a:schemeClr>
              </a:solidFill>
            </a:endParaRPr>
          </a:p>
          <a:p>
            <a:r>
              <a:rPr lang="en-US" dirty="0" smtClean="0">
                <a:solidFill>
                  <a:schemeClr val="tx2">
                    <a:lumMod val="10000"/>
                  </a:schemeClr>
                </a:solidFill>
              </a:rPr>
              <a:t>One of the first countermeasures that should be employed is to ensure all systems are as current as possible, with all patches applied, in order to reduce the number of vulnerabilities that might be exploited on the system</a:t>
            </a:r>
          </a:p>
          <a:p>
            <a:r>
              <a:rPr lang="en-US" dirty="0" smtClean="0">
                <a:solidFill>
                  <a:schemeClr val="tx2">
                    <a:lumMod val="10000"/>
                  </a:schemeClr>
                </a:solidFill>
              </a:rPr>
              <a:t>The next is to set appropriate access controls on the applications and data stored on the system, to reduce the number of files that any user can access, and hence potentially infect or corrupt, as a result of them executing some malware code</a:t>
            </a:r>
          </a:p>
          <a:p>
            <a:r>
              <a:rPr lang="en-US" dirty="0" smtClean="0">
                <a:solidFill>
                  <a:schemeClr val="tx2">
                    <a:lumMod val="10000"/>
                  </a:schemeClr>
                </a:solidFill>
              </a:rPr>
              <a:t>The third common propagation mechanism, which targets users in a social engineering attack, can be countered using appropriate user awareness and training</a:t>
            </a:r>
            <a:endParaRPr lang="en-US" dirty="0">
              <a:solidFill>
                <a:schemeClr val="tx2">
                  <a:lumMod val="10000"/>
                </a:schemeClr>
              </a:solidFill>
            </a:endParaRPr>
          </a:p>
        </p:txBody>
      </p:sp>
      <p:graphicFrame>
        <p:nvGraphicFramePr>
          <p:cNvPr id="4" name="Diagram 3"/>
          <p:cNvGraphicFramePr/>
          <p:nvPr/>
        </p:nvGraphicFramePr>
        <p:xfrm>
          <a:off x="457200" y="838200"/>
          <a:ext cx="8077200" cy="3403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70866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62753"/>
            <a:ext cx="9144000" cy="1283167"/>
          </a:xfrm>
        </p:spPr>
        <p:txBody>
          <a:bodyPr/>
          <a:lstStyle/>
          <a:p>
            <a:r>
              <a:rPr lang="en-US" dirty="0" smtClean="0"/>
              <a:t>Malware countermeasure approaches</a:t>
            </a:r>
            <a:endParaRPr lang="en-US" dirty="0"/>
          </a:p>
        </p:txBody>
      </p:sp>
      <p:sp>
        <p:nvSpPr>
          <p:cNvPr id="3" name="Content Placeholder 2"/>
          <p:cNvSpPr>
            <a:spLocks noGrp="1"/>
          </p:cNvSpPr>
          <p:nvPr>
            <p:ph idx="1"/>
          </p:nvPr>
        </p:nvSpPr>
        <p:spPr>
          <a:xfrm>
            <a:off x="838200" y="1676400"/>
            <a:ext cx="7583488" cy="4800600"/>
          </a:xfrm>
        </p:spPr>
        <p:txBody>
          <a:bodyPr>
            <a:normAutofit lnSpcReduction="10000"/>
          </a:bodyPr>
          <a:lstStyle/>
          <a:p>
            <a:r>
              <a:rPr lang="en-US" dirty="0" smtClean="0">
                <a:solidFill>
                  <a:schemeClr val="tx2">
                    <a:lumMod val="10000"/>
                  </a:schemeClr>
                </a:solidFill>
              </a:rPr>
              <a:t>If prevention fails, then technical mechanisms can be used to support the following threat mitigation options:</a:t>
            </a:r>
          </a:p>
          <a:p>
            <a:pPr lvl="1">
              <a:buClr>
                <a:schemeClr val="bg1"/>
              </a:buClr>
            </a:pPr>
            <a:r>
              <a:rPr lang="en-US" dirty="0" smtClean="0">
                <a:solidFill>
                  <a:schemeClr val="tx2">
                    <a:lumMod val="10000"/>
                  </a:schemeClr>
                </a:solidFill>
              </a:rPr>
              <a:t>Detection</a:t>
            </a:r>
          </a:p>
          <a:p>
            <a:pPr lvl="1">
              <a:buClr>
                <a:schemeClr val="bg1"/>
              </a:buClr>
            </a:pPr>
            <a:r>
              <a:rPr lang="en-US" dirty="0" smtClean="0">
                <a:solidFill>
                  <a:schemeClr val="tx2">
                    <a:lumMod val="10000"/>
                  </a:schemeClr>
                </a:solidFill>
              </a:rPr>
              <a:t>Identification</a:t>
            </a:r>
          </a:p>
          <a:p>
            <a:pPr lvl="1">
              <a:buClr>
                <a:schemeClr val="bg1"/>
              </a:buClr>
            </a:pPr>
            <a:r>
              <a:rPr lang="en-US" dirty="0" smtClean="0">
                <a:solidFill>
                  <a:schemeClr val="tx2">
                    <a:lumMod val="10000"/>
                  </a:schemeClr>
                </a:solidFill>
              </a:rPr>
              <a:t>Removal</a:t>
            </a:r>
          </a:p>
          <a:p>
            <a:r>
              <a:rPr lang="en-US" dirty="0" smtClean="0">
                <a:solidFill>
                  <a:schemeClr val="tx2">
                    <a:lumMod val="10000"/>
                  </a:schemeClr>
                </a:solidFill>
              </a:rPr>
              <a:t>Requirements for effective malware countermeasures:</a:t>
            </a:r>
          </a:p>
          <a:p>
            <a:pPr lvl="1">
              <a:buClr>
                <a:schemeClr val="bg1"/>
              </a:buClr>
            </a:pPr>
            <a:r>
              <a:rPr lang="en-US" dirty="0" smtClean="0">
                <a:solidFill>
                  <a:schemeClr val="tx2">
                    <a:lumMod val="10000"/>
                  </a:schemeClr>
                </a:solidFill>
              </a:rPr>
              <a:t>Generality</a:t>
            </a:r>
          </a:p>
          <a:p>
            <a:pPr lvl="1">
              <a:buClr>
                <a:schemeClr val="bg1"/>
              </a:buClr>
            </a:pPr>
            <a:r>
              <a:rPr lang="en-US" dirty="0" smtClean="0">
                <a:solidFill>
                  <a:schemeClr val="tx2">
                    <a:lumMod val="10000"/>
                  </a:schemeClr>
                </a:solidFill>
              </a:rPr>
              <a:t>Timeliness</a:t>
            </a:r>
          </a:p>
          <a:p>
            <a:pPr lvl="1">
              <a:buClr>
                <a:schemeClr val="bg1"/>
              </a:buClr>
            </a:pPr>
            <a:r>
              <a:rPr lang="en-US" dirty="0" smtClean="0">
                <a:solidFill>
                  <a:schemeClr val="tx2">
                    <a:lumMod val="10000"/>
                  </a:schemeClr>
                </a:solidFill>
              </a:rPr>
              <a:t>Resiliency</a:t>
            </a:r>
          </a:p>
          <a:p>
            <a:pPr lvl="1">
              <a:buClr>
                <a:schemeClr val="bg1"/>
              </a:buClr>
            </a:pPr>
            <a:r>
              <a:rPr lang="en-US" dirty="0" smtClean="0">
                <a:solidFill>
                  <a:schemeClr val="tx2">
                    <a:lumMod val="10000"/>
                  </a:schemeClr>
                </a:solidFill>
              </a:rPr>
              <a:t>Minimal denial-of-service costs</a:t>
            </a:r>
          </a:p>
          <a:p>
            <a:pPr lvl="1">
              <a:buClr>
                <a:schemeClr val="bg1"/>
              </a:buClr>
            </a:pPr>
            <a:r>
              <a:rPr lang="en-US" dirty="0" smtClean="0">
                <a:solidFill>
                  <a:schemeClr val="tx2">
                    <a:lumMod val="10000"/>
                  </a:schemeClr>
                </a:solidFill>
              </a:rPr>
              <a:t>Transparency</a:t>
            </a:r>
          </a:p>
          <a:p>
            <a:pPr lvl="1">
              <a:buClr>
                <a:schemeClr val="bg1"/>
              </a:buClr>
            </a:pPr>
            <a:r>
              <a:rPr lang="en-US" dirty="0" smtClean="0">
                <a:solidFill>
                  <a:schemeClr val="tx2">
                    <a:lumMod val="10000"/>
                  </a:schemeClr>
                </a:solidFill>
              </a:rPr>
              <a:t>Global and local coverage</a:t>
            </a:r>
          </a:p>
        </p:txBody>
      </p:sp>
      <p:sp>
        <p:nvSpPr>
          <p:cNvPr id="4" name="Footer Placeholder 3"/>
          <p:cNvSpPr>
            <a:spLocks noGrp="1"/>
          </p:cNvSpPr>
          <p:nvPr>
            <p:ph type="ftr" sz="quarter" idx="11"/>
          </p:nvPr>
        </p:nvSpPr>
        <p:spPr>
          <a:xfrm>
            <a:off x="0" y="6492875"/>
            <a:ext cx="49530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Host-based scanners</a:t>
            </a:r>
            <a:endParaRPr lang="en-US" dirty="0"/>
          </a:p>
        </p:txBody>
      </p:sp>
      <p:sp>
        <p:nvSpPr>
          <p:cNvPr id="3" name="Content Placeholder 2"/>
          <p:cNvSpPr>
            <a:spLocks noGrp="1"/>
          </p:cNvSpPr>
          <p:nvPr>
            <p:ph idx="1"/>
          </p:nvPr>
        </p:nvSpPr>
        <p:spPr>
          <a:xfrm>
            <a:off x="1219200" y="1905000"/>
            <a:ext cx="7583488" cy="4724400"/>
          </a:xfrm>
        </p:spPr>
        <p:txBody>
          <a:bodyPr>
            <a:normAutofit/>
          </a:bodyPr>
          <a:lstStyle/>
          <a:p>
            <a:r>
              <a:rPr lang="en-US" dirty="0" smtClean="0">
                <a:solidFill>
                  <a:schemeClr val="tx2">
                    <a:lumMod val="10000"/>
                  </a:schemeClr>
                </a:solidFill>
              </a:rPr>
              <a:t>Four generations of antivirus software:</a:t>
            </a:r>
          </a:p>
        </p:txBody>
      </p:sp>
      <p:graphicFrame>
        <p:nvGraphicFramePr>
          <p:cNvPr id="4" name="Diagram 3"/>
          <p:cNvGraphicFramePr/>
          <p:nvPr/>
        </p:nvGraphicFramePr>
        <p:xfrm>
          <a:off x="381000" y="1905000"/>
          <a:ext cx="8610600" cy="4648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49530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62753"/>
            <a:ext cx="9144000" cy="1283167"/>
          </a:xfrm>
        </p:spPr>
        <p:txBody>
          <a:bodyPr/>
          <a:lstStyle/>
          <a:p>
            <a:r>
              <a:rPr lang="en-US" dirty="0" smtClean="0"/>
              <a:t>Host-based behavior-blocking software</a:t>
            </a:r>
            <a:endParaRPr lang="en-US" dirty="0"/>
          </a:p>
        </p:txBody>
      </p:sp>
      <p:sp>
        <p:nvSpPr>
          <p:cNvPr id="3" name="Content Placeholder 2"/>
          <p:cNvSpPr>
            <a:spLocks noGrp="1"/>
          </p:cNvSpPr>
          <p:nvPr>
            <p:ph idx="1"/>
          </p:nvPr>
        </p:nvSpPr>
        <p:spPr>
          <a:xfrm>
            <a:off x="779463" y="1828800"/>
            <a:ext cx="7583488" cy="4648200"/>
          </a:xfrm>
        </p:spPr>
        <p:txBody>
          <a:bodyPr>
            <a:normAutofit fontScale="92500" lnSpcReduction="10000"/>
          </a:bodyPr>
          <a:lstStyle/>
          <a:p>
            <a:r>
              <a:rPr lang="en-US" dirty="0" smtClean="0">
                <a:solidFill>
                  <a:schemeClr val="tx2">
                    <a:lumMod val="10000"/>
                  </a:schemeClr>
                </a:solidFill>
              </a:rPr>
              <a:t>Integrates with the operating system of a host computer and monitors program behavior in real time for malicious actions</a:t>
            </a:r>
          </a:p>
          <a:p>
            <a:r>
              <a:rPr lang="en-US" dirty="0" smtClean="0">
                <a:solidFill>
                  <a:schemeClr val="tx2">
                    <a:lumMod val="10000"/>
                  </a:schemeClr>
                </a:solidFill>
              </a:rPr>
              <a:t>The software then blocks potentially malicious actions before they have a chance to affect the system</a:t>
            </a:r>
          </a:p>
          <a:p>
            <a:r>
              <a:rPr lang="en-US" dirty="0" smtClean="0">
                <a:solidFill>
                  <a:schemeClr val="tx2">
                    <a:lumMod val="10000"/>
                  </a:schemeClr>
                </a:solidFill>
              </a:rPr>
              <a:t>Can block suspicious software in real time so it has an advantage over antivirus detection techniques such as fingerprinting or heuristics</a:t>
            </a:r>
          </a:p>
          <a:p>
            <a:r>
              <a:rPr lang="en-US" dirty="0" smtClean="0">
                <a:solidFill>
                  <a:schemeClr val="tx2">
                    <a:lumMod val="10000"/>
                  </a:schemeClr>
                </a:solidFill>
              </a:rPr>
              <a:t>Limitations:</a:t>
            </a:r>
          </a:p>
          <a:p>
            <a:pPr lvl="1">
              <a:buClr>
                <a:schemeClr val="bg1"/>
              </a:buClr>
            </a:pPr>
            <a:r>
              <a:rPr lang="en-US" dirty="0" smtClean="0">
                <a:solidFill>
                  <a:schemeClr val="tx2">
                    <a:lumMod val="10000"/>
                  </a:schemeClr>
                </a:solidFill>
              </a:rPr>
              <a:t>Because the malicious code must run on the target machine before all its behaviors can be identified, it can cause harm before it has been detected and blocked</a:t>
            </a:r>
          </a:p>
          <a:p>
            <a:endParaRPr lang="en-US" dirty="0">
              <a:solidFill>
                <a:schemeClr val="tx2">
                  <a:lumMod val="10000"/>
                </a:schemeClr>
              </a:solidFill>
            </a:endParaRPr>
          </a:p>
        </p:txBody>
      </p:sp>
      <p:sp>
        <p:nvSpPr>
          <p:cNvPr id="4" name="Footer Placeholder 3"/>
          <p:cNvSpPr>
            <a:spLocks noGrp="1"/>
          </p:cNvSpPr>
          <p:nvPr>
            <p:ph type="ftr" sz="quarter" idx="11"/>
          </p:nvPr>
        </p:nvSpPr>
        <p:spPr>
          <a:xfrm>
            <a:off x="0" y="6492875"/>
            <a:ext cx="51054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62753"/>
            <a:ext cx="9144000" cy="1283167"/>
          </a:xfrm>
        </p:spPr>
        <p:txBody>
          <a:bodyPr/>
          <a:lstStyle/>
          <a:p>
            <a:r>
              <a:rPr lang="en-US" dirty="0" smtClean="0"/>
              <a:t>A Broad classification of malware</a:t>
            </a:r>
            <a:endParaRPr lang="en-AU" dirty="0"/>
          </a:p>
        </p:txBody>
      </p:sp>
      <p:sp>
        <p:nvSpPr>
          <p:cNvPr id="9" name="Content Placeholder 8"/>
          <p:cNvSpPr>
            <a:spLocks noGrp="1"/>
          </p:cNvSpPr>
          <p:nvPr>
            <p:ph idx="1"/>
          </p:nvPr>
        </p:nvSpPr>
        <p:spPr>
          <a:xfrm>
            <a:off x="779462" y="1524000"/>
            <a:ext cx="7678737" cy="5029200"/>
          </a:xfrm>
        </p:spPr>
        <p:txBody>
          <a:bodyPr>
            <a:normAutofit fontScale="92500" lnSpcReduction="20000"/>
          </a:bodyPr>
          <a:lstStyle/>
          <a:p>
            <a:r>
              <a:rPr lang="en-US" dirty="0" smtClean="0">
                <a:solidFill>
                  <a:schemeClr val="tx2">
                    <a:lumMod val="10000"/>
                  </a:schemeClr>
                </a:solidFill>
              </a:rPr>
              <a:t>Can be classified into two broad categories:</a:t>
            </a:r>
          </a:p>
          <a:p>
            <a:endParaRPr lang="en-US" dirty="0" smtClean="0">
              <a:solidFill>
                <a:schemeClr val="tx2">
                  <a:lumMod val="10000"/>
                </a:schemeClr>
              </a:solidFill>
            </a:endParaRPr>
          </a:p>
          <a:p>
            <a:endParaRPr lang="en-US" dirty="0" smtClean="0">
              <a:solidFill>
                <a:schemeClr val="tx2">
                  <a:lumMod val="10000"/>
                </a:schemeClr>
              </a:solidFill>
            </a:endParaRPr>
          </a:p>
          <a:p>
            <a:endParaRPr lang="en-US" dirty="0" smtClean="0">
              <a:solidFill>
                <a:schemeClr val="tx2">
                  <a:lumMod val="10000"/>
                </a:schemeClr>
              </a:solidFill>
            </a:endParaRPr>
          </a:p>
          <a:p>
            <a:pPr>
              <a:buNone/>
            </a:pPr>
            <a:endParaRPr lang="en-US" dirty="0" smtClean="0">
              <a:solidFill>
                <a:schemeClr val="tx2">
                  <a:lumMod val="10000"/>
                </a:schemeClr>
              </a:solidFill>
            </a:endParaRPr>
          </a:p>
          <a:p>
            <a:r>
              <a:rPr lang="en-US" dirty="0" smtClean="0">
                <a:solidFill>
                  <a:schemeClr val="tx2">
                    <a:lumMod val="10000"/>
                  </a:schemeClr>
                </a:solidFill>
              </a:rPr>
              <a:t>Propagation mechanisms:</a:t>
            </a:r>
          </a:p>
          <a:p>
            <a:pPr lvl="1">
              <a:buClr>
                <a:schemeClr val="bg1"/>
              </a:buClr>
            </a:pPr>
            <a:r>
              <a:rPr lang="en-US" dirty="0" smtClean="0">
                <a:solidFill>
                  <a:schemeClr val="tx2">
                    <a:lumMod val="10000"/>
                  </a:schemeClr>
                </a:solidFill>
              </a:rPr>
              <a:t>Include infection of existing executable or interpreted content by viruses that is subsequently spread to other system</a:t>
            </a:r>
          </a:p>
          <a:p>
            <a:pPr lvl="1">
              <a:buClr>
                <a:schemeClr val="bg1"/>
              </a:buClr>
            </a:pPr>
            <a:r>
              <a:rPr lang="en-US" dirty="0" smtClean="0">
                <a:solidFill>
                  <a:schemeClr val="tx2">
                    <a:lumMod val="10000"/>
                  </a:schemeClr>
                </a:solidFill>
              </a:rPr>
              <a:t>Exploit of software vulnerabilities either locally or over a network by worms or drive-by-downloads to allow the malware to replicate</a:t>
            </a:r>
          </a:p>
          <a:p>
            <a:pPr lvl="1">
              <a:buClr>
                <a:schemeClr val="bg1"/>
              </a:buClr>
            </a:pPr>
            <a:r>
              <a:rPr lang="en-US" dirty="0" smtClean="0">
                <a:solidFill>
                  <a:schemeClr val="tx2">
                    <a:lumMod val="10000"/>
                  </a:schemeClr>
                </a:solidFill>
              </a:rPr>
              <a:t>Social engineering attacks that convince users to bypass security mechanisms to install trojans or to respond to phishing attacks</a:t>
            </a:r>
            <a:endParaRPr lang="en-US" dirty="0">
              <a:solidFill>
                <a:schemeClr val="tx2">
                  <a:lumMod val="10000"/>
                </a:schemeClr>
              </a:solidFill>
            </a:endParaRPr>
          </a:p>
        </p:txBody>
      </p:sp>
      <p:graphicFrame>
        <p:nvGraphicFramePr>
          <p:cNvPr id="5" name="Diagram 4"/>
          <p:cNvGraphicFramePr/>
          <p:nvPr/>
        </p:nvGraphicFramePr>
        <p:xfrm>
          <a:off x="1066800" y="990600"/>
          <a:ext cx="6096000" cy="4064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0" y="6492875"/>
            <a:ext cx="57912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62753"/>
            <a:ext cx="9143999" cy="1283167"/>
          </a:xfrm>
        </p:spPr>
        <p:txBody>
          <a:bodyPr/>
          <a:lstStyle/>
          <a:p>
            <a:r>
              <a:rPr lang="en-US" dirty="0" smtClean="0"/>
              <a:t>Perimeter scanning approaches</a:t>
            </a:r>
            <a:endParaRPr lang="en-US" dirty="0"/>
          </a:p>
        </p:txBody>
      </p:sp>
      <p:sp>
        <p:nvSpPr>
          <p:cNvPr id="3" name="Content Placeholder 2"/>
          <p:cNvSpPr>
            <a:spLocks noGrp="1"/>
          </p:cNvSpPr>
          <p:nvPr>
            <p:ph idx="1"/>
          </p:nvPr>
        </p:nvSpPr>
        <p:spPr>
          <a:xfrm>
            <a:off x="457200" y="1524000"/>
            <a:ext cx="2743200" cy="4953000"/>
          </a:xfrm>
        </p:spPr>
        <p:txBody>
          <a:bodyPr>
            <a:normAutofit fontScale="92500"/>
          </a:bodyPr>
          <a:lstStyle/>
          <a:p>
            <a:r>
              <a:rPr lang="en-US" dirty="0" smtClean="0">
                <a:solidFill>
                  <a:schemeClr val="tx2">
                    <a:lumMod val="10000"/>
                  </a:schemeClr>
                </a:solidFill>
              </a:rPr>
              <a:t>Antivirus software is used on an organization’s firewall and IDS</a:t>
            </a:r>
          </a:p>
          <a:p>
            <a:pPr lvl="1">
              <a:buClr>
                <a:schemeClr val="bg1"/>
              </a:buClr>
            </a:pPr>
            <a:r>
              <a:rPr lang="en-US" dirty="0" smtClean="0">
                <a:solidFill>
                  <a:schemeClr val="tx2">
                    <a:lumMod val="10000"/>
                  </a:schemeClr>
                </a:solidFill>
              </a:rPr>
              <a:t>Typically included in e-mail and Web proxy services running on these systems</a:t>
            </a:r>
          </a:p>
          <a:p>
            <a:pPr lvl="1">
              <a:buClr>
                <a:schemeClr val="bg1"/>
              </a:buClr>
            </a:pPr>
            <a:r>
              <a:rPr lang="en-US" dirty="0" smtClean="0">
                <a:solidFill>
                  <a:schemeClr val="tx2">
                    <a:lumMod val="10000"/>
                  </a:schemeClr>
                </a:solidFill>
              </a:rPr>
              <a:t>May also be included in the traffic analysis component of an IDS</a:t>
            </a:r>
          </a:p>
        </p:txBody>
      </p:sp>
      <p:graphicFrame>
        <p:nvGraphicFramePr>
          <p:cNvPr id="4" name="Diagram 3"/>
          <p:cNvGraphicFramePr/>
          <p:nvPr/>
        </p:nvGraphicFramePr>
        <p:xfrm>
          <a:off x="3733800" y="2362200"/>
          <a:ext cx="5181600" cy="4165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733800" y="1752600"/>
            <a:ext cx="5181600" cy="369332"/>
          </a:xfrm>
          <a:prstGeom prst="rect">
            <a:avLst/>
          </a:prstGeom>
          <a:noFill/>
        </p:spPr>
        <p:txBody>
          <a:bodyPr wrap="square" rtlCol="0">
            <a:spAutoFit/>
          </a:bodyPr>
          <a:lstStyle/>
          <a:p>
            <a:r>
              <a:rPr lang="en-US" dirty="0" smtClean="0">
                <a:solidFill>
                  <a:schemeClr val="tx2">
                    <a:lumMod val="10000"/>
                  </a:schemeClr>
                </a:solidFill>
                <a:latin typeface="+mn-lt"/>
              </a:rPr>
              <a:t>Two types of monitoring software may be used:</a:t>
            </a:r>
          </a:p>
        </p:txBody>
      </p:sp>
      <p:sp>
        <p:nvSpPr>
          <p:cNvPr id="6" name="Footer Placeholder 5"/>
          <p:cNvSpPr>
            <a:spLocks noGrp="1"/>
          </p:cNvSpPr>
          <p:nvPr>
            <p:ph type="ftr" sz="quarter" idx="11"/>
          </p:nvPr>
        </p:nvSpPr>
        <p:spPr>
          <a:xfrm>
            <a:off x="0" y="6492875"/>
            <a:ext cx="3581400" cy="365125"/>
          </a:xfrm>
        </p:spPr>
        <p:txBody>
          <a:bodyPr/>
          <a:lstStyle/>
          <a:p>
            <a:pPr>
              <a:defRPr/>
            </a:pPr>
            <a:r>
              <a:rPr lang="en-US" sz="1100" dirty="0" smtClean="0"/>
              <a:t>© 2017 Pearson Education, Inc., Hoboken, NJ. </a:t>
            </a:r>
          </a:p>
          <a:p>
            <a:pPr>
              <a:defRPr/>
            </a:pPr>
            <a:r>
              <a:rPr lang="en-US" sz="1100" dirty="0" smtClean="0"/>
              <a:t>All rights reserved.                  </a:t>
            </a:r>
            <a:endParaRPr lang="en-US" sz="11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Perimeter worm countermeasures</a:t>
            </a:r>
            <a:endParaRPr lang="en-US" dirty="0"/>
          </a:p>
        </p:txBody>
      </p:sp>
      <p:sp>
        <p:nvSpPr>
          <p:cNvPr id="3" name="Content Placeholder 2"/>
          <p:cNvSpPr>
            <a:spLocks noGrp="1"/>
          </p:cNvSpPr>
          <p:nvPr>
            <p:ph idx="1"/>
          </p:nvPr>
        </p:nvSpPr>
        <p:spPr>
          <a:xfrm>
            <a:off x="685800" y="1524000"/>
            <a:ext cx="7583488" cy="4572000"/>
          </a:xfrm>
        </p:spPr>
        <p:txBody>
          <a:bodyPr/>
          <a:lstStyle/>
          <a:p>
            <a:r>
              <a:rPr lang="en-US" dirty="0" smtClean="0">
                <a:solidFill>
                  <a:schemeClr val="tx2">
                    <a:lumMod val="10000"/>
                  </a:schemeClr>
                </a:solidFill>
              </a:rPr>
              <a:t>Classes of worm defense:</a:t>
            </a:r>
          </a:p>
          <a:p>
            <a:pPr lvl="1"/>
            <a:endParaRPr lang="en-US" dirty="0">
              <a:solidFill>
                <a:schemeClr val="tx2">
                  <a:lumMod val="10000"/>
                </a:schemeClr>
              </a:solidFill>
            </a:endParaRPr>
          </a:p>
        </p:txBody>
      </p:sp>
      <p:sp>
        <p:nvSpPr>
          <p:cNvPr id="4" name="TextBox 3"/>
          <p:cNvSpPr txBox="1"/>
          <p:nvPr/>
        </p:nvSpPr>
        <p:spPr>
          <a:xfrm>
            <a:off x="6719455" y="6246091"/>
            <a:ext cx="1621846" cy="369332"/>
          </a:xfrm>
          <a:prstGeom prst="rect">
            <a:avLst/>
          </a:prstGeom>
          <a:noFill/>
        </p:spPr>
        <p:txBody>
          <a:bodyPr wrap="none" rtlCol="0">
            <a:spAutoFit/>
          </a:bodyPr>
          <a:lstStyle/>
          <a:p>
            <a:r>
              <a:rPr lang="en-US" dirty="0" smtClean="0"/>
              <a:t>Continued . . .</a:t>
            </a:r>
            <a:endParaRPr lang="en-US" dirty="0"/>
          </a:p>
        </p:txBody>
      </p:sp>
      <p:graphicFrame>
        <p:nvGraphicFramePr>
          <p:cNvPr id="5" name="Diagram 4"/>
          <p:cNvGraphicFramePr/>
          <p:nvPr/>
        </p:nvGraphicFramePr>
        <p:xfrm>
          <a:off x="533400" y="1600200"/>
          <a:ext cx="8001000" cy="4876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0" y="6492875"/>
            <a:ext cx="44958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Perimeter worm countermeasures</a:t>
            </a:r>
            <a:endParaRPr lang="en-US" dirty="0"/>
          </a:p>
        </p:txBody>
      </p:sp>
      <p:graphicFrame>
        <p:nvGraphicFramePr>
          <p:cNvPr id="4" name="Content Placeholder 3"/>
          <p:cNvGraphicFramePr>
            <a:graphicFrameLocks noGrp="1"/>
          </p:cNvGraphicFramePr>
          <p:nvPr>
            <p:ph idx="1"/>
          </p:nvPr>
        </p:nvGraphicFramePr>
        <p:xfrm>
          <a:off x="779463" y="1600200"/>
          <a:ext cx="7583488" cy="5029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64008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f4.pdf"/>
          <p:cNvPicPr>
            <a:picLocks noChangeAspect="1"/>
          </p:cNvPicPr>
          <p:nvPr/>
        </p:nvPicPr>
        <mc:AlternateContent>
          <mc:Choice xmlns:ma="http://schemas.microsoft.com/office/mac/drawingml/2008/main" Requires="ma">
            <p:blipFill>
              <a:blip r:embed="rId3"/>
              <a:srcRect t="20000" b="21818"/>
              <a:stretch>
                <a:fillRect/>
              </a:stretch>
            </p:blipFill>
          </mc:Choice>
          <mc:Fallback>
            <p:blipFill>
              <a:blip r:embed="rId4"/>
              <a:srcRect t="20000" b="21818"/>
              <a:stretch>
                <a:fillRect/>
              </a:stretch>
            </p:blipFill>
          </mc:Fallback>
        </mc:AlternateContent>
        <p:spPr>
          <a:xfrm>
            <a:off x="457200" y="268428"/>
            <a:ext cx="8245705" cy="6208571"/>
          </a:xfrm>
          <a:prstGeom prst="rect">
            <a:avLst/>
          </a:prstGeom>
          <a:solidFill>
            <a:schemeClr val="tx1"/>
          </a:solidFill>
        </p:spPr>
      </p:pic>
      <p:sp>
        <p:nvSpPr>
          <p:cNvPr id="3" name="Footer Placeholder 2"/>
          <p:cNvSpPr>
            <a:spLocks noGrp="1"/>
          </p:cNvSpPr>
          <p:nvPr>
            <p:ph type="ftr" sz="quarter" idx="11"/>
          </p:nvPr>
        </p:nvSpPr>
        <p:spPr>
          <a:xfrm>
            <a:off x="0" y="6492875"/>
            <a:ext cx="54864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ransition>
    <p:dissolv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0" y="62753"/>
            <a:ext cx="9144000" cy="1283167"/>
          </a:xfrm>
        </p:spPr>
        <p:txBody>
          <a:bodyPr/>
          <a:lstStyle/>
          <a:p>
            <a:r>
              <a:rPr lang="en-US" dirty="0" smtClean="0"/>
              <a:t>Distributed Denial of Service Attacks (DDOS)</a:t>
            </a:r>
            <a:endParaRPr lang="en-AU" dirty="0"/>
          </a:p>
        </p:txBody>
      </p:sp>
      <p:sp>
        <p:nvSpPr>
          <p:cNvPr id="97283" name="Rectangle 3"/>
          <p:cNvSpPr>
            <a:spLocks noGrp="1" noChangeArrowheads="1"/>
          </p:cNvSpPr>
          <p:nvPr>
            <p:ph idx="1"/>
          </p:nvPr>
        </p:nvSpPr>
        <p:spPr/>
        <p:txBody>
          <a:bodyPr/>
          <a:lstStyle/>
          <a:p>
            <a:r>
              <a:rPr lang="en-US" dirty="0" smtClean="0">
                <a:solidFill>
                  <a:schemeClr val="tx2">
                    <a:lumMod val="10000"/>
                  </a:schemeClr>
                </a:solidFill>
              </a:rPr>
              <a:t>Attacks that make computer systems inaccessible by flooding servers, networks, or even end-user systems with useless traffic so that legitimate users can no longer gain access to those resources</a:t>
            </a:r>
            <a:endParaRPr lang="en-AU" dirty="0" smtClean="0">
              <a:solidFill>
                <a:schemeClr val="tx2">
                  <a:lumMod val="10000"/>
                </a:schemeClr>
              </a:solidFill>
            </a:endParaRPr>
          </a:p>
          <a:p>
            <a:r>
              <a:rPr lang="en-AU" dirty="0" smtClean="0">
                <a:solidFill>
                  <a:schemeClr val="tx2">
                    <a:lumMod val="10000"/>
                  </a:schemeClr>
                </a:solidFill>
              </a:rPr>
              <a:t>One way to classify DDoS attacks is in terms of the type of resources that is consumed</a:t>
            </a:r>
          </a:p>
          <a:p>
            <a:r>
              <a:rPr lang="en-AU" dirty="0" smtClean="0">
                <a:solidFill>
                  <a:schemeClr val="tx2">
                    <a:lumMod val="10000"/>
                  </a:schemeClr>
                </a:solidFill>
              </a:rPr>
              <a:t>The resource consumed is either an internal host resource on the target system or data transmission capacity in the local network to which the target is attacked</a:t>
            </a:r>
            <a:endParaRPr lang="en-AU" dirty="0">
              <a:solidFill>
                <a:schemeClr val="tx2">
                  <a:lumMod val="10000"/>
                </a:schemeClr>
              </a:solidFill>
            </a:endParaRPr>
          </a:p>
        </p:txBody>
      </p:sp>
      <p:sp>
        <p:nvSpPr>
          <p:cNvPr id="4" name="Footer Placeholder 3"/>
          <p:cNvSpPr>
            <a:spLocks noGrp="1"/>
          </p:cNvSpPr>
          <p:nvPr>
            <p:ph type="ftr" sz="quarter" idx="11"/>
          </p:nvPr>
        </p:nvSpPr>
        <p:spPr>
          <a:xfrm>
            <a:off x="0" y="6492875"/>
            <a:ext cx="56388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5.pdf"/>
          <p:cNvPicPr>
            <a:picLocks noChangeAspect="1"/>
          </p:cNvPicPr>
          <p:nvPr/>
        </p:nvPicPr>
        <mc:AlternateContent>
          <mc:Choice xmlns:ma="http://schemas.microsoft.com/office/mac/drawingml/2008/main" Requires="ma">
            <p:blipFill>
              <a:blip r:embed="rId3"/>
              <a:srcRect t="16364" b="10909"/>
              <a:stretch>
                <a:fillRect/>
              </a:stretch>
            </p:blipFill>
          </mc:Choice>
          <mc:Fallback>
            <p:blipFill>
              <a:blip r:embed="rId4"/>
              <a:srcRect t="16364" b="10909"/>
              <a:stretch>
                <a:fillRect/>
              </a:stretch>
            </p:blipFill>
          </mc:Fallback>
        </mc:AlternateContent>
        <p:spPr>
          <a:xfrm>
            <a:off x="1295400" y="228600"/>
            <a:ext cx="6704356" cy="6309937"/>
          </a:xfrm>
          <a:prstGeom prst="rect">
            <a:avLst/>
          </a:prstGeom>
          <a:solidFill>
            <a:schemeClr val="tx1"/>
          </a:solidFill>
        </p:spPr>
      </p:pic>
      <p:sp>
        <p:nvSpPr>
          <p:cNvPr id="3" name="Footer Placeholder 2"/>
          <p:cNvSpPr>
            <a:spLocks noGrp="1"/>
          </p:cNvSpPr>
          <p:nvPr>
            <p:ph type="ftr" sz="quarter" idx="11"/>
          </p:nvPr>
        </p:nvSpPr>
        <p:spPr>
          <a:xfrm>
            <a:off x="0" y="6492875"/>
            <a:ext cx="57912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f6.pdf"/>
          <p:cNvPicPr>
            <a:picLocks noChangeAspect="1"/>
          </p:cNvPicPr>
          <p:nvPr/>
        </p:nvPicPr>
        <mc:AlternateContent>
          <mc:Choice xmlns:ma="http://schemas.microsoft.com/office/mac/drawingml/2008/main" Requires="ma">
            <p:blipFill>
              <a:blip r:embed="rId3"/>
              <a:srcRect b="3636"/>
              <a:stretch>
                <a:fillRect/>
              </a:stretch>
            </p:blipFill>
          </mc:Choice>
          <mc:Fallback>
            <p:blipFill>
              <a:blip r:embed="rId4"/>
              <a:srcRect b="3636"/>
              <a:stretch>
                <a:fillRect/>
              </a:stretch>
            </p:blipFill>
          </mc:Fallback>
        </mc:AlternateContent>
        <p:spPr>
          <a:xfrm>
            <a:off x="2133600" y="152400"/>
            <a:ext cx="5116052" cy="6379984"/>
          </a:xfrm>
          <a:prstGeom prst="rect">
            <a:avLst/>
          </a:prstGeom>
          <a:solidFill>
            <a:schemeClr val="tx1"/>
          </a:solidFill>
        </p:spPr>
      </p:pic>
      <p:sp>
        <p:nvSpPr>
          <p:cNvPr id="3" name="Footer Placeholder 2"/>
          <p:cNvSpPr>
            <a:spLocks noGrp="1"/>
          </p:cNvSpPr>
          <p:nvPr>
            <p:ph type="ftr" sz="quarter" idx="11"/>
          </p:nvPr>
        </p:nvSpPr>
        <p:spPr>
          <a:xfrm>
            <a:off x="0" y="6492875"/>
            <a:ext cx="64008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ransition spd="med">
    <p:wipe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0" y="62753"/>
            <a:ext cx="9144000" cy="1283167"/>
          </a:xfrm>
        </p:spPr>
        <p:txBody>
          <a:bodyPr/>
          <a:lstStyle/>
          <a:p>
            <a:r>
              <a:rPr lang="en-US" dirty="0" smtClean="0"/>
              <a:t>Constructing the Attack Network</a:t>
            </a:r>
            <a:endParaRPr lang="en-AU" dirty="0" smtClean="0"/>
          </a:p>
        </p:txBody>
      </p:sp>
      <p:sp>
        <p:nvSpPr>
          <p:cNvPr id="101379" name="Rectangle 3"/>
          <p:cNvSpPr>
            <a:spLocks noGrp="1" noChangeArrowheads="1"/>
          </p:cNvSpPr>
          <p:nvPr>
            <p:ph idx="1"/>
          </p:nvPr>
        </p:nvSpPr>
        <p:spPr>
          <a:xfrm>
            <a:off x="533400" y="1828800"/>
            <a:ext cx="8077199" cy="4876800"/>
          </a:xfrm>
        </p:spPr>
        <p:txBody>
          <a:bodyPr>
            <a:normAutofit fontScale="70000" lnSpcReduction="20000"/>
          </a:bodyPr>
          <a:lstStyle/>
          <a:p>
            <a:r>
              <a:rPr lang="en-AU" dirty="0" smtClean="0">
                <a:solidFill>
                  <a:schemeClr val="tx2">
                    <a:lumMod val="10000"/>
                  </a:schemeClr>
                </a:solidFill>
              </a:rPr>
              <a:t>The first step in a DDoS attack is for the attacker to infect a number of machines with zombie software that will ultimately be used to carry out the attack</a:t>
            </a:r>
          </a:p>
          <a:p>
            <a:r>
              <a:rPr lang="en-AU" dirty="0" smtClean="0">
                <a:solidFill>
                  <a:schemeClr val="tx2">
                    <a:lumMod val="10000"/>
                  </a:schemeClr>
                </a:solidFill>
              </a:rPr>
              <a:t>Essential ingredients:</a:t>
            </a:r>
          </a:p>
          <a:p>
            <a:pPr lvl="1">
              <a:buClr>
                <a:schemeClr val="bg1"/>
              </a:buClr>
            </a:pPr>
            <a:r>
              <a:rPr lang="en-AU" dirty="0" smtClean="0">
                <a:solidFill>
                  <a:schemeClr val="tx2">
                    <a:lumMod val="10000"/>
                  </a:schemeClr>
                </a:solidFill>
              </a:rPr>
              <a:t>Software that can carry out the DDoS attack</a:t>
            </a:r>
          </a:p>
          <a:p>
            <a:pPr lvl="1">
              <a:buClr>
                <a:schemeClr val="bg1"/>
              </a:buClr>
            </a:pPr>
            <a:r>
              <a:rPr lang="en-AU" dirty="0" smtClean="0">
                <a:solidFill>
                  <a:schemeClr val="tx2">
                    <a:lumMod val="10000"/>
                  </a:schemeClr>
                </a:solidFill>
              </a:rPr>
              <a:t>A vulnerability in a large number of systems</a:t>
            </a:r>
          </a:p>
          <a:p>
            <a:pPr lvl="1">
              <a:buClr>
                <a:schemeClr val="bg1"/>
              </a:buClr>
            </a:pPr>
            <a:r>
              <a:rPr lang="en-AU" dirty="0" smtClean="0">
                <a:solidFill>
                  <a:schemeClr val="tx2">
                    <a:lumMod val="10000"/>
                  </a:schemeClr>
                </a:solidFill>
              </a:rPr>
              <a:t>A strategy for locating vulnerable machines (</a:t>
            </a:r>
            <a:r>
              <a:rPr lang="en-AU" i="1" dirty="0" smtClean="0">
                <a:solidFill>
                  <a:schemeClr val="tx2">
                    <a:lumMod val="10000"/>
                  </a:schemeClr>
                </a:solidFill>
              </a:rPr>
              <a:t>scanning)</a:t>
            </a:r>
          </a:p>
          <a:p>
            <a:r>
              <a:rPr lang="en-AU" dirty="0" smtClean="0">
                <a:solidFill>
                  <a:schemeClr val="tx2">
                    <a:lumMod val="10000"/>
                  </a:schemeClr>
                </a:solidFill>
              </a:rPr>
              <a:t>Scanning strategies:</a:t>
            </a:r>
          </a:p>
          <a:p>
            <a:pPr lvl="1">
              <a:buClr>
                <a:schemeClr val="bg1"/>
              </a:buClr>
            </a:pPr>
            <a:r>
              <a:rPr lang="en-AU" dirty="0" smtClean="0">
                <a:solidFill>
                  <a:schemeClr val="tx2">
                    <a:lumMod val="10000"/>
                  </a:schemeClr>
                </a:solidFill>
              </a:rPr>
              <a:t>Random</a:t>
            </a:r>
          </a:p>
          <a:p>
            <a:pPr lvl="2"/>
            <a:r>
              <a:rPr lang="en-AU" dirty="0" smtClean="0">
                <a:solidFill>
                  <a:schemeClr val="tx2">
                    <a:lumMod val="10000"/>
                  </a:schemeClr>
                </a:solidFill>
              </a:rPr>
              <a:t>Each compromised host probes random addresses in the IP address space, using a different seed</a:t>
            </a:r>
          </a:p>
          <a:p>
            <a:pPr lvl="1">
              <a:buClr>
                <a:schemeClr val="bg1"/>
              </a:buClr>
            </a:pPr>
            <a:r>
              <a:rPr lang="en-AU" dirty="0" smtClean="0">
                <a:solidFill>
                  <a:schemeClr val="tx2">
                    <a:lumMod val="10000"/>
                  </a:schemeClr>
                </a:solidFill>
              </a:rPr>
              <a:t>Hit list</a:t>
            </a:r>
          </a:p>
          <a:p>
            <a:pPr lvl="2"/>
            <a:r>
              <a:rPr lang="en-AU" dirty="0" smtClean="0">
                <a:solidFill>
                  <a:schemeClr val="tx2">
                    <a:lumMod val="10000"/>
                  </a:schemeClr>
                </a:solidFill>
              </a:rPr>
              <a:t>The attacker first compiles a long list of potential vulnerable machines</a:t>
            </a:r>
          </a:p>
          <a:p>
            <a:pPr lvl="1">
              <a:buClr>
                <a:schemeClr val="bg1"/>
              </a:buClr>
            </a:pPr>
            <a:r>
              <a:rPr lang="en-AU" dirty="0" smtClean="0">
                <a:solidFill>
                  <a:schemeClr val="tx2">
                    <a:lumMod val="10000"/>
                  </a:schemeClr>
                </a:solidFill>
              </a:rPr>
              <a:t>Topological</a:t>
            </a:r>
          </a:p>
          <a:p>
            <a:pPr lvl="2"/>
            <a:r>
              <a:rPr lang="en-AU" dirty="0" smtClean="0">
                <a:solidFill>
                  <a:schemeClr val="tx2">
                    <a:lumMod val="10000"/>
                  </a:schemeClr>
                </a:solidFill>
              </a:rPr>
              <a:t>This method uses information contained on an infected victim machine to find more hosts to scan</a:t>
            </a:r>
          </a:p>
          <a:p>
            <a:pPr lvl="1">
              <a:buClr>
                <a:schemeClr val="bg1"/>
              </a:buClr>
            </a:pPr>
            <a:r>
              <a:rPr lang="en-AU" dirty="0" smtClean="0">
                <a:solidFill>
                  <a:schemeClr val="tx2">
                    <a:lumMod val="10000"/>
                  </a:schemeClr>
                </a:solidFill>
              </a:rPr>
              <a:t>Local subnet</a:t>
            </a:r>
          </a:p>
          <a:p>
            <a:pPr lvl="2"/>
            <a:r>
              <a:rPr lang="en-AU" dirty="0" smtClean="0">
                <a:solidFill>
                  <a:schemeClr val="tx2">
                    <a:lumMod val="10000"/>
                  </a:schemeClr>
                </a:solidFill>
              </a:rPr>
              <a:t>If a host is infected behind a firewall, that host then looks for targets in its own local network</a:t>
            </a:r>
            <a:endParaRPr lang="en-AU" dirty="0">
              <a:solidFill>
                <a:schemeClr val="tx2">
                  <a:lumMod val="10000"/>
                </a:schemeClr>
              </a:solidFill>
            </a:endParaRPr>
          </a:p>
        </p:txBody>
      </p:sp>
      <p:sp>
        <p:nvSpPr>
          <p:cNvPr id="4" name="Footer Placeholder 3"/>
          <p:cNvSpPr>
            <a:spLocks noGrp="1"/>
          </p:cNvSpPr>
          <p:nvPr>
            <p:ph type="ftr" sz="quarter" idx="11"/>
          </p:nvPr>
        </p:nvSpPr>
        <p:spPr>
          <a:xfrm>
            <a:off x="0" y="6492875"/>
            <a:ext cx="50292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0" y="62753"/>
            <a:ext cx="9143999" cy="1283167"/>
          </a:xfrm>
        </p:spPr>
        <p:txBody>
          <a:bodyPr/>
          <a:lstStyle/>
          <a:p>
            <a:r>
              <a:rPr lang="en-US" dirty="0" smtClean="0"/>
              <a:t>DDoS Countermeasures</a:t>
            </a:r>
            <a:endParaRPr lang="en-AU" dirty="0"/>
          </a:p>
        </p:txBody>
      </p:sp>
      <p:sp>
        <p:nvSpPr>
          <p:cNvPr id="103427" name="Rectangle 3"/>
          <p:cNvSpPr>
            <a:spLocks noGrp="1" noChangeArrowheads="1"/>
          </p:cNvSpPr>
          <p:nvPr>
            <p:ph idx="1"/>
          </p:nvPr>
        </p:nvSpPr>
        <p:spPr>
          <a:xfrm>
            <a:off x="152400" y="1524000"/>
            <a:ext cx="8991600" cy="4572000"/>
          </a:xfrm>
        </p:spPr>
        <p:txBody>
          <a:bodyPr>
            <a:normAutofit/>
          </a:bodyPr>
          <a:lstStyle/>
          <a:p>
            <a:r>
              <a:rPr lang="en-AU" dirty="0" smtClean="0">
                <a:solidFill>
                  <a:schemeClr val="tx2">
                    <a:lumMod val="10000"/>
                  </a:schemeClr>
                </a:solidFill>
              </a:rPr>
              <a:t>In general, there are three lines of defense against DDoS attacks:</a:t>
            </a:r>
          </a:p>
          <a:p>
            <a:endParaRPr lang="en-US" dirty="0" smtClean="0"/>
          </a:p>
          <a:p>
            <a:endParaRPr lang="en-AU" dirty="0" smtClean="0"/>
          </a:p>
          <a:p>
            <a:endParaRPr lang="en-AU" dirty="0"/>
          </a:p>
        </p:txBody>
      </p:sp>
      <p:graphicFrame>
        <p:nvGraphicFramePr>
          <p:cNvPr id="4" name="Diagram 3"/>
          <p:cNvGraphicFramePr/>
          <p:nvPr/>
        </p:nvGraphicFramePr>
        <p:xfrm>
          <a:off x="152400" y="1905000"/>
          <a:ext cx="8839200" cy="4648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56388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dirty="0" smtClean="0"/>
              <a:t>Summary</a:t>
            </a:r>
            <a:endParaRPr lang="en-AU" dirty="0" smtClean="0"/>
          </a:p>
        </p:txBody>
      </p:sp>
      <p:sp>
        <p:nvSpPr>
          <p:cNvPr id="76803" name="Rectangle 3"/>
          <p:cNvSpPr>
            <a:spLocks noGrp="1" noChangeArrowheads="1"/>
          </p:cNvSpPr>
          <p:nvPr>
            <p:ph sz="half" idx="1"/>
          </p:nvPr>
        </p:nvSpPr>
        <p:spPr>
          <a:xfrm>
            <a:off x="609600" y="1828800"/>
            <a:ext cx="3736023" cy="4572000"/>
          </a:xfrm>
        </p:spPr>
        <p:txBody>
          <a:bodyPr/>
          <a:lstStyle/>
          <a:p>
            <a:r>
              <a:rPr lang="en-US" dirty="0" smtClean="0">
                <a:solidFill>
                  <a:schemeClr val="tx2">
                    <a:lumMod val="10000"/>
                  </a:schemeClr>
                </a:solidFill>
              </a:rPr>
              <a:t>Types of malicious software (malware)</a:t>
            </a:r>
          </a:p>
          <a:p>
            <a:r>
              <a:rPr lang="en-US" dirty="0" smtClean="0">
                <a:solidFill>
                  <a:schemeClr val="tx2">
                    <a:lumMod val="10000"/>
                  </a:schemeClr>
                </a:solidFill>
              </a:rPr>
              <a:t>Advanced persistent threats</a:t>
            </a:r>
          </a:p>
          <a:p>
            <a:r>
              <a:rPr lang="en-US" dirty="0" smtClean="0">
                <a:solidFill>
                  <a:schemeClr val="tx2">
                    <a:lumMod val="10000"/>
                  </a:schemeClr>
                </a:solidFill>
              </a:rPr>
              <a:t>Propagation:</a:t>
            </a:r>
          </a:p>
          <a:p>
            <a:pPr lvl="1">
              <a:buClr>
                <a:schemeClr val="bg1"/>
              </a:buClr>
            </a:pPr>
            <a:r>
              <a:rPr lang="en-US" dirty="0" smtClean="0">
                <a:solidFill>
                  <a:schemeClr val="tx2">
                    <a:lumMod val="10000"/>
                  </a:schemeClr>
                </a:solidFill>
              </a:rPr>
              <a:t>Infected content – viruses</a:t>
            </a:r>
          </a:p>
          <a:p>
            <a:pPr lvl="1">
              <a:buClr>
                <a:schemeClr val="bg1"/>
              </a:buClr>
            </a:pPr>
            <a:r>
              <a:rPr lang="en-US" dirty="0" smtClean="0">
                <a:solidFill>
                  <a:schemeClr val="tx2">
                    <a:lumMod val="10000"/>
                  </a:schemeClr>
                </a:solidFill>
              </a:rPr>
              <a:t>Vulnerability exploit – worms</a:t>
            </a:r>
          </a:p>
          <a:p>
            <a:pPr lvl="1">
              <a:buClr>
                <a:schemeClr val="bg1"/>
              </a:buClr>
            </a:pPr>
            <a:r>
              <a:rPr lang="en-US" dirty="0" smtClean="0">
                <a:solidFill>
                  <a:schemeClr val="tx2">
                    <a:lumMod val="10000"/>
                  </a:schemeClr>
                </a:solidFill>
              </a:rPr>
              <a:t>Social engineering – spam     e-mail, trojans</a:t>
            </a:r>
            <a:endParaRPr lang="en-AU" dirty="0" smtClean="0">
              <a:solidFill>
                <a:schemeClr val="tx2">
                  <a:lumMod val="10000"/>
                </a:schemeClr>
              </a:solidFill>
            </a:endParaRPr>
          </a:p>
        </p:txBody>
      </p:sp>
      <p:sp>
        <p:nvSpPr>
          <p:cNvPr id="76804" name="Content Placeholder 11"/>
          <p:cNvSpPr>
            <a:spLocks noGrp="1"/>
          </p:cNvSpPr>
          <p:nvPr>
            <p:ph sz="half" idx="2"/>
          </p:nvPr>
        </p:nvSpPr>
        <p:spPr>
          <a:xfrm>
            <a:off x="4796790" y="1828800"/>
            <a:ext cx="3890009" cy="4495800"/>
          </a:xfrm>
        </p:spPr>
        <p:txBody>
          <a:bodyPr/>
          <a:lstStyle/>
          <a:p>
            <a:r>
              <a:rPr lang="en-US" dirty="0" smtClean="0">
                <a:solidFill>
                  <a:schemeClr val="tx2">
                    <a:lumMod val="10000"/>
                  </a:schemeClr>
                </a:solidFill>
              </a:rPr>
              <a:t>Payload:</a:t>
            </a:r>
          </a:p>
          <a:p>
            <a:pPr lvl="1">
              <a:buClr>
                <a:schemeClr val="bg1"/>
              </a:buClr>
            </a:pPr>
            <a:r>
              <a:rPr lang="en-US" dirty="0" smtClean="0">
                <a:solidFill>
                  <a:schemeClr val="tx2">
                    <a:lumMod val="10000"/>
                  </a:schemeClr>
                </a:solidFill>
              </a:rPr>
              <a:t>Attack agent – zombie, bots</a:t>
            </a:r>
          </a:p>
          <a:p>
            <a:pPr lvl="1">
              <a:buClr>
                <a:schemeClr val="bg1"/>
              </a:buClr>
            </a:pPr>
            <a:r>
              <a:rPr lang="en-US" dirty="0" smtClean="0">
                <a:solidFill>
                  <a:schemeClr val="tx2">
                    <a:lumMod val="10000"/>
                  </a:schemeClr>
                </a:solidFill>
              </a:rPr>
              <a:t>Information theft – keyloggers, phishing, spyware</a:t>
            </a:r>
          </a:p>
          <a:p>
            <a:pPr lvl="1">
              <a:buClr>
                <a:schemeClr val="bg1"/>
              </a:buClr>
            </a:pPr>
            <a:r>
              <a:rPr lang="en-US" dirty="0" smtClean="0">
                <a:solidFill>
                  <a:schemeClr val="tx2">
                    <a:lumMod val="10000"/>
                  </a:schemeClr>
                </a:solidFill>
              </a:rPr>
              <a:t>Stealthing – backdoors, rootkits</a:t>
            </a:r>
          </a:p>
          <a:p>
            <a:r>
              <a:rPr lang="en-US" dirty="0" smtClean="0">
                <a:solidFill>
                  <a:schemeClr val="tx2">
                    <a:lumMod val="10000"/>
                  </a:schemeClr>
                </a:solidFill>
              </a:rPr>
              <a:t>Countermeasures</a:t>
            </a:r>
          </a:p>
          <a:p>
            <a:r>
              <a:rPr lang="en-US" dirty="0" smtClean="0">
                <a:solidFill>
                  <a:schemeClr val="tx2">
                    <a:lumMod val="10000"/>
                  </a:schemeClr>
                </a:solidFill>
              </a:rPr>
              <a:t>DDoS attacks </a:t>
            </a:r>
          </a:p>
        </p:txBody>
      </p:sp>
      <p:sp>
        <p:nvSpPr>
          <p:cNvPr id="5" name="Footer Placeholder 4"/>
          <p:cNvSpPr>
            <a:spLocks noGrp="1"/>
          </p:cNvSpPr>
          <p:nvPr>
            <p:ph type="ftr" sz="quarter" idx="11"/>
          </p:nvPr>
        </p:nvSpPr>
        <p:spPr>
          <a:xfrm>
            <a:off x="0" y="6492875"/>
            <a:ext cx="53340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0" y="62753"/>
            <a:ext cx="9144000" cy="1283167"/>
          </a:xfrm>
        </p:spPr>
        <p:txBody>
          <a:bodyPr/>
          <a:lstStyle/>
          <a:p>
            <a:r>
              <a:rPr lang="en-US" dirty="0" smtClean="0"/>
              <a:t>Broad classification</a:t>
            </a:r>
            <a:br>
              <a:rPr lang="en-US" dirty="0" smtClean="0"/>
            </a:br>
            <a:r>
              <a:rPr lang="en-US" sz="3200" dirty="0" smtClean="0"/>
              <a:t>(continued)</a:t>
            </a:r>
            <a:endParaRPr lang="en-AU" dirty="0"/>
          </a:p>
        </p:txBody>
      </p:sp>
      <p:sp>
        <p:nvSpPr>
          <p:cNvPr id="50179" name="Rectangle 3"/>
          <p:cNvSpPr>
            <a:spLocks noGrp="1" noChangeArrowheads="1"/>
          </p:cNvSpPr>
          <p:nvPr>
            <p:ph idx="1"/>
          </p:nvPr>
        </p:nvSpPr>
        <p:spPr>
          <a:xfrm>
            <a:off x="609600" y="1676400"/>
            <a:ext cx="8001000" cy="4800600"/>
          </a:xfrm>
        </p:spPr>
        <p:txBody>
          <a:bodyPr>
            <a:normAutofit fontScale="70000" lnSpcReduction="20000"/>
          </a:bodyPr>
          <a:lstStyle/>
          <a:p>
            <a:r>
              <a:rPr lang="en-AU" dirty="0" smtClean="0">
                <a:solidFill>
                  <a:schemeClr val="tx2">
                    <a:lumMod val="10000"/>
                  </a:schemeClr>
                </a:solidFill>
              </a:rPr>
              <a:t>Earlier approaches to malware classification distinguished between:</a:t>
            </a:r>
          </a:p>
          <a:p>
            <a:pPr lvl="1">
              <a:buClr>
                <a:schemeClr val="bg1"/>
              </a:buClr>
            </a:pPr>
            <a:r>
              <a:rPr lang="en-AU" dirty="0" smtClean="0">
                <a:solidFill>
                  <a:schemeClr val="tx2">
                    <a:lumMod val="10000"/>
                  </a:schemeClr>
                </a:solidFill>
              </a:rPr>
              <a:t>Those that need a host program, being parasitic code such as viruses</a:t>
            </a:r>
          </a:p>
          <a:p>
            <a:pPr lvl="1">
              <a:buClr>
                <a:schemeClr val="bg1"/>
              </a:buClr>
            </a:pPr>
            <a:r>
              <a:rPr lang="en-AU" dirty="0" smtClean="0">
                <a:solidFill>
                  <a:schemeClr val="tx2">
                    <a:lumMod val="10000"/>
                  </a:schemeClr>
                </a:solidFill>
              </a:rPr>
              <a:t>Those that are independent, self-contained programs run on the system such as worms, trojans, and bots</a:t>
            </a:r>
          </a:p>
          <a:p>
            <a:r>
              <a:rPr lang="en-AU" dirty="0" smtClean="0">
                <a:solidFill>
                  <a:schemeClr val="tx2">
                    <a:lumMod val="10000"/>
                  </a:schemeClr>
                </a:solidFill>
              </a:rPr>
              <a:t>Another distinction used was:</a:t>
            </a:r>
          </a:p>
          <a:p>
            <a:pPr lvl="1">
              <a:buClr>
                <a:schemeClr val="bg1"/>
              </a:buClr>
            </a:pPr>
            <a:r>
              <a:rPr lang="en-AU" dirty="0" smtClean="0">
                <a:solidFill>
                  <a:schemeClr val="tx2">
                    <a:lumMod val="10000"/>
                  </a:schemeClr>
                </a:solidFill>
              </a:rPr>
              <a:t>Malware that does not replicate, such as trojans and spam e-mail</a:t>
            </a:r>
          </a:p>
          <a:p>
            <a:pPr lvl="1">
              <a:buClr>
                <a:schemeClr val="bg1"/>
              </a:buClr>
            </a:pPr>
            <a:r>
              <a:rPr lang="en-AU" dirty="0" smtClean="0">
                <a:solidFill>
                  <a:schemeClr val="tx2">
                    <a:lumMod val="10000"/>
                  </a:schemeClr>
                </a:solidFill>
              </a:rPr>
              <a:t>Malware that does, including viruses and worms</a:t>
            </a:r>
          </a:p>
          <a:p>
            <a:r>
              <a:rPr lang="en-AU" dirty="0" smtClean="0">
                <a:solidFill>
                  <a:schemeClr val="tx2">
                    <a:lumMod val="10000"/>
                  </a:schemeClr>
                </a:solidFill>
              </a:rPr>
              <a:t>Payload actions performed by malware once it reaches a target system can include:</a:t>
            </a:r>
          </a:p>
          <a:p>
            <a:pPr lvl="1">
              <a:buClr>
                <a:schemeClr val="bg1"/>
              </a:buClr>
            </a:pPr>
            <a:r>
              <a:rPr lang="en-AU" dirty="0" smtClean="0">
                <a:solidFill>
                  <a:schemeClr val="tx2">
                    <a:lumMod val="10000"/>
                  </a:schemeClr>
                </a:solidFill>
              </a:rPr>
              <a:t>Corruption of system or data files</a:t>
            </a:r>
          </a:p>
          <a:p>
            <a:pPr lvl="1">
              <a:buClr>
                <a:schemeClr val="bg1"/>
              </a:buClr>
            </a:pPr>
            <a:r>
              <a:rPr lang="en-AU" dirty="0" smtClean="0">
                <a:solidFill>
                  <a:schemeClr val="tx2">
                    <a:lumMod val="10000"/>
                  </a:schemeClr>
                </a:solidFill>
              </a:rPr>
              <a:t>Theft of service in order to make the system a zombie agent of attack as part of a </a:t>
            </a:r>
            <a:r>
              <a:rPr lang="en-AU" dirty="0" err="1" smtClean="0">
                <a:solidFill>
                  <a:schemeClr val="tx2">
                    <a:lumMod val="10000"/>
                  </a:schemeClr>
                </a:solidFill>
              </a:rPr>
              <a:t>botnet</a:t>
            </a:r>
            <a:endParaRPr lang="en-AU" dirty="0" smtClean="0">
              <a:solidFill>
                <a:schemeClr val="tx2">
                  <a:lumMod val="10000"/>
                </a:schemeClr>
              </a:solidFill>
            </a:endParaRPr>
          </a:p>
          <a:p>
            <a:pPr lvl="1">
              <a:buClr>
                <a:schemeClr val="bg1"/>
              </a:buClr>
            </a:pPr>
            <a:r>
              <a:rPr lang="en-AU" dirty="0" smtClean="0">
                <a:solidFill>
                  <a:schemeClr val="tx2">
                    <a:lumMod val="10000"/>
                  </a:schemeClr>
                </a:solidFill>
              </a:rPr>
              <a:t>Theft of information from the system, especially of logins, passwords, or other personal details by </a:t>
            </a:r>
            <a:r>
              <a:rPr lang="en-AU" dirty="0" err="1" smtClean="0">
                <a:solidFill>
                  <a:schemeClr val="tx2">
                    <a:lumMod val="10000"/>
                  </a:schemeClr>
                </a:solidFill>
              </a:rPr>
              <a:t>keylogging</a:t>
            </a:r>
            <a:r>
              <a:rPr lang="en-AU" dirty="0" smtClean="0">
                <a:solidFill>
                  <a:schemeClr val="tx2">
                    <a:lumMod val="10000"/>
                  </a:schemeClr>
                </a:solidFill>
              </a:rPr>
              <a:t> or spyware programs</a:t>
            </a:r>
          </a:p>
          <a:p>
            <a:pPr lvl="1">
              <a:buClr>
                <a:schemeClr val="bg1"/>
              </a:buClr>
            </a:pPr>
            <a:r>
              <a:rPr lang="en-AU" dirty="0" smtClean="0">
                <a:solidFill>
                  <a:schemeClr val="tx2">
                    <a:lumMod val="10000"/>
                  </a:schemeClr>
                </a:solidFill>
              </a:rPr>
              <a:t>Stealthing where the malware hides its presence on the system from attempts to detect and block it</a:t>
            </a:r>
          </a:p>
          <a:p>
            <a:r>
              <a:rPr lang="en-AU" dirty="0" smtClean="0">
                <a:solidFill>
                  <a:schemeClr val="tx2">
                    <a:lumMod val="10000"/>
                  </a:schemeClr>
                </a:solidFill>
              </a:rPr>
              <a:t>Blended attack	</a:t>
            </a:r>
          </a:p>
          <a:p>
            <a:pPr lvl="1">
              <a:buClr>
                <a:schemeClr val="bg1"/>
              </a:buClr>
            </a:pPr>
            <a:r>
              <a:rPr lang="en-AU" dirty="0" smtClean="0">
                <a:solidFill>
                  <a:schemeClr val="tx2">
                    <a:lumMod val="10000"/>
                  </a:schemeClr>
                </a:solidFill>
              </a:rPr>
              <a:t>Uses multiple methods of infection or propagation to maximize the speed of contagion and the severity of the attack</a:t>
            </a:r>
            <a:endParaRPr lang="en-AU" dirty="0">
              <a:solidFill>
                <a:schemeClr val="tx2">
                  <a:lumMod val="10000"/>
                </a:schemeClr>
              </a:solidFill>
            </a:endParaRPr>
          </a:p>
        </p:txBody>
      </p:sp>
      <p:sp>
        <p:nvSpPr>
          <p:cNvPr id="4" name="Footer Placeholder 3"/>
          <p:cNvSpPr>
            <a:spLocks noGrp="1"/>
          </p:cNvSpPr>
          <p:nvPr>
            <p:ph type="ftr" sz="quarter" idx="11"/>
          </p:nvPr>
        </p:nvSpPr>
        <p:spPr>
          <a:xfrm>
            <a:off x="0" y="6492875"/>
            <a:ext cx="54864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Attack kits</a:t>
            </a:r>
            <a:endParaRPr lang="en-AU" dirty="0"/>
          </a:p>
        </p:txBody>
      </p:sp>
      <p:sp>
        <p:nvSpPr>
          <p:cNvPr id="51203" name="Rectangle 3"/>
          <p:cNvSpPr>
            <a:spLocks noGrp="1" noChangeArrowheads="1"/>
          </p:cNvSpPr>
          <p:nvPr>
            <p:ph idx="1"/>
          </p:nvPr>
        </p:nvSpPr>
        <p:spPr>
          <a:xfrm>
            <a:off x="457200" y="1676400"/>
            <a:ext cx="8077199" cy="4876800"/>
          </a:xfrm>
        </p:spPr>
        <p:txBody>
          <a:bodyPr>
            <a:normAutofit fontScale="92500"/>
          </a:bodyPr>
          <a:lstStyle/>
          <a:p>
            <a:r>
              <a:rPr lang="en-AU" dirty="0" smtClean="0">
                <a:solidFill>
                  <a:schemeClr val="tx2">
                    <a:lumMod val="10000"/>
                  </a:schemeClr>
                </a:solidFill>
              </a:rPr>
              <a:t>Initially the development and deployment of malware required considerable technical skill by software authors</a:t>
            </a:r>
          </a:p>
          <a:p>
            <a:r>
              <a:rPr lang="en-AU" dirty="0" smtClean="0">
                <a:solidFill>
                  <a:schemeClr val="tx2">
                    <a:lumMod val="10000"/>
                  </a:schemeClr>
                </a:solidFill>
              </a:rPr>
              <a:t>This changed with the development of virus-creation toolkits in the early 1990s and more general attack kits in the 2000s</a:t>
            </a:r>
          </a:p>
          <a:p>
            <a:pPr lvl="1">
              <a:buClr>
                <a:schemeClr val="bg1"/>
              </a:buClr>
            </a:pPr>
            <a:r>
              <a:rPr lang="en-AU" dirty="0" smtClean="0">
                <a:solidFill>
                  <a:schemeClr val="tx2">
                    <a:lumMod val="10000"/>
                  </a:schemeClr>
                </a:solidFill>
              </a:rPr>
              <a:t>These toolkits are often known as </a:t>
            </a:r>
            <a:r>
              <a:rPr lang="en-AU" i="1" dirty="0" smtClean="0">
                <a:solidFill>
                  <a:schemeClr val="tx2">
                    <a:lumMod val="10000"/>
                  </a:schemeClr>
                </a:solidFill>
              </a:rPr>
              <a:t>crimeware</a:t>
            </a:r>
          </a:p>
          <a:p>
            <a:pPr lvl="1">
              <a:buClr>
                <a:schemeClr val="bg1"/>
              </a:buClr>
            </a:pPr>
            <a:r>
              <a:rPr lang="en-AU" dirty="0" smtClean="0">
                <a:solidFill>
                  <a:schemeClr val="tx2">
                    <a:lumMod val="10000"/>
                  </a:schemeClr>
                </a:solidFill>
              </a:rPr>
              <a:t>Include a variety of propagation mechanisms and payload modules that even novices can combine, select, and deploy</a:t>
            </a:r>
          </a:p>
          <a:p>
            <a:pPr lvl="1">
              <a:buClr>
                <a:schemeClr val="bg1"/>
              </a:buClr>
            </a:pPr>
            <a:r>
              <a:rPr lang="en-AU" dirty="0" smtClean="0">
                <a:solidFill>
                  <a:schemeClr val="tx2">
                    <a:lumMod val="10000"/>
                  </a:schemeClr>
                </a:solidFill>
              </a:rPr>
              <a:t>Can easily be customized with the latest discovered vulnerabilities in order to exploit the window of opportunity between the publication of a weakness and the deployment of patches to close it</a:t>
            </a:r>
          </a:p>
          <a:p>
            <a:pPr lvl="1">
              <a:buClr>
                <a:schemeClr val="bg1"/>
              </a:buClr>
            </a:pPr>
            <a:r>
              <a:rPr lang="en-AU" dirty="0" smtClean="0">
                <a:solidFill>
                  <a:schemeClr val="tx2">
                    <a:lumMod val="10000"/>
                  </a:schemeClr>
                </a:solidFill>
              </a:rPr>
              <a:t>These kits greatly enlarged the population of attackers able to deploy malware</a:t>
            </a:r>
            <a:endParaRPr lang="en-AU" dirty="0">
              <a:solidFill>
                <a:schemeClr val="tx2">
                  <a:lumMod val="10000"/>
                </a:schemeClr>
              </a:solidFill>
            </a:endParaRPr>
          </a:p>
        </p:txBody>
      </p:sp>
      <p:sp>
        <p:nvSpPr>
          <p:cNvPr id="4" name="Footer Placeholder 3"/>
          <p:cNvSpPr>
            <a:spLocks noGrp="1"/>
          </p:cNvSpPr>
          <p:nvPr>
            <p:ph type="ftr" sz="quarter" idx="11"/>
          </p:nvPr>
        </p:nvSpPr>
        <p:spPr>
          <a:xfrm>
            <a:off x="0" y="6492875"/>
            <a:ext cx="54864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sources</a:t>
            </a:r>
          </a:p>
        </p:txBody>
      </p:sp>
      <p:sp>
        <p:nvSpPr>
          <p:cNvPr id="3" name="Content Placeholder 2"/>
          <p:cNvSpPr>
            <a:spLocks noGrp="1"/>
          </p:cNvSpPr>
          <p:nvPr>
            <p:ph idx="1"/>
          </p:nvPr>
        </p:nvSpPr>
        <p:spPr>
          <a:xfrm>
            <a:off x="779463" y="1828800"/>
            <a:ext cx="7583488" cy="4648200"/>
          </a:xfrm>
        </p:spPr>
        <p:txBody>
          <a:bodyPr>
            <a:normAutofit lnSpcReduction="10000"/>
          </a:bodyPr>
          <a:lstStyle/>
          <a:p>
            <a:r>
              <a:rPr lang="en-US" dirty="0" smtClean="0">
                <a:solidFill>
                  <a:schemeClr val="tx2">
                    <a:lumMod val="10000"/>
                  </a:schemeClr>
                </a:solidFill>
              </a:rPr>
              <a:t>Another significant malware development over the last couple of decades is the change from attackers being individuals to more organized and dangerous attack sources</a:t>
            </a:r>
          </a:p>
          <a:p>
            <a:pPr lvl="1">
              <a:buClr>
                <a:schemeClr val="bg1"/>
              </a:buClr>
            </a:pPr>
            <a:r>
              <a:rPr lang="en-US" dirty="0" smtClean="0">
                <a:solidFill>
                  <a:schemeClr val="tx2">
                    <a:lumMod val="10000"/>
                  </a:schemeClr>
                </a:solidFill>
              </a:rPr>
              <a:t>These include politically motivated attackers, criminals, organized crime, organizations that sell their services to companies and nations, and national government agencies</a:t>
            </a:r>
          </a:p>
          <a:p>
            <a:r>
              <a:rPr lang="en-US" dirty="0" smtClean="0">
                <a:solidFill>
                  <a:schemeClr val="tx2">
                    <a:lumMod val="10000"/>
                  </a:schemeClr>
                </a:solidFill>
              </a:rPr>
              <a:t>This has significantly changed the resources available and motivation behind the rise of malware leading to development of a large underground economy involving the sale of attack kits, access to compromised hosts, and to stolen information</a:t>
            </a:r>
          </a:p>
          <a:p>
            <a:endParaRPr lang="en-US" dirty="0" smtClean="0">
              <a:solidFill>
                <a:schemeClr val="tx2">
                  <a:lumMod val="10000"/>
                </a:schemeClr>
              </a:solidFill>
            </a:endParaRPr>
          </a:p>
        </p:txBody>
      </p:sp>
      <p:sp>
        <p:nvSpPr>
          <p:cNvPr id="4" name="Footer Placeholder 3"/>
          <p:cNvSpPr>
            <a:spLocks noGrp="1"/>
          </p:cNvSpPr>
          <p:nvPr>
            <p:ph type="ftr" sz="quarter" idx="11"/>
          </p:nvPr>
        </p:nvSpPr>
        <p:spPr>
          <a:xfrm>
            <a:off x="0" y="6492875"/>
            <a:ext cx="52578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persistent threat (apt)</a:t>
            </a:r>
            <a:endParaRPr lang="en-US" dirty="0"/>
          </a:p>
        </p:txBody>
      </p:sp>
      <p:sp>
        <p:nvSpPr>
          <p:cNvPr id="3" name="Content Placeholder 2"/>
          <p:cNvSpPr>
            <a:spLocks noGrp="1"/>
          </p:cNvSpPr>
          <p:nvPr>
            <p:ph idx="1"/>
          </p:nvPr>
        </p:nvSpPr>
        <p:spPr>
          <a:xfrm>
            <a:off x="533400" y="1676400"/>
            <a:ext cx="8077199" cy="4800600"/>
          </a:xfrm>
        </p:spPr>
        <p:txBody>
          <a:bodyPr>
            <a:normAutofit fontScale="77500" lnSpcReduction="20000"/>
          </a:bodyPr>
          <a:lstStyle/>
          <a:p>
            <a:r>
              <a:rPr lang="en-US" dirty="0" smtClean="0"/>
              <a:t>Have risen to prominence in recent years</a:t>
            </a:r>
          </a:p>
          <a:p>
            <a:r>
              <a:rPr lang="en-US" dirty="0" smtClean="0"/>
              <a:t>A well-resourced, persistent application of a wide variety of intrusion technologies and malware to selected targets, usually business or political</a:t>
            </a:r>
          </a:p>
          <a:p>
            <a:r>
              <a:rPr lang="en-US" dirty="0" err="1" smtClean="0"/>
              <a:t>APTs</a:t>
            </a:r>
            <a:r>
              <a:rPr lang="en-US" dirty="0" smtClean="0"/>
              <a:t> differ from other types of attack by their careful target selection, and persistent, often stealthy, intrusion efforts over extended periods</a:t>
            </a:r>
          </a:p>
          <a:p>
            <a:pPr lvl="1">
              <a:buClr>
                <a:schemeClr val="bg1">
                  <a:lumMod val="75000"/>
                </a:schemeClr>
              </a:buClr>
            </a:pPr>
            <a:r>
              <a:rPr lang="en-US" dirty="0" smtClean="0"/>
              <a:t>Aurora, RSA, APT1, and </a:t>
            </a:r>
            <a:r>
              <a:rPr lang="en-US" dirty="0" err="1" smtClean="0"/>
              <a:t>Stuxnet</a:t>
            </a:r>
            <a:r>
              <a:rPr lang="en-US" dirty="0" smtClean="0"/>
              <a:t> are often cited as examples</a:t>
            </a:r>
          </a:p>
          <a:p>
            <a:r>
              <a:rPr lang="en-US" dirty="0" smtClean="0"/>
              <a:t>Named as a result of these characteristics:</a:t>
            </a:r>
          </a:p>
          <a:p>
            <a:pPr lvl="1">
              <a:buClr>
                <a:schemeClr val="bg1">
                  <a:lumMod val="75000"/>
                </a:schemeClr>
              </a:buClr>
            </a:pPr>
            <a:r>
              <a:rPr lang="en-US" dirty="0" smtClean="0"/>
              <a:t>Advanced</a:t>
            </a:r>
          </a:p>
          <a:p>
            <a:pPr lvl="2">
              <a:buClr>
                <a:schemeClr val="bg1">
                  <a:lumMod val="75000"/>
                </a:schemeClr>
              </a:buClr>
            </a:pPr>
            <a:r>
              <a:rPr lang="en-US" dirty="0" smtClean="0"/>
              <a:t>The individual components may not necessarily be technically advanced, but are carefully selected to suit the chosen</a:t>
            </a:r>
          </a:p>
          <a:p>
            <a:pPr lvl="1">
              <a:buClr>
                <a:schemeClr val="bg1">
                  <a:lumMod val="75000"/>
                </a:schemeClr>
              </a:buClr>
            </a:pPr>
            <a:r>
              <a:rPr lang="en-US" dirty="0" smtClean="0"/>
              <a:t>Persistent</a:t>
            </a:r>
          </a:p>
          <a:p>
            <a:pPr lvl="2">
              <a:buClr>
                <a:schemeClr val="bg1">
                  <a:lumMod val="75000"/>
                </a:schemeClr>
              </a:buClr>
            </a:pPr>
            <a:r>
              <a:rPr lang="en-US" dirty="0" smtClean="0"/>
              <a:t>Determined application of the attacks over an extended period against the chosen target in order to maximize the chance of success</a:t>
            </a:r>
          </a:p>
          <a:p>
            <a:pPr lvl="1">
              <a:buClr>
                <a:schemeClr val="bg1">
                  <a:lumMod val="75000"/>
                </a:schemeClr>
              </a:buClr>
            </a:pPr>
            <a:r>
              <a:rPr lang="en-US" dirty="0" smtClean="0"/>
              <a:t>Threats </a:t>
            </a:r>
          </a:p>
          <a:p>
            <a:pPr lvl="2">
              <a:buClr>
                <a:schemeClr val="bg1">
                  <a:lumMod val="75000"/>
                </a:schemeClr>
              </a:buClr>
            </a:pPr>
            <a:r>
              <a:rPr lang="en-US" dirty="0" smtClean="0"/>
              <a:t>Threats to the selected targets as a result of the organized, capable, and well-funded attackers intent to compromise the specifically chosen targets</a:t>
            </a:r>
            <a:endParaRPr lang="en-US" dirty="0"/>
          </a:p>
        </p:txBody>
      </p:sp>
      <p:sp>
        <p:nvSpPr>
          <p:cNvPr id="4" name="Footer Placeholder 3"/>
          <p:cNvSpPr>
            <a:spLocks noGrp="1"/>
          </p:cNvSpPr>
          <p:nvPr>
            <p:ph type="ftr" sz="quarter" idx="11"/>
          </p:nvPr>
        </p:nvSpPr>
        <p:spPr>
          <a:xfrm>
            <a:off x="0" y="6492875"/>
            <a:ext cx="54102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dirty="0" smtClean="0"/>
              <a:t>Viruses</a:t>
            </a:r>
            <a:endParaRPr lang="en-US" dirty="0"/>
          </a:p>
        </p:txBody>
      </p:sp>
      <p:sp>
        <p:nvSpPr>
          <p:cNvPr id="210947" name="Rectangle 3"/>
          <p:cNvSpPr>
            <a:spLocks noGrp="1" noChangeArrowheads="1"/>
          </p:cNvSpPr>
          <p:nvPr>
            <p:ph idx="1"/>
          </p:nvPr>
        </p:nvSpPr>
        <p:spPr>
          <a:xfrm>
            <a:off x="779463" y="1828800"/>
            <a:ext cx="7583488" cy="4648200"/>
          </a:xfrm>
        </p:spPr>
        <p:txBody>
          <a:bodyPr>
            <a:normAutofit/>
          </a:bodyPr>
          <a:lstStyle/>
          <a:p>
            <a:r>
              <a:rPr lang="en-US" dirty="0" smtClean="0">
                <a:solidFill>
                  <a:schemeClr val="tx2">
                    <a:lumMod val="10000"/>
                  </a:schemeClr>
                </a:solidFill>
              </a:rPr>
              <a:t>Parasitic software fragments that attach themselves to some existing executable content</a:t>
            </a:r>
          </a:p>
          <a:p>
            <a:r>
              <a:rPr lang="en-US" dirty="0" smtClean="0">
                <a:solidFill>
                  <a:schemeClr val="tx2">
                    <a:lumMod val="10000"/>
                  </a:schemeClr>
                </a:solidFill>
              </a:rPr>
              <a:t>Can “infect” other programs or any type of executable content and modify them</a:t>
            </a:r>
          </a:p>
          <a:p>
            <a:r>
              <a:rPr lang="en-US" dirty="0" smtClean="0">
                <a:solidFill>
                  <a:schemeClr val="tx2">
                    <a:lumMod val="10000"/>
                  </a:schemeClr>
                </a:solidFill>
              </a:rPr>
              <a:t>The modification includes injecting the original code with a routine to make copies of the virus code, which can then go on to infect other content</a:t>
            </a:r>
          </a:p>
          <a:p>
            <a:r>
              <a:rPr lang="en-US" dirty="0" smtClean="0">
                <a:solidFill>
                  <a:schemeClr val="tx2">
                    <a:lumMod val="10000"/>
                  </a:schemeClr>
                </a:solidFill>
              </a:rPr>
              <a:t> One reason viruses dominated the malware scene in earlier years was the lack of user authentication and access controls on personal computer systems</a:t>
            </a:r>
          </a:p>
        </p:txBody>
      </p:sp>
      <p:pic>
        <p:nvPicPr>
          <p:cNvPr id="4" name="Picture 3"/>
          <p:cNvPicPr>
            <a:picLocks noChangeAspect="1"/>
          </p:cNvPicPr>
          <p:nvPr/>
        </p:nvPicPr>
        <p:blipFill>
          <a:blip r:embed="rId3"/>
          <a:stretch>
            <a:fillRect/>
          </a:stretch>
        </p:blipFill>
        <p:spPr>
          <a:xfrm rot="20683631">
            <a:off x="644477" y="208142"/>
            <a:ext cx="1803400" cy="1663700"/>
          </a:xfrm>
          <a:prstGeom prst="rect">
            <a:avLst/>
          </a:prstGeom>
        </p:spPr>
      </p:pic>
      <p:sp>
        <p:nvSpPr>
          <p:cNvPr id="5" name="Footer Placeholder 4"/>
          <p:cNvSpPr>
            <a:spLocks noGrp="1"/>
          </p:cNvSpPr>
          <p:nvPr>
            <p:ph type="ftr" sz="quarter" idx="11"/>
          </p:nvPr>
        </p:nvSpPr>
        <p:spPr>
          <a:xfrm>
            <a:off x="0" y="6492875"/>
            <a:ext cx="55626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ecedent">
  <a:themeElements>
    <a:clrScheme name="Precedent">
      <a:dk1>
        <a:srgbClr val="921F07"/>
      </a:dk1>
      <a:lt1>
        <a:sysClr val="window" lastClr="FFFFFF"/>
      </a:lt1>
      <a:dk2>
        <a:srgbClr val="333333"/>
      </a:dk2>
      <a:lt2>
        <a:srgbClr val="E5E5D3"/>
      </a:lt2>
      <a:accent1>
        <a:srgbClr val="993232"/>
      </a:accent1>
      <a:accent2>
        <a:srgbClr val="9B6C34"/>
      </a:accent2>
      <a:accent3>
        <a:srgbClr val="736C5D"/>
      </a:accent3>
      <a:accent4>
        <a:srgbClr val="C9972B"/>
      </a:accent4>
      <a:accent5>
        <a:srgbClr val="C95F2B"/>
      </a:accent5>
      <a:accent6>
        <a:srgbClr val="8F7A05"/>
      </a:accent6>
      <a:hlink>
        <a:srgbClr val="933926"/>
      </a:hlink>
      <a:folHlink>
        <a:srgbClr val="916019"/>
      </a:folHlink>
    </a:clrScheme>
    <a:fontScheme name="Precedent">
      <a:majorFont>
        <a:latin typeface="Perpetua Titling MT"/>
        <a:ea typeface=""/>
        <a:cs typeface=""/>
        <a:font script="Jpan" typeface="ＭＳ Ｐ明朝"/>
      </a:majorFont>
      <a:minorFont>
        <a:latin typeface="Calisto MT"/>
        <a:ea typeface=""/>
        <a:cs typeface=""/>
        <a:font script="Jpan" typeface="ＭＳ Ｐ明朝"/>
      </a:minorFont>
    </a:fontScheme>
    <a:fmtScheme name="Precedent">
      <a:fillStyleLst>
        <a:solidFill>
          <a:schemeClr val="phClr"/>
        </a:solidFill>
        <a:gradFill rotWithShape="1">
          <a:gsLst>
            <a:gs pos="0">
              <a:schemeClr val="phClr">
                <a:tint val="100000"/>
                <a:shade val="90000"/>
                <a:satMod val="135000"/>
              </a:schemeClr>
            </a:gs>
            <a:gs pos="100000">
              <a:schemeClr val="phClr">
                <a:tint val="100000"/>
                <a:shade val="30000"/>
                <a:satMod val="135000"/>
              </a:schemeClr>
            </a:gs>
          </a:gsLst>
          <a:path path="circle">
            <a:fillToRect l="70000" t="10000" b="70000"/>
          </a:path>
        </a:gradFill>
        <a:blipFill rotWithShape="1">
          <a:blip xmlns:r="http://schemas.openxmlformats.org/officeDocument/2006/relationships" r:embed="rId1">
            <a:duotone>
              <a:schemeClr val="phClr">
                <a:shade val="10000"/>
                <a:satMod val="135000"/>
              </a:schemeClr>
              <a:schemeClr val="phClr">
                <a:satMod val="150000"/>
                <a:lumMod val="110000"/>
              </a:schemeClr>
            </a:duotone>
          </a:blip>
          <a:stretch/>
        </a:blip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a:effectStyle>
        <a:effectStyle>
          <a:effectLst>
            <a:innerShdw blurRad="127000" dist="38100" dir="13200000">
              <a:srgbClr val="000000">
                <a:alpha val="75000"/>
              </a:srgbClr>
            </a:innerShdw>
            <a:outerShdw blurRad="38100" dist="12700" dir="1800000" sx="101000" sy="101000" rotWithShape="0">
              <a:srgbClr val="000000">
                <a:alpha val="40000"/>
              </a:srgbClr>
            </a:outerShdw>
            <a:reflection blurRad="127000" stA="25000" endPos="30000" dist="12700" dir="5400000" sy="-100000" rotWithShape="0"/>
          </a:effectLst>
          <a:scene3d>
            <a:camera prst="orthographicFront">
              <a:rot lat="0" lon="0" rev="0"/>
            </a:camera>
            <a:lightRig rig="twoPt" dir="t">
              <a:rot lat="0" lon="0" rev="1200000"/>
            </a:lightRig>
          </a:scene3d>
          <a:sp3d>
            <a:bevelT w="0" h="0"/>
          </a:sp3d>
        </a:effectStyle>
      </a:effectStyleLst>
      <a:bgFillStyleLst>
        <a:solidFill>
          <a:schemeClr val="phClr"/>
        </a:solidFill>
        <a:gradFill rotWithShape="1">
          <a:gsLst>
            <a:gs pos="0">
              <a:schemeClr val="phClr">
                <a:tint val="100000"/>
                <a:shade val="90000"/>
                <a:satMod val="135000"/>
              </a:schemeClr>
            </a:gs>
            <a:gs pos="100000">
              <a:schemeClr val="phClr">
                <a:shade val="30000"/>
                <a:satMod val="150000"/>
              </a:schemeClr>
            </a:gs>
          </a:gsLst>
          <a:path path="circle">
            <a:fillToRect t="10000" r="70000" b="70000"/>
          </a:path>
        </a:gradFill>
        <a:blipFill rotWithShape="1">
          <a:blip xmlns:r="http://schemas.openxmlformats.org/officeDocument/2006/relationships" r:embed="rId2">
            <a:duotone>
              <a:schemeClr val="phClr">
                <a:shade val="10000"/>
                <a:satMod val="130000"/>
                <a:lumMod val="80000"/>
              </a:schemeClr>
              <a:schemeClr val="phClr">
                <a:satMod val="15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HD:Users:lpb:admin:consult:Prentice-Hall:Slides:ch01.ppt</Template>
  <TotalTime>4728</TotalTime>
  <Words>19935</Words>
  <Application>Microsoft Macintosh PowerPoint</Application>
  <PresentationFormat>On-screen Show (4:3)</PresentationFormat>
  <Paragraphs>1818</Paragraphs>
  <Slides>49</Slides>
  <Notes>49</Notes>
  <HiddenSlides>0</HiddenSlides>
  <MMClips>0</MMClips>
  <ScaleCrop>false</ScaleCrop>
  <HeadingPairs>
    <vt:vector size="4" baseType="variant">
      <vt:variant>
        <vt:lpstr>Design Template</vt:lpstr>
      </vt:variant>
      <vt:variant>
        <vt:i4>2</vt:i4>
      </vt:variant>
      <vt:variant>
        <vt:lpstr>Slide Titles</vt:lpstr>
      </vt:variant>
      <vt:variant>
        <vt:i4>49</vt:i4>
      </vt:variant>
    </vt:vector>
  </HeadingPairs>
  <TitlesOfParts>
    <vt:vector size="51" baseType="lpstr">
      <vt:lpstr>ch01</vt:lpstr>
      <vt:lpstr>1_Precedent</vt:lpstr>
      <vt:lpstr>Network Security Essentials</vt:lpstr>
      <vt:lpstr>Chapter 10</vt:lpstr>
      <vt:lpstr>Table 10.1</vt:lpstr>
      <vt:lpstr>A Broad classification of malware</vt:lpstr>
      <vt:lpstr>Broad classification (continued)</vt:lpstr>
      <vt:lpstr>Attack kits</vt:lpstr>
      <vt:lpstr>Attack sources</vt:lpstr>
      <vt:lpstr>Advanced persistent threat (apt)</vt:lpstr>
      <vt:lpstr>Viruses</vt:lpstr>
      <vt:lpstr>Virus Structure</vt:lpstr>
      <vt:lpstr>Virus phases</vt:lpstr>
      <vt:lpstr>Slide 12</vt:lpstr>
      <vt:lpstr>Slide 13</vt:lpstr>
      <vt:lpstr>Virus Classification by target</vt:lpstr>
      <vt:lpstr>Virus classification by concealment strategy</vt:lpstr>
      <vt:lpstr>Macro and scripting viruses</vt:lpstr>
      <vt:lpstr>worms</vt:lpstr>
      <vt:lpstr>Worm phases</vt:lpstr>
      <vt:lpstr>Target discovery</vt:lpstr>
      <vt:lpstr>Slide 20</vt:lpstr>
      <vt:lpstr>The morris worm</vt:lpstr>
      <vt:lpstr>Worm Technology</vt:lpstr>
      <vt:lpstr>Mobile code </vt:lpstr>
      <vt:lpstr>client-side vulnerabilities and Drive-by-downloads</vt:lpstr>
      <vt:lpstr>clickjacking</vt:lpstr>
      <vt:lpstr>spam</vt:lpstr>
      <vt:lpstr>Trojan horses</vt:lpstr>
      <vt:lpstr>Payload –  system corruption</vt:lpstr>
      <vt:lpstr>Payload – attack agent</vt:lpstr>
      <vt:lpstr>Uses of bots</vt:lpstr>
      <vt:lpstr>Remote control facility</vt:lpstr>
      <vt:lpstr>Payload – information theft</vt:lpstr>
      <vt:lpstr>Payload – stealthing</vt:lpstr>
      <vt:lpstr>Payload – stealthing</vt:lpstr>
      <vt:lpstr>rootkits</vt:lpstr>
      <vt:lpstr>countermeasures</vt:lpstr>
      <vt:lpstr>Malware countermeasure approaches</vt:lpstr>
      <vt:lpstr>Host-based scanners</vt:lpstr>
      <vt:lpstr>Host-based behavior-blocking software</vt:lpstr>
      <vt:lpstr>Perimeter scanning approaches</vt:lpstr>
      <vt:lpstr>Perimeter worm countermeasures</vt:lpstr>
      <vt:lpstr>Perimeter worm countermeasures</vt:lpstr>
      <vt:lpstr>Slide 43</vt:lpstr>
      <vt:lpstr>Distributed Denial of Service Attacks (DDOS)</vt:lpstr>
      <vt:lpstr>Slide 45</vt:lpstr>
      <vt:lpstr>Slide 46</vt:lpstr>
      <vt:lpstr>Constructing the Attack Network</vt:lpstr>
      <vt:lpstr>DDoS Countermeasures</vt:lpstr>
      <vt:lpstr>Summary</vt:lpstr>
    </vt:vector>
  </TitlesOfParts>
  <Manager/>
  <Company>School of Eng &amp; IT, UNSW@ADFA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21</dc:subject>
  <dc:creator>Dr Lawrie Brown</dc:creator>
  <cp:keywords/>
  <dc:description/>
  <cp:lastModifiedBy>Kevin McLaughlin</cp:lastModifiedBy>
  <cp:revision>74</cp:revision>
  <dcterms:created xsi:type="dcterms:W3CDTF">2016-07-12T18:46:53Z</dcterms:created>
  <dcterms:modified xsi:type="dcterms:W3CDTF">2016-07-12T18:47:22Z</dcterms:modified>
  <cp:category/>
</cp:coreProperties>
</file>