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30B-50E8-4710-B105-A5D141713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B4DF-3D21-4525-87D4-043F41A26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26F8-897B-4AF0-B1DC-A2C0ABD2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F53D-1FE5-4AA3-90AF-F5F03F1D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94ED-8A6D-494D-8A9D-87FD6461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0FF5-F878-4CFB-9BDA-94D8769A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6325-C4F6-4CA3-B0B3-AC9B260C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80E2-76DA-4E12-BC0A-2618C0DB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E32F-E2E5-441D-9C15-3BC82533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7FB0-E1C3-442C-92E0-FE117DB2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A3F8A-1FA8-4C77-8867-CD5F3A457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B5275-F133-477F-AF25-D96DE587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B9D0-B053-45C2-BFA6-84112B0C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65CB-CF01-4ECB-8DCE-9445F347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6796-46B8-4A69-AD4F-9FDB8CC6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9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09DE-591F-4CDF-A1DA-5BCBD56F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E969-E780-4245-8A6E-7EDD9881A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D4E8-45DD-4109-BA95-8DDC68DE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220E-7CB6-4816-8F1E-FA652AD5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6473-F36B-43BC-B04E-7AF5BD16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0CEA-63DF-41CE-BAC3-17160A9D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5AAF-F81A-4E1F-ABE0-3C586B9C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75A4E-7CBC-48D6-8C10-3CA800D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B994-88AB-4C3E-9510-F5FA054E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B7C2-39E2-4A46-A84D-C5E2FC9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69E5-39F1-4EC2-BF33-10C823F3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29A2-C10A-4D55-BC57-F140A887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F55F-3606-4109-AF20-70FC65CC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7B32-C510-41B9-9914-B0D86C28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232E-8D88-451B-B51F-623CEC57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9C39-8DC5-41AE-9038-061C6F15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D7E8-7262-4467-9661-B2B03E1E6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603D-1DF8-4D42-9CCE-44748DD2A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B0772-CE9C-4FA8-BDC4-146816E9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3CB0-8F90-42BC-9226-5EE8ECED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6F84A-99A6-4D5E-8145-F2772DC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D477-A20C-4A2E-B702-4373B340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1E3C-1760-42CC-810F-14A92FEF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F377D-8D36-4C4D-9EDA-8142D1D2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401E0-371B-4C64-AB5A-0484DB415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7C82F-6049-42E2-88D6-983409B3D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6D0C8-7F90-4556-8215-C22016B1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E3A58-6EB7-4C63-A65A-1321500F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18477-B700-446C-B4F5-3002462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E280-7048-4BD6-8DB9-1616D27C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912DB-DCB2-48D4-9133-86CDF92D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623A5-4457-408A-B3D2-91C0E545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AF8AF-990C-4710-A61C-058C8DD2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BB2BC-7B2D-47C4-81F6-9800F4FE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2556B-4DBA-41EB-8D4A-0620C868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E062-3753-4E44-BEC0-78C8D51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C393-A0DC-464C-9A9E-5348AA8E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242F-58CC-4563-81EA-6C8ABE18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8F1B4-0E2D-4A06-9D19-076BC101F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1BB6-2E78-4AFC-A617-2AE6D00F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F4BE0-9DB0-4FB1-BD83-84358F1C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7F191-1D72-4B68-8363-8FBBEC40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B4E6-E70A-46DB-BB04-DBEDE3E3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5BD52-CBC6-4B8D-AA77-68C5471A2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7B202-2787-4ADC-9D98-504ED62D4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A9A5B-719A-4B83-83E9-C9DA1C95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830D-99BC-464A-9D9D-201F07D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DF67-E433-41B2-8569-ABA99A67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9F963-B266-4E8D-88FA-CF301F4C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3A50E-17AD-4EB8-8D63-DE260A4C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A01A-AC98-46FF-868F-55B860D01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295D-BB00-4D76-BDA2-2BEB7E7F339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FC69-E983-4D85-A926-EC7E409DC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7971-173E-42B4-A8DE-F58023B6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3029-826A-4880-BAA3-D5E53537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073B-383F-46BE-9097-E31435C6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0AEF-B59F-4B60-8F36-556CC9610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Title</a:t>
            </a:r>
          </a:p>
        </p:txBody>
      </p:sp>
    </p:spTree>
    <p:extLst>
      <p:ext uri="{BB962C8B-B14F-4D97-AF65-F5344CB8AC3E}">
        <p14:creationId xmlns:p14="http://schemas.microsoft.com/office/powerpoint/2010/main" val="340572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09AF-434E-4A99-B88E-61C8C766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Comparative Analysis with Traditional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F09F-A8FB-4A86-88C4-B1A2240A8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Comparative Analysis with Traditional Systems</a:t>
            </a:r>
          </a:p>
        </p:txBody>
      </p:sp>
    </p:spTree>
    <p:extLst>
      <p:ext uri="{BB962C8B-B14F-4D97-AF65-F5344CB8AC3E}">
        <p14:creationId xmlns:p14="http://schemas.microsoft.com/office/powerpoint/2010/main" val="227566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206E-1E9A-4988-B2C0-773AE9BD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Prospects and Developments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C3835-4F9A-43DB-AA99-F30D596BF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Future Prospects and Developments</a:t>
            </a:r>
          </a:p>
        </p:txBody>
      </p:sp>
    </p:spTree>
    <p:extLst>
      <p:ext uri="{BB962C8B-B14F-4D97-AF65-F5344CB8AC3E}">
        <p14:creationId xmlns:p14="http://schemas.microsoft.com/office/powerpoint/2010/main" val="331042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7EAE-056C-4FAD-AB69-DED58DBB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A16A1-637A-483F-B9D9-80DAB408E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Conclusion and Key Takeaways</a:t>
            </a:r>
          </a:p>
        </p:txBody>
      </p:sp>
    </p:spTree>
    <p:extLst>
      <p:ext uri="{BB962C8B-B14F-4D97-AF65-F5344CB8AC3E}">
        <p14:creationId xmlns:p14="http://schemas.microsoft.com/office/powerpoint/2010/main" val="341127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E75-5BFF-493A-978D-B0316128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ABB7-A78B-48D9-85D5-572596B1C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References</a:t>
            </a:r>
          </a:p>
        </p:txBody>
      </p:sp>
    </p:spTree>
    <p:extLst>
      <p:ext uri="{BB962C8B-B14F-4D97-AF65-F5344CB8AC3E}">
        <p14:creationId xmlns:p14="http://schemas.microsoft.com/office/powerpoint/2010/main" val="248866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E472-3463-471E-A041-B57D9870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798C-1DEF-4796-87FA-1A4CE5AEB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Q&amp;A</a:t>
            </a:r>
          </a:p>
        </p:txBody>
      </p:sp>
    </p:spTree>
    <p:extLst>
      <p:ext uri="{BB962C8B-B14F-4D97-AF65-F5344CB8AC3E}">
        <p14:creationId xmlns:p14="http://schemas.microsoft.com/office/powerpoint/2010/main" val="37438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82FC-E222-4055-8402-8A514316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and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FC497-D426-4F8A-8EF2-BCBF5A4CF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Abstract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114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3E61-8922-4237-9D72-9C5672EE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Modern Distribution Grids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C0D7-66DD-415C-ADED-4EB18051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Challenges in Modern Distribution Grids</a:t>
            </a:r>
          </a:p>
        </p:txBody>
      </p:sp>
    </p:spTree>
    <p:extLst>
      <p:ext uri="{BB962C8B-B14F-4D97-AF65-F5344CB8AC3E}">
        <p14:creationId xmlns:p14="http://schemas.microsoft.com/office/powerpoint/2010/main" val="32918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CE8F-CD00-40F3-B1C7-BC088712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Architecture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58D3-358B-47A3-AA7D-3851D810B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Proposed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7793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A57A-7E33-4AF2-A06C-29B6FD0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Microservices and Container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1C33-0339-4AE5-B5F1-5C4FDBBB7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Benefits of Microservices and Container Technology</a:t>
            </a:r>
          </a:p>
        </p:txBody>
      </p:sp>
    </p:spTree>
    <p:extLst>
      <p:ext uri="{BB962C8B-B14F-4D97-AF65-F5344CB8AC3E}">
        <p14:creationId xmlns:p14="http://schemas.microsoft.com/office/powerpoint/2010/main" val="25443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45E6-5812-4713-991D-BEEBC1F5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Cloud-Based Implementations and Legacy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F6BF-791D-43F8-956B-37CCA8DB4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Cloud-Based Implementations and Legacy Systems</a:t>
            </a:r>
          </a:p>
        </p:txBody>
      </p:sp>
    </p:spTree>
    <p:extLst>
      <p:ext uri="{BB962C8B-B14F-4D97-AF65-F5344CB8AC3E}">
        <p14:creationId xmlns:p14="http://schemas.microsoft.com/office/powerpoint/2010/main" val="7954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EF2-5B0A-4DF7-AD43-7AE6767D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and Analytic Tools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E3AB4-DE64-4499-AB33-7D5A27219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Machine Learning and Analytic Tools Integration</a:t>
            </a:r>
          </a:p>
        </p:txBody>
      </p:sp>
    </p:spTree>
    <p:extLst>
      <p:ext uri="{BB962C8B-B14F-4D97-AF65-F5344CB8AC3E}">
        <p14:creationId xmlns:p14="http://schemas.microsoft.com/office/powerpoint/2010/main" val="69311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3CE-8E0F-40E4-8135-BEA4BD8D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Opportunities and Economic Aspects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83A89-1C07-41A4-B946-088E4353D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Market Opportunities and Economic Aspects</a:t>
            </a:r>
          </a:p>
        </p:txBody>
      </p:sp>
    </p:spTree>
    <p:extLst>
      <p:ext uri="{BB962C8B-B14F-4D97-AF65-F5344CB8AC3E}">
        <p14:creationId xmlns:p14="http://schemas.microsoft.com/office/powerpoint/2010/main" val="21378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0950-08B5-4012-90EF-95E8DDB7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Implementation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AB9D0-C289-40C5-B515-F35082685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for Field Implementation Example</a:t>
            </a:r>
          </a:p>
        </p:txBody>
      </p:sp>
    </p:spTree>
    <p:extLst>
      <p:ext uri="{BB962C8B-B14F-4D97-AF65-F5344CB8AC3E}">
        <p14:creationId xmlns:p14="http://schemas.microsoft.com/office/powerpoint/2010/main" val="409802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Title</vt:lpstr>
      <vt:lpstr>Abstract and Introduction</vt:lpstr>
      <vt:lpstr>Challenges in Modern Distribution Grids</vt:lpstr>
      <vt:lpstr>Proposed Architecture Overview</vt:lpstr>
      <vt:lpstr>Benefits of Microservices and Container Technology</vt:lpstr>
      <vt:lpstr>Cloud-Based Implementations and Legacy Systems</vt:lpstr>
      <vt:lpstr>Machine Learning and Analytic Tools Integration</vt:lpstr>
      <vt:lpstr>Market Opportunities and Economic Aspects</vt:lpstr>
      <vt:lpstr>Field Implementation Example</vt:lpstr>
      <vt:lpstr>Comparative Analysis with Traditional Systems</vt:lpstr>
      <vt:lpstr>Future Prospects and Developments</vt:lpstr>
      <vt:lpstr>Conclusion and Key Takeaways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AmirFazel KoozeGar</dc:creator>
  <cp:lastModifiedBy>AmirFazel KoozeGar</cp:lastModifiedBy>
  <cp:revision>1</cp:revision>
  <dcterms:created xsi:type="dcterms:W3CDTF">2023-12-31T17:40:44Z</dcterms:created>
  <dcterms:modified xsi:type="dcterms:W3CDTF">2023-12-31T17:41:56Z</dcterms:modified>
</cp:coreProperties>
</file>